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65" r:id="rId12"/>
    <p:sldId id="268" r:id="rId13"/>
    <p:sldId id="267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3" autoAdjust="0"/>
    <p:restoredTop sz="94660"/>
  </p:normalViewPr>
  <p:slideViewPr>
    <p:cSldViewPr snapToGrid="0">
      <p:cViewPr varScale="1">
        <p:scale>
          <a:sx n="72" d="100"/>
          <a:sy n="72" d="100"/>
        </p:scale>
        <p:origin x="1670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48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4800" y="3603600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按一下以編輯母片子標題樣式</a:t>
            </a:r>
            <a:endParaRPr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D4AE-E723-4FFE-A61E-2C1F7498DE86}" type="datetimeFigureOut">
              <a:rPr lang="zh-TW" altLang="en-US" smtClean="0"/>
              <a:t>2025/5/29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C2E1-649C-43A6-BA48-16A2EB75B8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5126046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TW" altLang="en-US" dirty="0"/>
              <a:t>節點</a:t>
            </a:r>
            <a:endParaRPr lang="en-US" dirty="0"/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D9C0BAAC-EEBC-4029-8F81-D03597AD17D1}"/>
              </a:ext>
            </a:extLst>
          </p:cNvPr>
          <p:cNvSpPr txBox="1">
            <a:spLocks/>
          </p:cNvSpPr>
          <p:nvPr userDrawn="1"/>
        </p:nvSpPr>
        <p:spPr>
          <a:xfrm>
            <a:off x="0" y="3783600"/>
            <a:ext cx="9144000" cy="30744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13000" b="1" dirty="0"/>
              <a:t>節點補充</a:t>
            </a:r>
            <a:endParaRPr lang="en-US" sz="13000" b="1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D4AE-E723-4FFE-A61E-2C1F7498DE86}" type="datetimeFigureOut">
              <a:rPr lang="zh-TW" altLang="en-US" smtClean="0"/>
              <a:t>2025/5/29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C2E1-649C-43A6-BA48-16A2EB75B8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8718967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90409E1C-0D7B-44DA-9C5A-0F22C07482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FontTx/>
              <a:buNone/>
              <a:defRPr sz="13000" b="1"/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D4AE-E723-4FFE-A61E-2C1F7498DE86}" type="datetimeFigureOut">
              <a:rPr lang="zh-TW" altLang="en-US" smtClean="0"/>
              <a:t>2025/5/29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C2E1-649C-43A6-BA48-16A2EB75B8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7737957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0" y="1749600"/>
            <a:ext cx="9144000" cy="3355200"/>
          </a:xfrm>
        </p:spPr>
        <p:txBody>
          <a:bodyPr/>
          <a:lstStyle/>
          <a:p>
            <a:r>
              <a:rPr lang="zh-TW" altLang="en-US" dirty="0"/>
              <a:t>節點</a:t>
            </a:r>
            <a:endParaRPr 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D4AE-E723-4FFE-A61E-2C1F7498DE86}" type="datetimeFigureOut">
              <a:rPr lang="zh-TW" altLang="en-US" smtClean="0"/>
              <a:t>2025/5/29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C2E1-649C-43A6-BA48-16A2EB75B8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1712577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D4AE-E723-4FFE-A61E-2C1F7498DE86}" type="datetimeFigureOut">
              <a:rPr lang="zh-TW" altLang="en-US" smtClean="0"/>
              <a:t>2025/5/29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6C2E1-649C-43A6-BA48-16A2EB75B8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1751005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FE7CD2-486B-806C-082D-E4E2703B7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E7AFD5E-F217-6659-A3F6-9D5754586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57C94F9-7BB1-1A84-0828-D3497DDF7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CCE4D-F2C7-432A-BCD2-259199213214}" type="datetimeFigureOut">
              <a:rPr lang="zh-TW" altLang="en-US" smtClean="0"/>
              <a:t>2025/5/29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2C85C87-0B9E-75CE-A6B5-419370699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DB3425F-E39C-A57B-B05C-43548E921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7E274A-F6D6-4336-B525-FF038915B16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268011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34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dirty="0"/>
              <a:t>節點</a:t>
            </a:r>
            <a:endParaRPr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8FECD4AE-E723-4FFE-A61E-2C1F7498DE86}" type="datetimeFigureOut">
              <a:rPr lang="zh-TW" altLang="en-US" smtClean="0"/>
              <a:pPr/>
              <a:t>2025/5/29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6C2E1-649C-43A6-BA48-16A2EB75B802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7" name="文字版面配置區 2">
            <a:extLst>
              <a:ext uri="{FF2B5EF4-FFF2-40B4-BE49-F238E27FC236}">
                <a16:creationId xmlns:a16="http://schemas.microsoft.com/office/drawing/2014/main" id="{1864303E-ED4E-462E-A330-86AD4E76B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783600"/>
            <a:ext cx="9144000" cy="307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節點補充</a:t>
            </a:r>
          </a:p>
        </p:txBody>
      </p:sp>
    </p:spTree>
    <p:extLst>
      <p:ext uri="{BB962C8B-B14F-4D97-AF65-F5344CB8AC3E}">
        <p14:creationId xmlns:p14="http://schemas.microsoft.com/office/powerpoint/2010/main" val="171461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6" r:id="rId4"/>
    <p:sldLayoutId id="2147483667" r:id="rId5"/>
    <p:sldLayoutId id="2147483673" r:id="rId6"/>
  </p:sldLayoutIdLst>
  <p:transition>
    <p:random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1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AEAED4-139E-34D4-39D2-0BD9D180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王小明</a:t>
            </a:r>
          </a:p>
        </p:txBody>
      </p:sp>
    </p:spTree>
    <p:extLst>
      <p:ext uri="{BB962C8B-B14F-4D97-AF65-F5344CB8AC3E}">
        <p14:creationId xmlns:p14="http://schemas.microsoft.com/office/powerpoint/2010/main" val="1821387429"/>
      </p:ext>
    </p:extLst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B1C68C0-CA47-FF66-369A-7258819E9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0" indent="-1371600">
              <a:buFont typeface="+mj-lt"/>
              <a:buAutoNum type="arabicPeriod"/>
            </a:pPr>
            <a:r>
              <a:rPr lang="zh-TW" altLang="en-US" spc="600"/>
              <a:t>我是</a:t>
            </a:r>
            <a:endParaRPr lang="en-US" altLang="zh-TW" spc="600"/>
          </a:p>
          <a:p>
            <a:pPr marL="1371600" indent="-1371600">
              <a:buFont typeface="+mj-lt"/>
              <a:buAutoNum type="arabicPeriod"/>
            </a:pPr>
            <a:r>
              <a:rPr lang="zh-TW" altLang="en-US" spc="600"/>
              <a:t>我有</a:t>
            </a:r>
            <a:endParaRPr lang="en-US" altLang="zh-TW" spc="600"/>
          </a:p>
          <a:p>
            <a:pPr marL="1371600" indent="-1371600">
              <a:buFont typeface="+mj-lt"/>
              <a:buAutoNum type="arabicPeriod"/>
            </a:pPr>
            <a:r>
              <a:rPr lang="zh-TW" altLang="en-US" spc="600"/>
              <a:t>我能</a:t>
            </a:r>
          </a:p>
        </p:txBody>
      </p:sp>
    </p:spTree>
    <p:extLst>
      <p:ext uri="{BB962C8B-B14F-4D97-AF65-F5344CB8AC3E}">
        <p14:creationId xmlns:p14="http://schemas.microsoft.com/office/powerpoint/2010/main" val="139183542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1CD2F20-3493-464D-8152-AA300EB48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我是</a:t>
            </a:r>
          </a:p>
        </p:txBody>
      </p:sp>
    </p:spTree>
    <p:extLst>
      <p:ext uri="{BB962C8B-B14F-4D97-AF65-F5344CB8AC3E}">
        <p14:creationId xmlns:p14="http://schemas.microsoft.com/office/powerpoint/2010/main" val="1571466597"/>
      </p:ext>
    </p:extLst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9D3C8C-FB36-B195-6960-424186F86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資處科</a:t>
            </a:r>
          </a:p>
        </p:txBody>
      </p:sp>
    </p:spTree>
    <p:extLst>
      <p:ext uri="{BB962C8B-B14F-4D97-AF65-F5344CB8AC3E}">
        <p14:creationId xmlns:p14="http://schemas.microsoft.com/office/powerpoint/2010/main" val="2105530633"/>
      </p:ext>
    </p:extLst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85FD3B-9B1E-7791-D9BA-09D50C50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辯論社</a:t>
            </a:r>
          </a:p>
        </p:txBody>
      </p:sp>
    </p:spTree>
    <p:extLst>
      <p:ext uri="{BB962C8B-B14F-4D97-AF65-F5344CB8AC3E}">
        <p14:creationId xmlns:p14="http://schemas.microsoft.com/office/powerpoint/2010/main" val="920763139"/>
      </p:ext>
    </p:extLst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2AC907-41AF-75BE-CA34-64A346A97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喜愛簡報</a:t>
            </a:r>
          </a:p>
        </p:txBody>
      </p:sp>
    </p:spTree>
    <p:extLst>
      <p:ext uri="{BB962C8B-B14F-4D97-AF65-F5344CB8AC3E}">
        <p14:creationId xmlns:p14="http://schemas.microsoft.com/office/powerpoint/2010/main" val="651699626"/>
      </p:ext>
    </p:extLst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B55FB70-1A7B-A48F-C58C-457038E2F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我有</a:t>
            </a:r>
          </a:p>
        </p:txBody>
      </p:sp>
    </p:spTree>
    <p:extLst>
      <p:ext uri="{BB962C8B-B14F-4D97-AF65-F5344CB8AC3E}">
        <p14:creationId xmlns:p14="http://schemas.microsoft.com/office/powerpoint/2010/main" val="987157527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7EE065-DF3B-4DBD-406F-FBB1EE8F5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TQC</a:t>
            </a:r>
            <a:r>
              <a:rPr lang="zh-TW" altLang="en-US"/>
              <a:t>認證</a:t>
            </a:r>
          </a:p>
        </p:txBody>
      </p:sp>
    </p:spTree>
    <p:extLst>
      <p:ext uri="{BB962C8B-B14F-4D97-AF65-F5344CB8AC3E}">
        <p14:creationId xmlns:p14="http://schemas.microsoft.com/office/powerpoint/2010/main" val="1564320077"/>
      </p:ext>
    </p:extLst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C37196-2977-E0D2-CBCA-415EE72D1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3</a:t>
            </a:r>
            <a:r>
              <a:rPr lang="zh-TW" altLang="en-US"/>
              <a:t>次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6B0397C-ACCA-AA55-69F9-12892692A5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TW" altLang="en-US"/>
              <a:t>辯論賽冠軍</a:t>
            </a:r>
          </a:p>
        </p:txBody>
      </p:sp>
    </p:spTree>
    <p:extLst>
      <p:ext uri="{BB962C8B-B14F-4D97-AF65-F5344CB8AC3E}">
        <p14:creationId xmlns:p14="http://schemas.microsoft.com/office/powerpoint/2010/main" val="3931770892"/>
      </p:ext>
    </p:extLst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BAAA3F-82D4-E352-24BD-A47692056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分享熱誠</a:t>
            </a:r>
          </a:p>
        </p:txBody>
      </p:sp>
      <p:sp>
        <p:nvSpPr>
          <p:cNvPr id="4" name="心形 3">
            <a:extLst>
              <a:ext uri="{FF2B5EF4-FFF2-40B4-BE49-F238E27FC236}">
                <a16:creationId xmlns:a16="http://schemas.microsoft.com/office/drawing/2014/main" id="{11DA00FB-62C0-720D-748A-FEBC1260C6E0}"/>
              </a:ext>
            </a:extLst>
          </p:cNvPr>
          <p:cNvSpPr/>
          <p:nvPr/>
        </p:nvSpPr>
        <p:spPr>
          <a:xfrm>
            <a:off x="3222000" y="3783600"/>
            <a:ext cx="2703600" cy="2257200"/>
          </a:xfrm>
          <a:prstGeom prst="hear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8995455"/>
      </p:ext>
    </p:ext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77CE2EC-3752-4C53-9EFC-9008541F5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我能</a:t>
            </a:r>
          </a:p>
        </p:txBody>
      </p:sp>
    </p:spTree>
    <p:extLst>
      <p:ext uri="{BB962C8B-B14F-4D97-AF65-F5344CB8AC3E}">
        <p14:creationId xmlns:p14="http://schemas.microsoft.com/office/powerpoint/2010/main" val="119906486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4DA421-7B1E-E923-13CA-328354D7A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中打速度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8B6E5AA-6118-2FD9-5910-E368E712E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TW"/>
              <a:t>50</a:t>
            </a:r>
            <a:r>
              <a:rPr lang="zh-TW" altLang="en-US"/>
              <a:t>字</a:t>
            </a:r>
            <a:r>
              <a:rPr lang="en-US" altLang="zh-TW"/>
              <a:t>/</a:t>
            </a:r>
            <a:r>
              <a:rPr lang="zh-TW" altLang="en-US"/>
              <a:t>分鐘</a:t>
            </a:r>
          </a:p>
        </p:txBody>
      </p:sp>
    </p:spTree>
    <p:extLst>
      <p:ext uri="{BB962C8B-B14F-4D97-AF65-F5344CB8AC3E}">
        <p14:creationId xmlns:p14="http://schemas.microsoft.com/office/powerpoint/2010/main" val="520506657"/>
      </p:ext>
    </p:ext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E471B1-5BD4-C3F0-8BC0-95BD89BAD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圖像思考</a:t>
            </a:r>
          </a:p>
        </p:txBody>
      </p:sp>
    </p:spTree>
    <p:extLst>
      <p:ext uri="{BB962C8B-B14F-4D97-AF65-F5344CB8AC3E}">
        <p14:creationId xmlns:p14="http://schemas.microsoft.com/office/powerpoint/2010/main" val="3422486962"/>
      </p:ext>
    </p:extLst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89A9C8E-4A5F-B604-D28C-836EE37D8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創意表達</a:t>
            </a:r>
          </a:p>
        </p:txBody>
      </p:sp>
    </p:spTree>
    <p:extLst>
      <p:ext uri="{BB962C8B-B14F-4D97-AF65-F5344CB8AC3E}">
        <p14:creationId xmlns:p14="http://schemas.microsoft.com/office/powerpoint/2010/main" val="236602790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Office 佈景主題">
  <a:themeElements>
    <a:clrScheme name="黃色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自訂 3">
      <a:majorFont>
        <a:latin typeface="微軟正黑體"/>
        <a:ea typeface="微軟正黑體"/>
        <a:cs typeface=""/>
      </a:majorFont>
      <a:minorFont>
        <a:latin typeface="微軟正黑體"/>
        <a:ea typeface="微軟正黑體"/>
        <a:cs typeface="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40</Words>
  <Application>Microsoft Office PowerPoint</Application>
  <PresentationFormat>如螢幕大小 (4:3)</PresentationFormat>
  <Paragraphs>18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7" baseType="lpstr">
      <vt:lpstr>微軟正黑體</vt:lpstr>
      <vt:lpstr>Arial</vt:lpstr>
      <vt:lpstr>Office 佈景主題</vt:lpstr>
      <vt:lpstr>王小明</vt:lpstr>
      <vt:lpstr>PowerPoint 簡報</vt:lpstr>
      <vt:lpstr>我是</vt:lpstr>
      <vt:lpstr>資處科</vt:lpstr>
      <vt:lpstr>辯論社</vt:lpstr>
      <vt:lpstr>喜愛簡報</vt:lpstr>
      <vt:lpstr>我有</vt:lpstr>
      <vt:lpstr>TQC認證</vt:lpstr>
      <vt:lpstr>3次</vt:lpstr>
      <vt:lpstr>分享熱誠</vt:lpstr>
      <vt:lpstr>我能</vt:lpstr>
      <vt:lpstr>中打速度</vt:lpstr>
      <vt:lpstr>圖像思考</vt:lpstr>
      <vt:lpstr>創意表達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圓 莊</cp:lastModifiedBy>
  <cp:revision>11</cp:revision>
  <dcterms:created xsi:type="dcterms:W3CDTF">2019-02-18T03:16:44Z</dcterms:created>
  <dcterms:modified xsi:type="dcterms:W3CDTF">2025-05-29T03:05:46Z</dcterms:modified>
</cp:coreProperties>
</file>