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03" r:id="rId3"/>
    <p:sldId id="258" r:id="rId4"/>
    <p:sldId id="305" r:id="rId5"/>
    <p:sldId id="297" r:id="rId6"/>
    <p:sldId id="298" r:id="rId7"/>
    <p:sldId id="304" r:id="rId8"/>
    <p:sldId id="259" r:id="rId9"/>
    <p:sldId id="260" r:id="rId10"/>
    <p:sldId id="261" r:id="rId11"/>
    <p:sldId id="288" r:id="rId12"/>
    <p:sldId id="289" r:id="rId13"/>
    <p:sldId id="263" r:id="rId14"/>
    <p:sldId id="264" r:id="rId15"/>
    <p:sldId id="262" r:id="rId16"/>
    <p:sldId id="265" r:id="rId17"/>
    <p:sldId id="266" r:id="rId18"/>
    <p:sldId id="267" r:id="rId19"/>
    <p:sldId id="276" r:id="rId20"/>
    <p:sldId id="277" r:id="rId21"/>
    <p:sldId id="278" r:id="rId22"/>
    <p:sldId id="279" r:id="rId23"/>
    <p:sldId id="280" r:id="rId24"/>
    <p:sldId id="284" r:id="rId25"/>
    <p:sldId id="286" r:id="rId26"/>
    <p:sldId id="285" r:id="rId27"/>
    <p:sldId id="287" r:id="rId28"/>
    <p:sldId id="282" r:id="rId29"/>
    <p:sldId id="299" r:id="rId30"/>
    <p:sldId id="300" r:id="rId31"/>
    <p:sldId id="301" r:id="rId32"/>
    <p:sldId id="302" r:id="rId33"/>
    <p:sldId id="283" r:id="rId34"/>
    <p:sldId id="269" r:id="rId35"/>
    <p:sldId id="268" r:id="rId36"/>
    <p:sldId id="281" r:id="rId37"/>
    <p:sldId id="270" r:id="rId38"/>
    <p:sldId id="271" r:id="rId39"/>
    <p:sldId id="292" r:id="rId40"/>
    <p:sldId id="293" r:id="rId41"/>
    <p:sldId id="294" r:id="rId42"/>
    <p:sldId id="295" r:id="rId43"/>
    <p:sldId id="296" r:id="rId44"/>
    <p:sldId id="272" r:id="rId45"/>
    <p:sldId id="273" r:id="rId46"/>
    <p:sldId id="291" r:id="rId47"/>
    <p:sldId id="290" r:id="rId48"/>
    <p:sldId id="274" r:id="rId49"/>
    <p:sldId id="275" r:id="rId50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156082"/>
    <a:srgbClr val="0E2841"/>
    <a:srgbClr val="FF9900"/>
    <a:srgbClr val="FFFFFF"/>
    <a:srgbClr val="CE9D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718" autoAdjust="0"/>
  </p:normalViewPr>
  <p:slideViewPr>
    <p:cSldViewPr snapToGrid="0">
      <p:cViewPr>
        <p:scale>
          <a:sx n="100" d="100"/>
          <a:sy n="100" d="100"/>
        </p:scale>
        <p:origin x="990" y="312"/>
      </p:cViewPr>
      <p:guideLst/>
    </p:cSldViewPr>
  </p:slideViewPr>
  <p:outlineViewPr>
    <p:cViewPr>
      <p:scale>
        <a:sx n="33" d="100"/>
        <a:sy n="33" d="100"/>
      </p:scale>
      <p:origin x="0" y="-1306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F2614B-DC6A-4AA7-AEDD-2F9883293545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zh-TW" altLang="en-US"/>
        </a:p>
      </dgm:t>
    </dgm:pt>
    <dgm:pt modelId="{1C46B5AA-A301-43AB-9F5E-7D0110935BA4}">
      <dgm:prSet phldrT="[文字]" phldr="1"/>
      <dgm:spPr/>
      <dgm:t>
        <a:bodyPr/>
        <a:lstStyle/>
        <a:p>
          <a:endParaRPr lang="zh-TW" altLang="en-US"/>
        </a:p>
      </dgm:t>
    </dgm:pt>
    <dgm:pt modelId="{56B5702B-1278-4A31-8B63-3B8157875EEF}" type="parTrans" cxnId="{8747252B-DF27-4222-9027-55431521B54A}">
      <dgm:prSet/>
      <dgm:spPr/>
      <dgm:t>
        <a:bodyPr/>
        <a:lstStyle/>
        <a:p>
          <a:endParaRPr lang="zh-TW" altLang="en-US"/>
        </a:p>
      </dgm:t>
    </dgm:pt>
    <dgm:pt modelId="{CBAB73DB-B528-4216-8C1C-AF03B156C05D}" type="sibTrans" cxnId="{8747252B-DF27-4222-9027-55431521B54A}">
      <dgm:prSet/>
      <dgm:spPr/>
      <dgm:t>
        <a:bodyPr/>
        <a:lstStyle/>
        <a:p>
          <a:endParaRPr lang="zh-TW" altLang="en-US"/>
        </a:p>
      </dgm:t>
    </dgm:pt>
    <dgm:pt modelId="{1348BA11-F9C6-4BC3-9E3A-8AB012AA479A}">
      <dgm:prSet phldrT="[文字]" phldr="1"/>
      <dgm:spPr/>
      <dgm:t>
        <a:bodyPr/>
        <a:lstStyle/>
        <a:p>
          <a:endParaRPr lang="zh-TW" altLang="en-US"/>
        </a:p>
      </dgm:t>
    </dgm:pt>
    <dgm:pt modelId="{B3480992-2451-4085-B777-DC076AE16BBB}" type="parTrans" cxnId="{9F86D0AA-744E-46F6-BEFC-6D7E766DE6F1}">
      <dgm:prSet/>
      <dgm:spPr/>
      <dgm:t>
        <a:bodyPr/>
        <a:lstStyle/>
        <a:p>
          <a:endParaRPr lang="zh-TW" altLang="en-US"/>
        </a:p>
      </dgm:t>
    </dgm:pt>
    <dgm:pt modelId="{592264E9-9A79-4809-8F71-933ED47309BE}" type="sibTrans" cxnId="{9F86D0AA-744E-46F6-BEFC-6D7E766DE6F1}">
      <dgm:prSet/>
      <dgm:spPr/>
      <dgm:t>
        <a:bodyPr/>
        <a:lstStyle/>
        <a:p>
          <a:endParaRPr lang="zh-TW" altLang="en-US"/>
        </a:p>
      </dgm:t>
    </dgm:pt>
    <dgm:pt modelId="{499D955B-BB71-4AAD-885A-D878A5AFDCCD}">
      <dgm:prSet phldrT="[文字]" phldr="1"/>
      <dgm:spPr/>
      <dgm:t>
        <a:bodyPr/>
        <a:lstStyle/>
        <a:p>
          <a:endParaRPr lang="zh-TW" altLang="en-US"/>
        </a:p>
      </dgm:t>
    </dgm:pt>
    <dgm:pt modelId="{883D8D04-67A1-45B1-BF10-6B4FB6D6E1BE}" type="parTrans" cxnId="{280297F9-6139-42EC-9826-77876F1182FC}">
      <dgm:prSet/>
      <dgm:spPr/>
      <dgm:t>
        <a:bodyPr/>
        <a:lstStyle/>
        <a:p>
          <a:endParaRPr lang="zh-TW" altLang="en-US"/>
        </a:p>
      </dgm:t>
    </dgm:pt>
    <dgm:pt modelId="{D7847BC8-C7F5-4242-9A24-B31E0265D0BF}" type="sibTrans" cxnId="{280297F9-6139-42EC-9826-77876F1182FC}">
      <dgm:prSet/>
      <dgm:spPr/>
      <dgm:t>
        <a:bodyPr/>
        <a:lstStyle/>
        <a:p>
          <a:endParaRPr lang="zh-TW" altLang="en-US"/>
        </a:p>
      </dgm:t>
    </dgm:pt>
    <dgm:pt modelId="{D8738020-9C9D-4D3F-A8A3-4AA3A289116D}">
      <dgm:prSet phldrT="[文字]" phldr="1"/>
      <dgm:spPr/>
      <dgm:t>
        <a:bodyPr/>
        <a:lstStyle/>
        <a:p>
          <a:endParaRPr lang="zh-TW" altLang="en-US"/>
        </a:p>
      </dgm:t>
    </dgm:pt>
    <dgm:pt modelId="{6A083BB5-3498-45EC-87F6-8DAE2C96308F}" type="parTrans" cxnId="{5B07C8C5-E778-4DD6-AE84-0800FF418B85}">
      <dgm:prSet/>
      <dgm:spPr/>
      <dgm:t>
        <a:bodyPr/>
        <a:lstStyle/>
        <a:p>
          <a:endParaRPr lang="zh-TW" altLang="en-US"/>
        </a:p>
      </dgm:t>
    </dgm:pt>
    <dgm:pt modelId="{A1ED2BA5-1345-4052-B517-76C694F4720D}" type="sibTrans" cxnId="{5B07C8C5-E778-4DD6-AE84-0800FF418B85}">
      <dgm:prSet/>
      <dgm:spPr/>
      <dgm:t>
        <a:bodyPr/>
        <a:lstStyle/>
        <a:p>
          <a:endParaRPr lang="zh-TW" altLang="en-US"/>
        </a:p>
      </dgm:t>
    </dgm:pt>
    <dgm:pt modelId="{60E82495-E2C9-45E9-84DA-0778C0E3AAF7}">
      <dgm:prSet phldrT="[文字]" phldr="1"/>
      <dgm:spPr/>
      <dgm:t>
        <a:bodyPr/>
        <a:lstStyle/>
        <a:p>
          <a:endParaRPr lang="zh-TW" altLang="en-US"/>
        </a:p>
      </dgm:t>
    </dgm:pt>
    <dgm:pt modelId="{76B09163-7F82-42A1-B7C8-AAC2A0C6F38E}" type="parTrans" cxnId="{8006D238-E63C-447C-83C9-1EFDD1647181}">
      <dgm:prSet/>
      <dgm:spPr/>
      <dgm:t>
        <a:bodyPr/>
        <a:lstStyle/>
        <a:p>
          <a:endParaRPr lang="zh-TW" altLang="en-US"/>
        </a:p>
      </dgm:t>
    </dgm:pt>
    <dgm:pt modelId="{8062EE08-83AF-461F-9E88-1DB252C1EC6A}" type="sibTrans" cxnId="{8006D238-E63C-447C-83C9-1EFDD1647181}">
      <dgm:prSet/>
      <dgm:spPr/>
      <dgm:t>
        <a:bodyPr/>
        <a:lstStyle/>
        <a:p>
          <a:endParaRPr lang="zh-TW" altLang="en-US"/>
        </a:p>
      </dgm:t>
    </dgm:pt>
    <dgm:pt modelId="{F2C9CB75-A8A0-48D0-9DF1-8D340A94B010}" type="pres">
      <dgm:prSet presAssocID="{7EF2614B-DC6A-4AA7-AEDD-2F9883293545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745E91DC-79DD-48A5-83E0-E60F9F64CA38}" type="pres">
      <dgm:prSet presAssocID="{1C46B5AA-A301-43AB-9F5E-7D0110935BA4}" presName="centerShape" presStyleLbl="node0" presStyleIdx="0" presStyleCnt="1"/>
      <dgm:spPr/>
    </dgm:pt>
    <dgm:pt modelId="{8B451B69-8954-4786-A585-CF67A5AD6FBF}" type="pres">
      <dgm:prSet presAssocID="{1348BA11-F9C6-4BC3-9E3A-8AB012AA479A}" presName="node" presStyleLbl="node1" presStyleIdx="0" presStyleCnt="4">
        <dgm:presLayoutVars>
          <dgm:bulletEnabled val="1"/>
        </dgm:presLayoutVars>
      </dgm:prSet>
      <dgm:spPr/>
    </dgm:pt>
    <dgm:pt modelId="{9DE40027-1B3B-4844-8239-196856643464}" type="pres">
      <dgm:prSet presAssocID="{1348BA11-F9C6-4BC3-9E3A-8AB012AA479A}" presName="dummy" presStyleCnt="0"/>
      <dgm:spPr/>
    </dgm:pt>
    <dgm:pt modelId="{3B89C32C-9D58-4E14-B793-D1F934512E54}" type="pres">
      <dgm:prSet presAssocID="{592264E9-9A79-4809-8F71-933ED47309BE}" presName="sibTrans" presStyleLbl="sibTrans2D1" presStyleIdx="0" presStyleCnt="4"/>
      <dgm:spPr/>
    </dgm:pt>
    <dgm:pt modelId="{4B0B2E04-EB32-446B-BE3F-F511706373E3}" type="pres">
      <dgm:prSet presAssocID="{499D955B-BB71-4AAD-885A-D878A5AFDCCD}" presName="node" presStyleLbl="node1" presStyleIdx="1" presStyleCnt="4">
        <dgm:presLayoutVars>
          <dgm:bulletEnabled val="1"/>
        </dgm:presLayoutVars>
      </dgm:prSet>
      <dgm:spPr/>
    </dgm:pt>
    <dgm:pt modelId="{BD3D3E5A-206F-4A8E-9799-7E8A26102C01}" type="pres">
      <dgm:prSet presAssocID="{499D955B-BB71-4AAD-885A-D878A5AFDCCD}" presName="dummy" presStyleCnt="0"/>
      <dgm:spPr/>
    </dgm:pt>
    <dgm:pt modelId="{9671124A-61BF-4594-828C-941F0F64EBD3}" type="pres">
      <dgm:prSet presAssocID="{D7847BC8-C7F5-4242-9A24-B31E0265D0BF}" presName="sibTrans" presStyleLbl="sibTrans2D1" presStyleIdx="1" presStyleCnt="4"/>
      <dgm:spPr/>
    </dgm:pt>
    <dgm:pt modelId="{2DE15E1F-FE73-4A3C-AA59-AE80C9660760}" type="pres">
      <dgm:prSet presAssocID="{D8738020-9C9D-4D3F-A8A3-4AA3A289116D}" presName="node" presStyleLbl="node1" presStyleIdx="2" presStyleCnt="4">
        <dgm:presLayoutVars>
          <dgm:bulletEnabled val="1"/>
        </dgm:presLayoutVars>
      </dgm:prSet>
      <dgm:spPr/>
    </dgm:pt>
    <dgm:pt modelId="{A69FC5DB-BAAB-4CEA-9EDB-526C14A587B5}" type="pres">
      <dgm:prSet presAssocID="{D8738020-9C9D-4D3F-A8A3-4AA3A289116D}" presName="dummy" presStyleCnt="0"/>
      <dgm:spPr/>
    </dgm:pt>
    <dgm:pt modelId="{5134851A-DA84-4645-B544-3AF699F03C54}" type="pres">
      <dgm:prSet presAssocID="{A1ED2BA5-1345-4052-B517-76C694F4720D}" presName="sibTrans" presStyleLbl="sibTrans2D1" presStyleIdx="2" presStyleCnt="4"/>
      <dgm:spPr/>
    </dgm:pt>
    <dgm:pt modelId="{892890E0-DAC1-467F-9144-9567C8A965CF}" type="pres">
      <dgm:prSet presAssocID="{60E82495-E2C9-45E9-84DA-0778C0E3AAF7}" presName="node" presStyleLbl="node1" presStyleIdx="3" presStyleCnt="4">
        <dgm:presLayoutVars>
          <dgm:bulletEnabled val="1"/>
        </dgm:presLayoutVars>
      </dgm:prSet>
      <dgm:spPr/>
    </dgm:pt>
    <dgm:pt modelId="{1CDEA32A-393E-4828-8E0E-32E1F4830FB4}" type="pres">
      <dgm:prSet presAssocID="{60E82495-E2C9-45E9-84DA-0778C0E3AAF7}" presName="dummy" presStyleCnt="0"/>
      <dgm:spPr/>
    </dgm:pt>
    <dgm:pt modelId="{158073BA-0698-405E-9EF1-A8806CAB0D64}" type="pres">
      <dgm:prSet presAssocID="{8062EE08-83AF-461F-9E88-1DB252C1EC6A}" presName="sibTrans" presStyleLbl="sibTrans2D1" presStyleIdx="3" presStyleCnt="4"/>
      <dgm:spPr/>
    </dgm:pt>
  </dgm:ptLst>
  <dgm:cxnLst>
    <dgm:cxn modelId="{6D6C1E01-A754-481D-BCC4-CCB694FACC86}" type="presOf" srcId="{1C46B5AA-A301-43AB-9F5E-7D0110935BA4}" destId="{745E91DC-79DD-48A5-83E0-E60F9F64CA38}" srcOrd="0" destOrd="0" presId="urn:microsoft.com/office/officeart/2005/8/layout/radial6"/>
    <dgm:cxn modelId="{F4A2470D-1480-4619-8F0E-043878FE3884}" type="presOf" srcId="{60E82495-E2C9-45E9-84DA-0778C0E3AAF7}" destId="{892890E0-DAC1-467F-9144-9567C8A965CF}" srcOrd="0" destOrd="0" presId="urn:microsoft.com/office/officeart/2005/8/layout/radial6"/>
    <dgm:cxn modelId="{8192CF15-2E8B-47BF-86CF-52410B8AF0E1}" type="presOf" srcId="{499D955B-BB71-4AAD-885A-D878A5AFDCCD}" destId="{4B0B2E04-EB32-446B-BE3F-F511706373E3}" srcOrd="0" destOrd="0" presId="urn:microsoft.com/office/officeart/2005/8/layout/radial6"/>
    <dgm:cxn modelId="{9A7A0E23-45A0-4947-91B8-20921E0F1C66}" type="presOf" srcId="{1348BA11-F9C6-4BC3-9E3A-8AB012AA479A}" destId="{8B451B69-8954-4786-A585-CF67A5AD6FBF}" srcOrd="0" destOrd="0" presId="urn:microsoft.com/office/officeart/2005/8/layout/radial6"/>
    <dgm:cxn modelId="{8747252B-DF27-4222-9027-55431521B54A}" srcId="{7EF2614B-DC6A-4AA7-AEDD-2F9883293545}" destId="{1C46B5AA-A301-43AB-9F5E-7D0110935BA4}" srcOrd="0" destOrd="0" parTransId="{56B5702B-1278-4A31-8B63-3B8157875EEF}" sibTransId="{CBAB73DB-B528-4216-8C1C-AF03B156C05D}"/>
    <dgm:cxn modelId="{8006D238-E63C-447C-83C9-1EFDD1647181}" srcId="{1C46B5AA-A301-43AB-9F5E-7D0110935BA4}" destId="{60E82495-E2C9-45E9-84DA-0778C0E3AAF7}" srcOrd="3" destOrd="0" parTransId="{76B09163-7F82-42A1-B7C8-AAC2A0C6F38E}" sibTransId="{8062EE08-83AF-461F-9E88-1DB252C1EC6A}"/>
    <dgm:cxn modelId="{9F86D0AA-744E-46F6-BEFC-6D7E766DE6F1}" srcId="{1C46B5AA-A301-43AB-9F5E-7D0110935BA4}" destId="{1348BA11-F9C6-4BC3-9E3A-8AB012AA479A}" srcOrd="0" destOrd="0" parTransId="{B3480992-2451-4085-B777-DC076AE16BBB}" sibTransId="{592264E9-9A79-4809-8F71-933ED47309BE}"/>
    <dgm:cxn modelId="{FE449EAB-44CF-4104-92BF-0FA91547D725}" type="presOf" srcId="{D7847BC8-C7F5-4242-9A24-B31E0265D0BF}" destId="{9671124A-61BF-4594-828C-941F0F64EBD3}" srcOrd="0" destOrd="0" presId="urn:microsoft.com/office/officeart/2005/8/layout/radial6"/>
    <dgm:cxn modelId="{6E2447B9-2845-4DDF-A8C0-28B8A2BACF30}" type="presOf" srcId="{7EF2614B-DC6A-4AA7-AEDD-2F9883293545}" destId="{F2C9CB75-A8A0-48D0-9DF1-8D340A94B010}" srcOrd="0" destOrd="0" presId="urn:microsoft.com/office/officeart/2005/8/layout/radial6"/>
    <dgm:cxn modelId="{5B07C8C5-E778-4DD6-AE84-0800FF418B85}" srcId="{1C46B5AA-A301-43AB-9F5E-7D0110935BA4}" destId="{D8738020-9C9D-4D3F-A8A3-4AA3A289116D}" srcOrd="2" destOrd="0" parTransId="{6A083BB5-3498-45EC-87F6-8DAE2C96308F}" sibTransId="{A1ED2BA5-1345-4052-B517-76C694F4720D}"/>
    <dgm:cxn modelId="{9B900CCF-78E1-4FFE-8A80-7DCEA05BEE2A}" type="presOf" srcId="{592264E9-9A79-4809-8F71-933ED47309BE}" destId="{3B89C32C-9D58-4E14-B793-D1F934512E54}" srcOrd="0" destOrd="0" presId="urn:microsoft.com/office/officeart/2005/8/layout/radial6"/>
    <dgm:cxn modelId="{3D825BD6-4B9C-4C00-8FEA-F71BDD499A90}" type="presOf" srcId="{A1ED2BA5-1345-4052-B517-76C694F4720D}" destId="{5134851A-DA84-4645-B544-3AF699F03C54}" srcOrd="0" destOrd="0" presId="urn:microsoft.com/office/officeart/2005/8/layout/radial6"/>
    <dgm:cxn modelId="{7E3E5AD6-F972-4902-B703-279D5D0D782E}" type="presOf" srcId="{D8738020-9C9D-4D3F-A8A3-4AA3A289116D}" destId="{2DE15E1F-FE73-4A3C-AA59-AE80C9660760}" srcOrd="0" destOrd="0" presId="urn:microsoft.com/office/officeart/2005/8/layout/radial6"/>
    <dgm:cxn modelId="{6A896EED-7F2A-4E84-8CE0-91F0E0EBA330}" type="presOf" srcId="{8062EE08-83AF-461F-9E88-1DB252C1EC6A}" destId="{158073BA-0698-405E-9EF1-A8806CAB0D64}" srcOrd="0" destOrd="0" presId="urn:microsoft.com/office/officeart/2005/8/layout/radial6"/>
    <dgm:cxn modelId="{280297F9-6139-42EC-9826-77876F1182FC}" srcId="{1C46B5AA-A301-43AB-9F5E-7D0110935BA4}" destId="{499D955B-BB71-4AAD-885A-D878A5AFDCCD}" srcOrd="1" destOrd="0" parTransId="{883D8D04-67A1-45B1-BF10-6B4FB6D6E1BE}" sibTransId="{D7847BC8-C7F5-4242-9A24-B31E0265D0BF}"/>
    <dgm:cxn modelId="{4CBB62C1-2919-482A-B9A7-099585C01B4C}" type="presParOf" srcId="{F2C9CB75-A8A0-48D0-9DF1-8D340A94B010}" destId="{745E91DC-79DD-48A5-83E0-E60F9F64CA38}" srcOrd="0" destOrd="0" presId="urn:microsoft.com/office/officeart/2005/8/layout/radial6"/>
    <dgm:cxn modelId="{B0B8ADC0-5C48-4CE3-BB42-075EAAF9128E}" type="presParOf" srcId="{F2C9CB75-A8A0-48D0-9DF1-8D340A94B010}" destId="{8B451B69-8954-4786-A585-CF67A5AD6FBF}" srcOrd="1" destOrd="0" presId="urn:microsoft.com/office/officeart/2005/8/layout/radial6"/>
    <dgm:cxn modelId="{6EAB7C21-BCEE-4FCC-BB67-D06F82A0AF7F}" type="presParOf" srcId="{F2C9CB75-A8A0-48D0-9DF1-8D340A94B010}" destId="{9DE40027-1B3B-4844-8239-196856643464}" srcOrd="2" destOrd="0" presId="urn:microsoft.com/office/officeart/2005/8/layout/radial6"/>
    <dgm:cxn modelId="{4E08F22B-285F-42D4-ACAF-26E952177DB6}" type="presParOf" srcId="{F2C9CB75-A8A0-48D0-9DF1-8D340A94B010}" destId="{3B89C32C-9D58-4E14-B793-D1F934512E54}" srcOrd="3" destOrd="0" presId="urn:microsoft.com/office/officeart/2005/8/layout/radial6"/>
    <dgm:cxn modelId="{C5FC4FCF-B66D-4E35-8DCD-FF825FE26D7E}" type="presParOf" srcId="{F2C9CB75-A8A0-48D0-9DF1-8D340A94B010}" destId="{4B0B2E04-EB32-446B-BE3F-F511706373E3}" srcOrd="4" destOrd="0" presId="urn:microsoft.com/office/officeart/2005/8/layout/radial6"/>
    <dgm:cxn modelId="{633AFC9A-E3A5-4080-965D-666D7E06F3E5}" type="presParOf" srcId="{F2C9CB75-A8A0-48D0-9DF1-8D340A94B010}" destId="{BD3D3E5A-206F-4A8E-9799-7E8A26102C01}" srcOrd="5" destOrd="0" presId="urn:microsoft.com/office/officeart/2005/8/layout/radial6"/>
    <dgm:cxn modelId="{0535E77A-53E4-40E6-8448-0CBDDA1AD890}" type="presParOf" srcId="{F2C9CB75-A8A0-48D0-9DF1-8D340A94B010}" destId="{9671124A-61BF-4594-828C-941F0F64EBD3}" srcOrd="6" destOrd="0" presId="urn:microsoft.com/office/officeart/2005/8/layout/radial6"/>
    <dgm:cxn modelId="{27884C0D-77C9-4AEA-B823-0A5101DAC59C}" type="presParOf" srcId="{F2C9CB75-A8A0-48D0-9DF1-8D340A94B010}" destId="{2DE15E1F-FE73-4A3C-AA59-AE80C9660760}" srcOrd="7" destOrd="0" presId="urn:microsoft.com/office/officeart/2005/8/layout/radial6"/>
    <dgm:cxn modelId="{B523ECA8-0950-4C64-8D3F-7FA3C5F004FC}" type="presParOf" srcId="{F2C9CB75-A8A0-48D0-9DF1-8D340A94B010}" destId="{A69FC5DB-BAAB-4CEA-9EDB-526C14A587B5}" srcOrd="8" destOrd="0" presId="urn:microsoft.com/office/officeart/2005/8/layout/radial6"/>
    <dgm:cxn modelId="{5AC64705-6F31-4562-AC2C-27653627D66E}" type="presParOf" srcId="{F2C9CB75-A8A0-48D0-9DF1-8D340A94B010}" destId="{5134851A-DA84-4645-B544-3AF699F03C54}" srcOrd="9" destOrd="0" presId="urn:microsoft.com/office/officeart/2005/8/layout/radial6"/>
    <dgm:cxn modelId="{0F404A6D-0352-477A-A608-08F2CB3565B5}" type="presParOf" srcId="{F2C9CB75-A8A0-48D0-9DF1-8D340A94B010}" destId="{892890E0-DAC1-467F-9144-9567C8A965CF}" srcOrd="10" destOrd="0" presId="urn:microsoft.com/office/officeart/2005/8/layout/radial6"/>
    <dgm:cxn modelId="{01AD29DE-D713-4D57-9A30-B53F3418C8C3}" type="presParOf" srcId="{F2C9CB75-A8A0-48D0-9DF1-8D340A94B010}" destId="{1CDEA32A-393E-4828-8E0E-32E1F4830FB4}" srcOrd="11" destOrd="0" presId="urn:microsoft.com/office/officeart/2005/8/layout/radial6"/>
    <dgm:cxn modelId="{FDB3CD87-7996-47FB-8FF5-F9DB6996125F}" type="presParOf" srcId="{F2C9CB75-A8A0-48D0-9DF1-8D340A94B010}" destId="{158073BA-0698-405E-9EF1-A8806CAB0D64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C115CD1-2135-46AE-B579-1426ECBAC0ED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zh-TW" altLang="en-US"/>
        </a:p>
      </dgm:t>
    </dgm:pt>
    <dgm:pt modelId="{785C2F6B-10B0-4798-A64D-662EBABFF71B}">
      <dgm:prSet/>
      <dgm:spPr/>
      <dgm:t>
        <a:bodyPr/>
        <a:lstStyle/>
        <a:p>
          <a:r>
            <a:rPr lang="en-US"/>
            <a:t>S - </a:t>
          </a:r>
          <a:r>
            <a:rPr lang="zh-TW"/>
            <a:t>優勢（</a:t>
          </a:r>
          <a:r>
            <a:rPr lang="en-US"/>
            <a:t>Strengths</a:t>
          </a:r>
          <a:r>
            <a:rPr lang="zh-TW"/>
            <a:t>）</a:t>
          </a:r>
        </a:p>
      </dgm:t>
    </dgm:pt>
    <dgm:pt modelId="{0E24B1AA-6805-46BF-9442-6BEC088A1EA4}" type="parTrans" cxnId="{D1CA9FA7-D2D1-4EDF-BD99-34DC539D4B7E}">
      <dgm:prSet/>
      <dgm:spPr/>
      <dgm:t>
        <a:bodyPr/>
        <a:lstStyle/>
        <a:p>
          <a:endParaRPr lang="zh-TW" altLang="en-US"/>
        </a:p>
      </dgm:t>
    </dgm:pt>
    <dgm:pt modelId="{C3DE9888-C226-46C1-B2CF-6FBE909FB8E4}" type="sibTrans" cxnId="{D1CA9FA7-D2D1-4EDF-BD99-34DC539D4B7E}">
      <dgm:prSet/>
      <dgm:spPr/>
      <dgm:t>
        <a:bodyPr/>
        <a:lstStyle/>
        <a:p>
          <a:endParaRPr lang="zh-TW" altLang="en-US"/>
        </a:p>
      </dgm:t>
    </dgm:pt>
    <dgm:pt modelId="{F20A234A-3DCD-411F-8D3E-75284162651E}">
      <dgm:prSet/>
      <dgm:spPr/>
      <dgm:t>
        <a:bodyPr/>
        <a:lstStyle/>
        <a:p>
          <a:r>
            <a:rPr lang="zh-TW"/>
            <a:t>地方特色的獨特性</a:t>
          </a:r>
        </a:p>
      </dgm:t>
    </dgm:pt>
    <dgm:pt modelId="{785E1A6D-8162-412B-B0F2-267C85430B9F}" type="parTrans" cxnId="{F308ED82-22F5-4D6C-AB2C-BF9496EF8585}">
      <dgm:prSet/>
      <dgm:spPr/>
      <dgm:t>
        <a:bodyPr/>
        <a:lstStyle/>
        <a:p>
          <a:endParaRPr lang="zh-TW" altLang="en-US"/>
        </a:p>
      </dgm:t>
    </dgm:pt>
    <dgm:pt modelId="{2A71B6AA-918E-497A-B425-0FD5A9082167}" type="sibTrans" cxnId="{F308ED82-22F5-4D6C-AB2C-BF9496EF8585}">
      <dgm:prSet/>
      <dgm:spPr/>
      <dgm:t>
        <a:bodyPr/>
        <a:lstStyle/>
        <a:p>
          <a:endParaRPr lang="zh-TW" altLang="en-US"/>
        </a:p>
      </dgm:t>
    </dgm:pt>
    <dgm:pt modelId="{D9E5487D-14A8-4485-85D1-7082B44F6EB0}">
      <dgm:prSet/>
      <dgm:spPr/>
      <dgm:t>
        <a:bodyPr/>
        <a:lstStyle/>
        <a:p>
          <a:r>
            <a:rPr lang="zh-TW"/>
            <a:t>成本優勢</a:t>
          </a:r>
        </a:p>
      </dgm:t>
    </dgm:pt>
    <dgm:pt modelId="{39705FFE-AEB6-45E6-AEE0-B650490E41A8}" type="parTrans" cxnId="{73583529-F81B-455F-9D2C-2799D74E4351}">
      <dgm:prSet/>
      <dgm:spPr/>
      <dgm:t>
        <a:bodyPr/>
        <a:lstStyle/>
        <a:p>
          <a:endParaRPr lang="zh-TW" altLang="en-US"/>
        </a:p>
      </dgm:t>
    </dgm:pt>
    <dgm:pt modelId="{9F1D8B69-C2EB-465E-B262-A2BC70B9B4A9}" type="sibTrans" cxnId="{73583529-F81B-455F-9D2C-2799D74E4351}">
      <dgm:prSet/>
      <dgm:spPr/>
      <dgm:t>
        <a:bodyPr/>
        <a:lstStyle/>
        <a:p>
          <a:endParaRPr lang="zh-TW" altLang="en-US"/>
        </a:p>
      </dgm:t>
    </dgm:pt>
    <dgm:pt modelId="{F24F668B-CF32-47A4-9489-BB9079302724}">
      <dgm:prSet/>
      <dgm:spPr/>
      <dgm:t>
        <a:bodyPr/>
        <a:lstStyle/>
        <a:p>
          <a:r>
            <a:rPr lang="zh-TW"/>
            <a:t>社群支持</a:t>
          </a:r>
        </a:p>
      </dgm:t>
    </dgm:pt>
    <dgm:pt modelId="{9A0ACF8E-BC9D-4EDF-98DD-F73F150E1682}" type="parTrans" cxnId="{3975B10B-6533-4B30-8D14-122D630993D4}">
      <dgm:prSet/>
      <dgm:spPr/>
      <dgm:t>
        <a:bodyPr/>
        <a:lstStyle/>
        <a:p>
          <a:endParaRPr lang="zh-TW" altLang="en-US"/>
        </a:p>
      </dgm:t>
    </dgm:pt>
    <dgm:pt modelId="{8FF50210-286D-47B5-8B67-75D8AC020620}" type="sibTrans" cxnId="{3975B10B-6533-4B30-8D14-122D630993D4}">
      <dgm:prSet/>
      <dgm:spPr/>
      <dgm:t>
        <a:bodyPr/>
        <a:lstStyle/>
        <a:p>
          <a:endParaRPr lang="zh-TW" altLang="en-US"/>
        </a:p>
      </dgm:t>
    </dgm:pt>
    <dgm:pt modelId="{03E789CC-D258-4829-8A6D-3A735C011166}">
      <dgm:prSet/>
      <dgm:spPr/>
      <dgm:t>
        <a:bodyPr/>
        <a:lstStyle/>
        <a:p>
          <a:r>
            <a:rPr lang="zh-TW"/>
            <a:t>現代數位工具的普及</a:t>
          </a:r>
        </a:p>
      </dgm:t>
    </dgm:pt>
    <dgm:pt modelId="{823D5459-064A-43D2-8271-FE2622B097A4}" type="parTrans" cxnId="{23B3DD95-A826-4071-90B3-D69E23C19DC2}">
      <dgm:prSet/>
      <dgm:spPr/>
      <dgm:t>
        <a:bodyPr/>
        <a:lstStyle/>
        <a:p>
          <a:endParaRPr lang="zh-TW" altLang="en-US"/>
        </a:p>
      </dgm:t>
    </dgm:pt>
    <dgm:pt modelId="{319344F9-3462-4B35-BD2F-7AB45EED4A31}" type="sibTrans" cxnId="{23B3DD95-A826-4071-90B3-D69E23C19DC2}">
      <dgm:prSet/>
      <dgm:spPr/>
      <dgm:t>
        <a:bodyPr/>
        <a:lstStyle/>
        <a:p>
          <a:endParaRPr lang="zh-TW" altLang="en-US"/>
        </a:p>
      </dgm:t>
    </dgm:pt>
    <dgm:pt modelId="{D53134AA-0E76-4FD3-8625-657EBFB0B5E2}">
      <dgm:prSet/>
      <dgm:spPr/>
      <dgm:t>
        <a:bodyPr/>
        <a:lstStyle/>
        <a:p>
          <a:r>
            <a:rPr lang="en-US"/>
            <a:t>W - </a:t>
          </a:r>
          <a:r>
            <a:rPr lang="zh-TW"/>
            <a:t>劣勢（</a:t>
          </a:r>
          <a:r>
            <a:rPr lang="en-US"/>
            <a:t>Weaknesses</a:t>
          </a:r>
          <a:r>
            <a:rPr lang="zh-TW"/>
            <a:t>）</a:t>
          </a:r>
        </a:p>
      </dgm:t>
    </dgm:pt>
    <dgm:pt modelId="{1D47192D-CACD-40D6-A950-C5CFD494519D}" type="parTrans" cxnId="{122E2B61-5FF7-49B1-AB26-267104C97248}">
      <dgm:prSet/>
      <dgm:spPr/>
      <dgm:t>
        <a:bodyPr/>
        <a:lstStyle/>
        <a:p>
          <a:endParaRPr lang="zh-TW" altLang="en-US"/>
        </a:p>
      </dgm:t>
    </dgm:pt>
    <dgm:pt modelId="{4A2A3BC3-75B9-42B5-B0DC-9AAB081553E5}" type="sibTrans" cxnId="{122E2B61-5FF7-49B1-AB26-267104C97248}">
      <dgm:prSet/>
      <dgm:spPr/>
      <dgm:t>
        <a:bodyPr/>
        <a:lstStyle/>
        <a:p>
          <a:endParaRPr lang="zh-TW" altLang="en-US"/>
        </a:p>
      </dgm:t>
    </dgm:pt>
    <dgm:pt modelId="{FDC2E203-0FD7-4B08-A269-FD8A54B4EB23}">
      <dgm:prSet/>
      <dgm:spPr/>
      <dgm:t>
        <a:bodyPr/>
        <a:lstStyle/>
        <a:p>
          <a:r>
            <a:rPr lang="zh-TW"/>
            <a:t>國際行銷經驗不足</a:t>
          </a:r>
        </a:p>
      </dgm:t>
    </dgm:pt>
    <dgm:pt modelId="{8311230E-460A-46B5-9371-FEDDEA85D18E}" type="parTrans" cxnId="{037A0C13-60A1-4BBE-B002-B09AAECF3652}">
      <dgm:prSet/>
      <dgm:spPr/>
      <dgm:t>
        <a:bodyPr/>
        <a:lstStyle/>
        <a:p>
          <a:endParaRPr lang="zh-TW" altLang="en-US"/>
        </a:p>
      </dgm:t>
    </dgm:pt>
    <dgm:pt modelId="{CDEFD035-2A07-48F7-A303-4C582F03833D}" type="sibTrans" cxnId="{037A0C13-60A1-4BBE-B002-B09AAECF3652}">
      <dgm:prSet/>
      <dgm:spPr/>
      <dgm:t>
        <a:bodyPr/>
        <a:lstStyle/>
        <a:p>
          <a:endParaRPr lang="zh-TW" altLang="en-US"/>
        </a:p>
      </dgm:t>
    </dgm:pt>
    <dgm:pt modelId="{B1E10EBB-8F35-4D6E-9ACE-247B341FE1D4}">
      <dgm:prSet/>
      <dgm:spPr/>
      <dgm:t>
        <a:bodyPr/>
        <a:lstStyle/>
        <a:p>
          <a:r>
            <a:rPr lang="zh-TW"/>
            <a:t>資源有限</a:t>
          </a:r>
        </a:p>
      </dgm:t>
    </dgm:pt>
    <dgm:pt modelId="{4E955F19-1413-4565-B44B-F9FF118DE02F}" type="parTrans" cxnId="{1B5D442B-4925-436D-971F-CD22B8F76BAD}">
      <dgm:prSet/>
      <dgm:spPr/>
      <dgm:t>
        <a:bodyPr/>
        <a:lstStyle/>
        <a:p>
          <a:endParaRPr lang="zh-TW" altLang="en-US"/>
        </a:p>
      </dgm:t>
    </dgm:pt>
    <dgm:pt modelId="{044FE9E2-62A5-492F-BEDB-F88891906BD0}" type="sibTrans" cxnId="{1B5D442B-4925-436D-971F-CD22B8F76BAD}">
      <dgm:prSet/>
      <dgm:spPr/>
      <dgm:t>
        <a:bodyPr/>
        <a:lstStyle/>
        <a:p>
          <a:endParaRPr lang="zh-TW" altLang="en-US"/>
        </a:p>
      </dgm:t>
    </dgm:pt>
    <dgm:pt modelId="{E45E6719-A899-4477-9432-56AFC97F5713}">
      <dgm:prSet/>
      <dgm:spPr/>
      <dgm:t>
        <a:bodyPr/>
        <a:lstStyle/>
        <a:p>
          <a:r>
            <a:rPr lang="zh-TW"/>
            <a:t>品牌辨識度低</a:t>
          </a:r>
        </a:p>
      </dgm:t>
    </dgm:pt>
    <dgm:pt modelId="{4B5F607E-84D3-4748-9B53-4A6E6FF5DD2B}" type="parTrans" cxnId="{A75FBDAF-34BB-4EFC-8294-2E8BB8B9D183}">
      <dgm:prSet/>
      <dgm:spPr/>
      <dgm:t>
        <a:bodyPr/>
        <a:lstStyle/>
        <a:p>
          <a:endParaRPr lang="zh-TW" altLang="en-US"/>
        </a:p>
      </dgm:t>
    </dgm:pt>
    <dgm:pt modelId="{DE98421D-DCE5-42C1-ABBA-967B3080BDEB}" type="sibTrans" cxnId="{A75FBDAF-34BB-4EFC-8294-2E8BB8B9D183}">
      <dgm:prSet/>
      <dgm:spPr/>
      <dgm:t>
        <a:bodyPr/>
        <a:lstStyle/>
        <a:p>
          <a:endParaRPr lang="zh-TW" altLang="en-US"/>
        </a:p>
      </dgm:t>
    </dgm:pt>
    <dgm:pt modelId="{1EA3D46D-801A-48FF-BF11-A0525791C862}">
      <dgm:prSet/>
      <dgm:spPr/>
      <dgm:t>
        <a:bodyPr/>
        <a:lstStyle/>
        <a:p>
          <a:r>
            <a:rPr lang="en-US"/>
            <a:t>O - </a:t>
          </a:r>
          <a:r>
            <a:rPr lang="zh-TW"/>
            <a:t>機會（</a:t>
          </a:r>
          <a:r>
            <a:rPr lang="en-US"/>
            <a:t>Opportunities</a:t>
          </a:r>
          <a:r>
            <a:rPr lang="zh-TW"/>
            <a:t>）</a:t>
          </a:r>
        </a:p>
      </dgm:t>
    </dgm:pt>
    <dgm:pt modelId="{021A21E8-24D3-41B7-BD96-71299E943CA0}" type="parTrans" cxnId="{CE0C482A-C3A4-4BBB-90AA-411138F2713E}">
      <dgm:prSet/>
      <dgm:spPr/>
      <dgm:t>
        <a:bodyPr/>
        <a:lstStyle/>
        <a:p>
          <a:endParaRPr lang="zh-TW" altLang="en-US"/>
        </a:p>
      </dgm:t>
    </dgm:pt>
    <dgm:pt modelId="{398A3973-272F-47A1-AEB0-09D18835BF9A}" type="sibTrans" cxnId="{CE0C482A-C3A4-4BBB-90AA-411138F2713E}">
      <dgm:prSet/>
      <dgm:spPr/>
      <dgm:t>
        <a:bodyPr/>
        <a:lstStyle/>
        <a:p>
          <a:endParaRPr lang="zh-TW" altLang="en-US"/>
        </a:p>
      </dgm:t>
    </dgm:pt>
    <dgm:pt modelId="{ECBFF1F3-8ED1-499B-A777-4A51A2DB531D}">
      <dgm:prSet/>
      <dgm:spPr/>
      <dgm:t>
        <a:bodyPr/>
        <a:lstStyle/>
        <a:p>
          <a:r>
            <a:rPr lang="zh-TW"/>
            <a:t>全球消費趨勢</a:t>
          </a:r>
        </a:p>
      </dgm:t>
    </dgm:pt>
    <dgm:pt modelId="{46951430-103A-457B-B2F1-32FFDD7648C5}" type="parTrans" cxnId="{168864A0-CECC-4B1D-96EF-B67F0CAFA177}">
      <dgm:prSet/>
      <dgm:spPr/>
      <dgm:t>
        <a:bodyPr/>
        <a:lstStyle/>
        <a:p>
          <a:endParaRPr lang="zh-TW" altLang="en-US"/>
        </a:p>
      </dgm:t>
    </dgm:pt>
    <dgm:pt modelId="{E7BC483E-A67F-402F-BC4E-40011053D725}" type="sibTrans" cxnId="{168864A0-CECC-4B1D-96EF-B67F0CAFA177}">
      <dgm:prSet/>
      <dgm:spPr/>
      <dgm:t>
        <a:bodyPr/>
        <a:lstStyle/>
        <a:p>
          <a:endParaRPr lang="zh-TW" altLang="en-US"/>
        </a:p>
      </dgm:t>
    </dgm:pt>
    <dgm:pt modelId="{C94DE6D0-275F-4709-90FE-1DF1826B3F38}">
      <dgm:prSet/>
      <dgm:spPr/>
      <dgm:t>
        <a:bodyPr/>
        <a:lstStyle/>
        <a:p>
          <a:r>
            <a:rPr lang="zh-TW"/>
            <a:t>數位工具與平台</a:t>
          </a:r>
        </a:p>
      </dgm:t>
    </dgm:pt>
    <dgm:pt modelId="{D6BC53B6-E4BD-42A7-B9D7-897FFA5F093D}" type="parTrans" cxnId="{C4EB782C-C554-45FA-B0AA-5F8C45B381F0}">
      <dgm:prSet/>
      <dgm:spPr/>
      <dgm:t>
        <a:bodyPr/>
        <a:lstStyle/>
        <a:p>
          <a:endParaRPr lang="zh-TW" altLang="en-US"/>
        </a:p>
      </dgm:t>
    </dgm:pt>
    <dgm:pt modelId="{58FC43D6-33DD-4519-9441-43D5220CD655}" type="sibTrans" cxnId="{C4EB782C-C554-45FA-B0AA-5F8C45B381F0}">
      <dgm:prSet/>
      <dgm:spPr/>
      <dgm:t>
        <a:bodyPr/>
        <a:lstStyle/>
        <a:p>
          <a:endParaRPr lang="zh-TW" altLang="en-US"/>
        </a:p>
      </dgm:t>
    </dgm:pt>
    <dgm:pt modelId="{9D858AAB-C865-4517-9CBC-5067F9F76EE7}">
      <dgm:prSet/>
      <dgm:spPr/>
      <dgm:t>
        <a:bodyPr/>
        <a:lstStyle/>
        <a:p>
          <a:r>
            <a:rPr lang="zh-TW"/>
            <a:t>國際合作與資金</a:t>
          </a:r>
        </a:p>
      </dgm:t>
    </dgm:pt>
    <dgm:pt modelId="{2FB84675-B9DB-4A3D-8D24-8BB0216AFD1E}" type="parTrans" cxnId="{B283292C-EF4C-4BD4-AEFB-38CA408F810B}">
      <dgm:prSet/>
      <dgm:spPr/>
      <dgm:t>
        <a:bodyPr/>
        <a:lstStyle/>
        <a:p>
          <a:endParaRPr lang="zh-TW" altLang="en-US"/>
        </a:p>
      </dgm:t>
    </dgm:pt>
    <dgm:pt modelId="{B0426E9C-F4F5-411A-8114-D291CE296380}" type="sibTrans" cxnId="{B283292C-EF4C-4BD4-AEFB-38CA408F810B}">
      <dgm:prSet/>
      <dgm:spPr/>
      <dgm:t>
        <a:bodyPr/>
        <a:lstStyle/>
        <a:p>
          <a:endParaRPr lang="zh-TW" altLang="en-US"/>
        </a:p>
      </dgm:t>
    </dgm:pt>
    <dgm:pt modelId="{88B1E6F8-F9E6-4A86-A137-88C5394DFDF9}">
      <dgm:prSet/>
      <dgm:spPr/>
      <dgm:t>
        <a:bodyPr/>
        <a:lstStyle/>
        <a:p>
          <a:r>
            <a:rPr lang="en-US"/>
            <a:t>T - </a:t>
          </a:r>
          <a:r>
            <a:rPr lang="zh-TW"/>
            <a:t>威脅（</a:t>
          </a:r>
          <a:r>
            <a:rPr lang="en-US"/>
            <a:t>Threats</a:t>
          </a:r>
          <a:r>
            <a:rPr lang="zh-TW"/>
            <a:t>）</a:t>
          </a:r>
        </a:p>
      </dgm:t>
    </dgm:pt>
    <dgm:pt modelId="{5646649A-6A8E-49E6-8054-C67BCCAB0490}" type="parTrans" cxnId="{7E0A0984-8E8C-4B44-A331-A1A8DAE2FBD8}">
      <dgm:prSet/>
      <dgm:spPr/>
      <dgm:t>
        <a:bodyPr/>
        <a:lstStyle/>
        <a:p>
          <a:endParaRPr lang="zh-TW" altLang="en-US"/>
        </a:p>
      </dgm:t>
    </dgm:pt>
    <dgm:pt modelId="{3B4932F9-2976-44F7-AD87-EEE9A4200A86}" type="sibTrans" cxnId="{7E0A0984-8E8C-4B44-A331-A1A8DAE2FBD8}">
      <dgm:prSet/>
      <dgm:spPr/>
      <dgm:t>
        <a:bodyPr/>
        <a:lstStyle/>
        <a:p>
          <a:endParaRPr lang="zh-TW" altLang="en-US"/>
        </a:p>
      </dgm:t>
    </dgm:pt>
    <dgm:pt modelId="{80EBEFCF-43FB-4DCB-95F8-8DC542D1CB7B}">
      <dgm:prSet/>
      <dgm:spPr/>
      <dgm:t>
        <a:bodyPr/>
        <a:lstStyle/>
        <a:p>
          <a:r>
            <a:rPr lang="zh-TW"/>
            <a:t>競爭對手的壓力</a:t>
          </a:r>
        </a:p>
      </dgm:t>
    </dgm:pt>
    <dgm:pt modelId="{6E97C9DF-9E9B-4D0C-8A8A-ACFBA594B8FA}" type="parTrans" cxnId="{F41C981B-BC03-4739-9427-8B0A7BBD3BF1}">
      <dgm:prSet/>
      <dgm:spPr/>
      <dgm:t>
        <a:bodyPr/>
        <a:lstStyle/>
        <a:p>
          <a:endParaRPr lang="zh-TW" altLang="en-US"/>
        </a:p>
      </dgm:t>
    </dgm:pt>
    <dgm:pt modelId="{8329E2D2-82BA-4B57-8032-693A542D1FE6}" type="sibTrans" cxnId="{F41C981B-BC03-4739-9427-8B0A7BBD3BF1}">
      <dgm:prSet/>
      <dgm:spPr/>
      <dgm:t>
        <a:bodyPr/>
        <a:lstStyle/>
        <a:p>
          <a:endParaRPr lang="zh-TW" altLang="en-US"/>
        </a:p>
      </dgm:t>
    </dgm:pt>
    <dgm:pt modelId="{56F16E2C-B8A8-4908-B4CC-97C03B327B4C}">
      <dgm:prSet/>
      <dgm:spPr/>
      <dgm:t>
        <a:bodyPr/>
        <a:lstStyle/>
        <a:p>
          <a:r>
            <a:rPr lang="zh-TW"/>
            <a:t>國際市場的不確定性</a:t>
          </a:r>
        </a:p>
      </dgm:t>
    </dgm:pt>
    <dgm:pt modelId="{D12390F7-6D14-4BA6-A9C9-B9B80483AE1B}" type="parTrans" cxnId="{49866D36-5CFD-47CA-9AB1-ABBF79BD4023}">
      <dgm:prSet/>
      <dgm:spPr/>
      <dgm:t>
        <a:bodyPr/>
        <a:lstStyle/>
        <a:p>
          <a:endParaRPr lang="zh-TW" altLang="en-US"/>
        </a:p>
      </dgm:t>
    </dgm:pt>
    <dgm:pt modelId="{E07BABCB-316F-4B9D-A697-6FB13D237876}" type="sibTrans" cxnId="{49866D36-5CFD-47CA-9AB1-ABBF79BD4023}">
      <dgm:prSet/>
      <dgm:spPr/>
      <dgm:t>
        <a:bodyPr/>
        <a:lstStyle/>
        <a:p>
          <a:endParaRPr lang="zh-TW" altLang="en-US"/>
        </a:p>
      </dgm:t>
    </dgm:pt>
    <dgm:pt modelId="{66E2CC04-6918-4734-8578-EBE4F56A6FB8}">
      <dgm:prSet/>
      <dgm:spPr/>
      <dgm:t>
        <a:bodyPr/>
        <a:lstStyle/>
        <a:p>
          <a:r>
            <a:rPr lang="zh-TW"/>
            <a:t>文化理解的差異</a:t>
          </a:r>
        </a:p>
      </dgm:t>
    </dgm:pt>
    <dgm:pt modelId="{6AD9B7F6-5AAB-480E-9051-23FC7C6DA74E}" type="parTrans" cxnId="{7D5FFF2C-B23B-459D-B48E-191EB638C30B}">
      <dgm:prSet/>
      <dgm:spPr/>
      <dgm:t>
        <a:bodyPr/>
        <a:lstStyle/>
        <a:p>
          <a:endParaRPr lang="zh-TW" altLang="en-US"/>
        </a:p>
      </dgm:t>
    </dgm:pt>
    <dgm:pt modelId="{439208F9-49D4-4754-B253-A0950B70AC65}" type="sibTrans" cxnId="{7D5FFF2C-B23B-459D-B48E-191EB638C30B}">
      <dgm:prSet/>
      <dgm:spPr/>
      <dgm:t>
        <a:bodyPr/>
        <a:lstStyle/>
        <a:p>
          <a:endParaRPr lang="zh-TW" altLang="en-US"/>
        </a:p>
      </dgm:t>
    </dgm:pt>
    <dgm:pt modelId="{AF09F8A0-0D84-4E24-A72C-6237AC489EB0}" type="pres">
      <dgm:prSet presAssocID="{8C115CD1-2135-46AE-B579-1426ECBAC0ED}" presName="linear" presStyleCnt="0">
        <dgm:presLayoutVars>
          <dgm:dir/>
          <dgm:animLvl val="lvl"/>
          <dgm:resizeHandles val="exact"/>
        </dgm:presLayoutVars>
      </dgm:prSet>
      <dgm:spPr/>
    </dgm:pt>
    <dgm:pt modelId="{7C973BF3-F5AD-480C-B89B-B77D43D4101F}" type="pres">
      <dgm:prSet presAssocID="{785C2F6B-10B0-4798-A64D-662EBABFF71B}" presName="parentLin" presStyleCnt="0"/>
      <dgm:spPr/>
    </dgm:pt>
    <dgm:pt modelId="{35C5BB4C-B8F3-486B-A4DD-662AB49B42E3}" type="pres">
      <dgm:prSet presAssocID="{785C2F6B-10B0-4798-A64D-662EBABFF71B}" presName="parentLeftMargin" presStyleLbl="node1" presStyleIdx="0" presStyleCnt="4"/>
      <dgm:spPr/>
    </dgm:pt>
    <dgm:pt modelId="{F884CD00-925A-46A3-AE91-9F30FB595C0F}" type="pres">
      <dgm:prSet presAssocID="{785C2F6B-10B0-4798-A64D-662EBABFF71B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A9D7BEE4-9DF9-4A81-B3F7-92EE827A3FBF}" type="pres">
      <dgm:prSet presAssocID="{785C2F6B-10B0-4798-A64D-662EBABFF71B}" presName="negativeSpace" presStyleCnt="0"/>
      <dgm:spPr/>
    </dgm:pt>
    <dgm:pt modelId="{4D37926F-856F-4C8A-A25F-3F1DF2AC9285}" type="pres">
      <dgm:prSet presAssocID="{785C2F6B-10B0-4798-A64D-662EBABFF71B}" presName="childText" presStyleLbl="conFgAcc1" presStyleIdx="0" presStyleCnt="4">
        <dgm:presLayoutVars>
          <dgm:bulletEnabled val="1"/>
        </dgm:presLayoutVars>
      </dgm:prSet>
      <dgm:spPr/>
    </dgm:pt>
    <dgm:pt modelId="{26303C39-FD62-4E2F-886B-E721E28E9AA6}" type="pres">
      <dgm:prSet presAssocID="{C3DE9888-C226-46C1-B2CF-6FBE909FB8E4}" presName="spaceBetweenRectangles" presStyleCnt="0"/>
      <dgm:spPr/>
    </dgm:pt>
    <dgm:pt modelId="{58BF2E66-8FD1-48BE-9D4A-F5A2A2111637}" type="pres">
      <dgm:prSet presAssocID="{D53134AA-0E76-4FD3-8625-657EBFB0B5E2}" presName="parentLin" presStyleCnt="0"/>
      <dgm:spPr/>
    </dgm:pt>
    <dgm:pt modelId="{80040A88-C404-4405-B0B2-9B21A157CF3C}" type="pres">
      <dgm:prSet presAssocID="{D53134AA-0E76-4FD3-8625-657EBFB0B5E2}" presName="parentLeftMargin" presStyleLbl="node1" presStyleIdx="0" presStyleCnt="4"/>
      <dgm:spPr/>
    </dgm:pt>
    <dgm:pt modelId="{3D7068A9-48DE-46F0-A846-0E87C4373754}" type="pres">
      <dgm:prSet presAssocID="{D53134AA-0E76-4FD3-8625-657EBFB0B5E2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7D63E9F6-C683-487E-8460-B734E4ACF2CE}" type="pres">
      <dgm:prSet presAssocID="{D53134AA-0E76-4FD3-8625-657EBFB0B5E2}" presName="negativeSpace" presStyleCnt="0"/>
      <dgm:spPr/>
    </dgm:pt>
    <dgm:pt modelId="{8620EC96-17D5-48C2-BB5E-34A72EAB8AD6}" type="pres">
      <dgm:prSet presAssocID="{D53134AA-0E76-4FD3-8625-657EBFB0B5E2}" presName="childText" presStyleLbl="conFgAcc1" presStyleIdx="1" presStyleCnt="4">
        <dgm:presLayoutVars>
          <dgm:bulletEnabled val="1"/>
        </dgm:presLayoutVars>
      </dgm:prSet>
      <dgm:spPr/>
    </dgm:pt>
    <dgm:pt modelId="{C4AD6581-EB52-49FF-B90F-D8022A216A96}" type="pres">
      <dgm:prSet presAssocID="{4A2A3BC3-75B9-42B5-B0DC-9AAB081553E5}" presName="spaceBetweenRectangles" presStyleCnt="0"/>
      <dgm:spPr/>
    </dgm:pt>
    <dgm:pt modelId="{FAB58484-1602-4613-9DC6-F1D46DCA1A5D}" type="pres">
      <dgm:prSet presAssocID="{1EA3D46D-801A-48FF-BF11-A0525791C862}" presName="parentLin" presStyleCnt="0"/>
      <dgm:spPr/>
    </dgm:pt>
    <dgm:pt modelId="{4C54351B-8F10-4366-AB8C-80FB8AD9A0A7}" type="pres">
      <dgm:prSet presAssocID="{1EA3D46D-801A-48FF-BF11-A0525791C862}" presName="parentLeftMargin" presStyleLbl="node1" presStyleIdx="1" presStyleCnt="4"/>
      <dgm:spPr/>
    </dgm:pt>
    <dgm:pt modelId="{13927328-7BB6-4679-A7AB-B2E14EA9F66F}" type="pres">
      <dgm:prSet presAssocID="{1EA3D46D-801A-48FF-BF11-A0525791C862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4D46D85E-2B79-4009-9C12-328E5DE25E98}" type="pres">
      <dgm:prSet presAssocID="{1EA3D46D-801A-48FF-BF11-A0525791C862}" presName="negativeSpace" presStyleCnt="0"/>
      <dgm:spPr/>
    </dgm:pt>
    <dgm:pt modelId="{EAD66677-CDC5-4553-9FD3-0D50976A53B3}" type="pres">
      <dgm:prSet presAssocID="{1EA3D46D-801A-48FF-BF11-A0525791C862}" presName="childText" presStyleLbl="conFgAcc1" presStyleIdx="2" presStyleCnt="4">
        <dgm:presLayoutVars>
          <dgm:bulletEnabled val="1"/>
        </dgm:presLayoutVars>
      </dgm:prSet>
      <dgm:spPr/>
    </dgm:pt>
    <dgm:pt modelId="{22825008-FA00-4980-82BC-3633C48BDF6E}" type="pres">
      <dgm:prSet presAssocID="{398A3973-272F-47A1-AEB0-09D18835BF9A}" presName="spaceBetweenRectangles" presStyleCnt="0"/>
      <dgm:spPr/>
    </dgm:pt>
    <dgm:pt modelId="{CB463A0A-4502-4B88-9DC7-33C4935F2846}" type="pres">
      <dgm:prSet presAssocID="{88B1E6F8-F9E6-4A86-A137-88C5394DFDF9}" presName="parentLin" presStyleCnt="0"/>
      <dgm:spPr/>
    </dgm:pt>
    <dgm:pt modelId="{BA10FF77-D9A0-476D-A503-24FD32CE68F4}" type="pres">
      <dgm:prSet presAssocID="{88B1E6F8-F9E6-4A86-A137-88C5394DFDF9}" presName="parentLeftMargin" presStyleLbl="node1" presStyleIdx="2" presStyleCnt="4"/>
      <dgm:spPr/>
    </dgm:pt>
    <dgm:pt modelId="{5F8F84C6-6593-4BAE-8C4F-04BEE033EA2B}" type="pres">
      <dgm:prSet presAssocID="{88B1E6F8-F9E6-4A86-A137-88C5394DFDF9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EE760CB1-5E1D-4C2B-9960-DF7034F3A9F6}" type="pres">
      <dgm:prSet presAssocID="{88B1E6F8-F9E6-4A86-A137-88C5394DFDF9}" presName="negativeSpace" presStyleCnt="0"/>
      <dgm:spPr/>
    </dgm:pt>
    <dgm:pt modelId="{93007DEB-5B2C-4245-AA4F-056F5AF41C3C}" type="pres">
      <dgm:prSet presAssocID="{88B1E6F8-F9E6-4A86-A137-88C5394DFDF9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3975B10B-6533-4B30-8D14-122D630993D4}" srcId="{785C2F6B-10B0-4798-A64D-662EBABFF71B}" destId="{F24F668B-CF32-47A4-9489-BB9079302724}" srcOrd="2" destOrd="0" parTransId="{9A0ACF8E-BC9D-4EDF-98DD-F73F150E1682}" sibTransId="{8FF50210-286D-47B5-8B67-75D8AC020620}"/>
    <dgm:cxn modelId="{037A0C13-60A1-4BBE-B002-B09AAECF3652}" srcId="{D53134AA-0E76-4FD3-8625-657EBFB0B5E2}" destId="{FDC2E203-0FD7-4B08-A269-FD8A54B4EB23}" srcOrd="0" destOrd="0" parTransId="{8311230E-460A-46B5-9371-FEDDEA85D18E}" sibTransId="{CDEFD035-2A07-48F7-A303-4C582F03833D}"/>
    <dgm:cxn modelId="{F41C981B-BC03-4739-9427-8B0A7BBD3BF1}" srcId="{88B1E6F8-F9E6-4A86-A137-88C5394DFDF9}" destId="{80EBEFCF-43FB-4DCB-95F8-8DC542D1CB7B}" srcOrd="0" destOrd="0" parTransId="{6E97C9DF-9E9B-4D0C-8A8A-ACFBA594B8FA}" sibTransId="{8329E2D2-82BA-4B57-8032-693A542D1FE6}"/>
    <dgm:cxn modelId="{3AB3DE1B-9CED-4F0E-AD06-7BFC74A59738}" type="presOf" srcId="{56F16E2C-B8A8-4908-B4CC-97C03B327B4C}" destId="{93007DEB-5B2C-4245-AA4F-056F5AF41C3C}" srcOrd="0" destOrd="1" presId="urn:microsoft.com/office/officeart/2005/8/layout/list1"/>
    <dgm:cxn modelId="{E0860E27-9960-45A7-8687-2C8076FE7A49}" type="presOf" srcId="{D9E5487D-14A8-4485-85D1-7082B44F6EB0}" destId="{4D37926F-856F-4C8A-A25F-3F1DF2AC9285}" srcOrd="0" destOrd="1" presId="urn:microsoft.com/office/officeart/2005/8/layout/list1"/>
    <dgm:cxn modelId="{73583529-F81B-455F-9D2C-2799D74E4351}" srcId="{785C2F6B-10B0-4798-A64D-662EBABFF71B}" destId="{D9E5487D-14A8-4485-85D1-7082B44F6EB0}" srcOrd="1" destOrd="0" parTransId="{39705FFE-AEB6-45E6-AEE0-B650490E41A8}" sibTransId="{9F1D8B69-C2EB-465E-B262-A2BC70B9B4A9}"/>
    <dgm:cxn modelId="{CE0C482A-C3A4-4BBB-90AA-411138F2713E}" srcId="{8C115CD1-2135-46AE-B579-1426ECBAC0ED}" destId="{1EA3D46D-801A-48FF-BF11-A0525791C862}" srcOrd="2" destOrd="0" parTransId="{021A21E8-24D3-41B7-BD96-71299E943CA0}" sibTransId="{398A3973-272F-47A1-AEB0-09D18835BF9A}"/>
    <dgm:cxn modelId="{1B5D442B-4925-436D-971F-CD22B8F76BAD}" srcId="{D53134AA-0E76-4FD3-8625-657EBFB0B5E2}" destId="{B1E10EBB-8F35-4D6E-9ACE-247B341FE1D4}" srcOrd="1" destOrd="0" parTransId="{4E955F19-1413-4565-B44B-F9FF118DE02F}" sibTransId="{044FE9E2-62A5-492F-BEDB-F88891906BD0}"/>
    <dgm:cxn modelId="{B283292C-EF4C-4BD4-AEFB-38CA408F810B}" srcId="{1EA3D46D-801A-48FF-BF11-A0525791C862}" destId="{9D858AAB-C865-4517-9CBC-5067F9F76EE7}" srcOrd="2" destOrd="0" parTransId="{2FB84675-B9DB-4A3D-8D24-8BB0216AFD1E}" sibTransId="{B0426E9C-F4F5-411A-8114-D291CE296380}"/>
    <dgm:cxn modelId="{C4EB782C-C554-45FA-B0AA-5F8C45B381F0}" srcId="{1EA3D46D-801A-48FF-BF11-A0525791C862}" destId="{C94DE6D0-275F-4709-90FE-1DF1826B3F38}" srcOrd="1" destOrd="0" parTransId="{D6BC53B6-E4BD-42A7-B9D7-897FFA5F093D}" sibTransId="{58FC43D6-33DD-4519-9441-43D5220CD655}"/>
    <dgm:cxn modelId="{7D5FFF2C-B23B-459D-B48E-191EB638C30B}" srcId="{88B1E6F8-F9E6-4A86-A137-88C5394DFDF9}" destId="{66E2CC04-6918-4734-8578-EBE4F56A6FB8}" srcOrd="2" destOrd="0" parTransId="{6AD9B7F6-5AAB-480E-9051-23FC7C6DA74E}" sibTransId="{439208F9-49D4-4754-B253-A0950B70AC65}"/>
    <dgm:cxn modelId="{84DAE135-DBA3-4255-A039-30780AF46095}" type="presOf" srcId="{66E2CC04-6918-4734-8578-EBE4F56A6FB8}" destId="{93007DEB-5B2C-4245-AA4F-056F5AF41C3C}" srcOrd="0" destOrd="2" presId="urn:microsoft.com/office/officeart/2005/8/layout/list1"/>
    <dgm:cxn modelId="{49866D36-5CFD-47CA-9AB1-ABBF79BD4023}" srcId="{88B1E6F8-F9E6-4A86-A137-88C5394DFDF9}" destId="{56F16E2C-B8A8-4908-B4CC-97C03B327B4C}" srcOrd="1" destOrd="0" parTransId="{D12390F7-6D14-4BA6-A9C9-B9B80483AE1B}" sibTransId="{E07BABCB-316F-4B9D-A697-6FB13D237876}"/>
    <dgm:cxn modelId="{A55D7F37-11E2-4AF5-9AA3-27C51CFA781E}" type="presOf" srcId="{1EA3D46D-801A-48FF-BF11-A0525791C862}" destId="{13927328-7BB6-4679-A7AB-B2E14EA9F66F}" srcOrd="1" destOrd="0" presId="urn:microsoft.com/office/officeart/2005/8/layout/list1"/>
    <dgm:cxn modelId="{122E2B61-5FF7-49B1-AB26-267104C97248}" srcId="{8C115CD1-2135-46AE-B579-1426ECBAC0ED}" destId="{D53134AA-0E76-4FD3-8625-657EBFB0B5E2}" srcOrd="1" destOrd="0" parTransId="{1D47192D-CACD-40D6-A950-C5CFD494519D}" sibTransId="{4A2A3BC3-75B9-42B5-B0DC-9AAB081553E5}"/>
    <dgm:cxn modelId="{425E2E63-34A6-43E6-AE77-1C88C58876A9}" type="presOf" srcId="{785C2F6B-10B0-4798-A64D-662EBABFF71B}" destId="{F884CD00-925A-46A3-AE91-9F30FB595C0F}" srcOrd="1" destOrd="0" presId="urn:microsoft.com/office/officeart/2005/8/layout/list1"/>
    <dgm:cxn modelId="{3F8FD567-C123-4EEF-9B87-1313C943E06A}" type="presOf" srcId="{E45E6719-A899-4477-9432-56AFC97F5713}" destId="{8620EC96-17D5-48C2-BB5E-34A72EAB8AD6}" srcOrd="0" destOrd="2" presId="urn:microsoft.com/office/officeart/2005/8/layout/list1"/>
    <dgm:cxn modelId="{6C0E936E-9309-4C82-826E-419813340F3A}" type="presOf" srcId="{F24F668B-CF32-47A4-9489-BB9079302724}" destId="{4D37926F-856F-4C8A-A25F-3F1DF2AC9285}" srcOrd="0" destOrd="2" presId="urn:microsoft.com/office/officeart/2005/8/layout/list1"/>
    <dgm:cxn modelId="{1049EE71-AF58-410E-BEAA-B847752489DA}" type="presOf" srcId="{C94DE6D0-275F-4709-90FE-1DF1826B3F38}" destId="{EAD66677-CDC5-4553-9FD3-0D50976A53B3}" srcOrd="0" destOrd="1" presId="urn:microsoft.com/office/officeart/2005/8/layout/list1"/>
    <dgm:cxn modelId="{CE62F755-6F4A-478B-9125-002CCCEE73A3}" type="presOf" srcId="{03E789CC-D258-4829-8A6D-3A735C011166}" destId="{4D37926F-856F-4C8A-A25F-3F1DF2AC9285}" srcOrd="0" destOrd="3" presId="urn:microsoft.com/office/officeart/2005/8/layout/list1"/>
    <dgm:cxn modelId="{604B6C7E-A8C1-406E-8EA2-6B49DE0CB022}" type="presOf" srcId="{D53134AA-0E76-4FD3-8625-657EBFB0B5E2}" destId="{80040A88-C404-4405-B0B2-9B21A157CF3C}" srcOrd="0" destOrd="0" presId="urn:microsoft.com/office/officeart/2005/8/layout/list1"/>
    <dgm:cxn modelId="{F308ED82-22F5-4D6C-AB2C-BF9496EF8585}" srcId="{785C2F6B-10B0-4798-A64D-662EBABFF71B}" destId="{F20A234A-3DCD-411F-8D3E-75284162651E}" srcOrd="0" destOrd="0" parTransId="{785E1A6D-8162-412B-B0F2-267C85430B9F}" sibTransId="{2A71B6AA-918E-497A-B425-0FD5A9082167}"/>
    <dgm:cxn modelId="{7E0A0984-8E8C-4B44-A331-A1A8DAE2FBD8}" srcId="{8C115CD1-2135-46AE-B579-1426ECBAC0ED}" destId="{88B1E6F8-F9E6-4A86-A137-88C5394DFDF9}" srcOrd="3" destOrd="0" parTransId="{5646649A-6A8E-49E6-8054-C67BCCAB0490}" sibTransId="{3B4932F9-2976-44F7-AD87-EEE9A4200A86}"/>
    <dgm:cxn modelId="{B38BFF88-56CE-4FE1-A76E-ECBEA503467C}" type="presOf" srcId="{88B1E6F8-F9E6-4A86-A137-88C5394DFDF9}" destId="{5F8F84C6-6593-4BAE-8C4F-04BEE033EA2B}" srcOrd="1" destOrd="0" presId="urn:microsoft.com/office/officeart/2005/8/layout/list1"/>
    <dgm:cxn modelId="{D54DC08B-C488-42FF-A673-904D39B95A6F}" type="presOf" srcId="{8C115CD1-2135-46AE-B579-1426ECBAC0ED}" destId="{AF09F8A0-0D84-4E24-A72C-6237AC489EB0}" srcOrd="0" destOrd="0" presId="urn:microsoft.com/office/officeart/2005/8/layout/list1"/>
    <dgm:cxn modelId="{23B3DD95-A826-4071-90B3-D69E23C19DC2}" srcId="{785C2F6B-10B0-4798-A64D-662EBABFF71B}" destId="{03E789CC-D258-4829-8A6D-3A735C011166}" srcOrd="3" destOrd="0" parTransId="{823D5459-064A-43D2-8271-FE2622B097A4}" sibTransId="{319344F9-3462-4B35-BD2F-7AB45EED4A31}"/>
    <dgm:cxn modelId="{168864A0-CECC-4B1D-96EF-B67F0CAFA177}" srcId="{1EA3D46D-801A-48FF-BF11-A0525791C862}" destId="{ECBFF1F3-8ED1-499B-A777-4A51A2DB531D}" srcOrd="0" destOrd="0" parTransId="{46951430-103A-457B-B2F1-32FFDD7648C5}" sibTransId="{E7BC483E-A67F-402F-BC4E-40011053D725}"/>
    <dgm:cxn modelId="{DE6E63A3-8775-4624-BF42-9451DA6FE753}" type="presOf" srcId="{B1E10EBB-8F35-4D6E-9ACE-247B341FE1D4}" destId="{8620EC96-17D5-48C2-BB5E-34A72EAB8AD6}" srcOrd="0" destOrd="1" presId="urn:microsoft.com/office/officeart/2005/8/layout/list1"/>
    <dgm:cxn modelId="{BFA50FA7-9293-4E30-B342-7933EF4EF97A}" type="presOf" srcId="{88B1E6F8-F9E6-4A86-A137-88C5394DFDF9}" destId="{BA10FF77-D9A0-476D-A503-24FD32CE68F4}" srcOrd="0" destOrd="0" presId="urn:microsoft.com/office/officeart/2005/8/layout/list1"/>
    <dgm:cxn modelId="{D1CA9FA7-D2D1-4EDF-BD99-34DC539D4B7E}" srcId="{8C115CD1-2135-46AE-B579-1426ECBAC0ED}" destId="{785C2F6B-10B0-4798-A64D-662EBABFF71B}" srcOrd="0" destOrd="0" parTransId="{0E24B1AA-6805-46BF-9442-6BEC088A1EA4}" sibTransId="{C3DE9888-C226-46C1-B2CF-6FBE909FB8E4}"/>
    <dgm:cxn modelId="{7787B9AC-DA03-4E26-800B-D92C6AC53E53}" type="presOf" srcId="{D53134AA-0E76-4FD3-8625-657EBFB0B5E2}" destId="{3D7068A9-48DE-46F0-A846-0E87C4373754}" srcOrd="1" destOrd="0" presId="urn:microsoft.com/office/officeart/2005/8/layout/list1"/>
    <dgm:cxn modelId="{DDC7FEAD-76E3-4B67-A37A-E242AC3E873E}" type="presOf" srcId="{9D858AAB-C865-4517-9CBC-5067F9F76EE7}" destId="{EAD66677-CDC5-4553-9FD3-0D50976A53B3}" srcOrd="0" destOrd="2" presId="urn:microsoft.com/office/officeart/2005/8/layout/list1"/>
    <dgm:cxn modelId="{A75FBDAF-34BB-4EFC-8294-2E8BB8B9D183}" srcId="{D53134AA-0E76-4FD3-8625-657EBFB0B5E2}" destId="{E45E6719-A899-4477-9432-56AFC97F5713}" srcOrd="2" destOrd="0" parTransId="{4B5F607E-84D3-4748-9B53-4A6E6FF5DD2B}" sibTransId="{DE98421D-DCE5-42C1-ABBA-967B3080BDEB}"/>
    <dgm:cxn modelId="{EA51A7C9-6FC8-4855-A072-8A48C07C98F7}" type="presOf" srcId="{ECBFF1F3-8ED1-499B-A777-4A51A2DB531D}" destId="{EAD66677-CDC5-4553-9FD3-0D50976A53B3}" srcOrd="0" destOrd="0" presId="urn:microsoft.com/office/officeart/2005/8/layout/list1"/>
    <dgm:cxn modelId="{8FB40EDF-8AED-4C26-BD7C-6BBD5D5F7830}" type="presOf" srcId="{1EA3D46D-801A-48FF-BF11-A0525791C862}" destId="{4C54351B-8F10-4366-AB8C-80FB8AD9A0A7}" srcOrd="0" destOrd="0" presId="urn:microsoft.com/office/officeart/2005/8/layout/list1"/>
    <dgm:cxn modelId="{56076FEA-CBAD-4D63-B88B-48E51443C501}" type="presOf" srcId="{80EBEFCF-43FB-4DCB-95F8-8DC542D1CB7B}" destId="{93007DEB-5B2C-4245-AA4F-056F5AF41C3C}" srcOrd="0" destOrd="0" presId="urn:microsoft.com/office/officeart/2005/8/layout/list1"/>
    <dgm:cxn modelId="{D8E3A1F4-EABC-4AD7-8F7C-C1E86E4D8FB4}" type="presOf" srcId="{F20A234A-3DCD-411F-8D3E-75284162651E}" destId="{4D37926F-856F-4C8A-A25F-3F1DF2AC9285}" srcOrd="0" destOrd="0" presId="urn:microsoft.com/office/officeart/2005/8/layout/list1"/>
    <dgm:cxn modelId="{A83A61F7-FAEF-405B-B618-AC4641677CB7}" type="presOf" srcId="{FDC2E203-0FD7-4B08-A269-FD8A54B4EB23}" destId="{8620EC96-17D5-48C2-BB5E-34A72EAB8AD6}" srcOrd="0" destOrd="0" presId="urn:microsoft.com/office/officeart/2005/8/layout/list1"/>
    <dgm:cxn modelId="{2B589DF8-47BA-4298-89FF-8A6CD3B8A199}" type="presOf" srcId="{785C2F6B-10B0-4798-A64D-662EBABFF71B}" destId="{35C5BB4C-B8F3-486B-A4DD-662AB49B42E3}" srcOrd="0" destOrd="0" presId="urn:microsoft.com/office/officeart/2005/8/layout/list1"/>
    <dgm:cxn modelId="{C0F821AA-65C3-4784-94ED-86BB0C2D05C3}" type="presParOf" srcId="{AF09F8A0-0D84-4E24-A72C-6237AC489EB0}" destId="{7C973BF3-F5AD-480C-B89B-B77D43D4101F}" srcOrd="0" destOrd="0" presId="urn:microsoft.com/office/officeart/2005/8/layout/list1"/>
    <dgm:cxn modelId="{D7C16280-D671-4F88-81BD-F603BF3D2E9D}" type="presParOf" srcId="{7C973BF3-F5AD-480C-B89B-B77D43D4101F}" destId="{35C5BB4C-B8F3-486B-A4DD-662AB49B42E3}" srcOrd="0" destOrd="0" presId="urn:microsoft.com/office/officeart/2005/8/layout/list1"/>
    <dgm:cxn modelId="{C896F221-7CB0-462B-AF5D-7164026C163E}" type="presParOf" srcId="{7C973BF3-F5AD-480C-B89B-B77D43D4101F}" destId="{F884CD00-925A-46A3-AE91-9F30FB595C0F}" srcOrd="1" destOrd="0" presId="urn:microsoft.com/office/officeart/2005/8/layout/list1"/>
    <dgm:cxn modelId="{383D5E9C-76E3-4193-B560-229E3EC227A0}" type="presParOf" srcId="{AF09F8A0-0D84-4E24-A72C-6237AC489EB0}" destId="{A9D7BEE4-9DF9-4A81-B3F7-92EE827A3FBF}" srcOrd="1" destOrd="0" presId="urn:microsoft.com/office/officeart/2005/8/layout/list1"/>
    <dgm:cxn modelId="{234475F5-164B-4B65-B09C-2C4FC0305551}" type="presParOf" srcId="{AF09F8A0-0D84-4E24-A72C-6237AC489EB0}" destId="{4D37926F-856F-4C8A-A25F-3F1DF2AC9285}" srcOrd="2" destOrd="0" presId="urn:microsoft.com/office/officeart/2005/8/layout/list1"/>
    <dgm:cxn modelId="{38372FF9-2340-4924-96E7-BE846C708605}" type="presParOf" srcId="{AF09F8A0-0D84-4E24-A72C-6237AC489EB0}" destId="{26303C39-FD62-4E2F-886B-E721E28E9AA6}" srcOrd="3" destOrd="0" presId="urn:microsoft.com/office/officeart/2005/8/layout/list1"/>
    <dgm:cxn modelId="{F1735C7B-E8AB-4C70-BF30-371687DAF243}" type="presParOf" srcId="{AF09F8A0-0D84-4E24-A72C-6237AC489EB0}" destId="{58BF2E66-8FD1-48BE-9D4A-F5A2A2111637}" srcOrd="4" destOrd="0" presId="urn:microsoft.com/office/officeart/2005/8/layout/list1"/>
    <dgm:cxn modelId="{EDA926E9-A561-41B1-909E-E2E21DAE6F19}" type="presParOf" srcId="{58BF2E66-8FD1-48BE-9D4A-F5A2A2111637}" destId="{80040A88-C404-4405-B0B2-9B21A157CF3C}" srcOrd="0" destOrd="0" presId="urn:microsoft.com/office/officeart/2005/8/layout/list1"/>
    <dgm:cxn modelId="{3D7CA9A1-9071-4790-B66F-6D37C71CDDEF}" type="presParOf" srcId="{58BF2E66-8FD1-48BE-9D4A-F5A2A2111637}" destId="{3D7068A9-48DE-46F0-A846-0E87C4373754}" srcOrd="1" destOrd="0" presId="urn:microsoft.com/office/officeart/2005/8/layout/list1"/>
    <dgm:cxn modelId="{EACE980A-7B1A-42E9-A26A-CB90AE9D527E}" type="presParOf" srcId="{AF09F8A0-0D84-4E24-A72C-6237AC489EB0}" destId="{7D63E9F6-C683-487E-8460-B734E4ACF2CE}" srcOrd="5" destOrd="0" presId="urn:microsoft.com/office/officeart/2005/8/layout/list1"/>
    <dgm:cxn modelId="{D438D62B-8894-47C1-A8DD-5945D4099454}" type="presParOf" srcId="{AF09F8A0-0D84-4E24-A72C-6237AC489EB0}" destId="{8620EC96-17D5-48C2-BB5E-34A72EAB8AD6}" srcOrd="6" destOrd="0" presId="urn:microsoft.com/office/officeart/2005/8/layout/list1"/>
    <dgm:cxn modelId="{BA93E2A5-438B-4447-83B0-8086FFCBB55A}" type="presParOf" srcId="{AF09F8A0-0D84-4E24-A72C-6237AC489EB0}" destId="{C4AD6581-EB52-49FF-B90F-D8022A216A96}" srcOrd="7" destOrd="0" presId="urn:microsoft.com/office/officeart/2005/8/layout/list1"/>
    <dgm:cxn modelId="{2C77F050-F301-4A58-9789-2D029F1886E8}" type="presParOf" srcId="{AF09F8A0-0D84-4E24-A72C-6237AC489EB0}" destId="{FAB58484-1602-4613-9DC6-F1D46DCA1A5D}" srcOrd="8" destOrd="0" presId="urn:microsoft.com/office/officeart/2005/8/layout/list1"/>
    <dgm:cxn modelId="{FA1E30CD-2147-48B4-B345-0AF95A32B084}" type="presParOf" srcId="{FAB58484-1602-4613-9DC6-F1D46DCA1A5D}" destId="{4C54351B-8F10-4366-AB8C-80FB8AD9A0A7}" srcOrd="0" destOrd="0" presId="urn:microsoft.com/office/officeart/2005/8/layout/list1"/>
    <dgm:cxn modelId="{4458AE57-836E-4418-89B7-DB57EA162B68}" type="presParOf" srcId="{FAB58484-1602-4613-9DC6-F1D46DCA1A5D}" destId="{13927328-7BB6-4679-A7AB-B2E14EA9F66F}" srcOrd="1" destOrd="0" presId="urn:microsoft.com/office/officeart/2005/8/layout/list1"/>
    <dgm:cxn modelId="{B6B387B3-77AB-46CD-8465-A59BA01019A5}" type="presParOf" srcId="{AF09F8A0-0D84-4E24-A72C-6237AC489EB0}" destId="{4D46D85E-2B79-4009-9C12-328E5DE25E98}" srcOrd="9" destOrd="0" presId="urn:microsoft.com/office/officeart/2005/8/layout/list1"/>
    <dgm:cxn modelId="{109C688D-1C0A-4999-BD2A-6A384893EF93}" type="presParOf" srcId="{AF09F8A0-0D84-4E24-A72C-6237AC489EB0}" destId="{EAD66677-CDC5-4553-9FD3-0D50976A53B3}" srcOrd="10" destOrd="0" presId="urn:microsoft.com/office/officeart/2005/8/layout/list1"/>
    <dgm:cxn modelId="{E2ED1E79-2A5B-446C-9E0B-156E1B1ED091}" type="presParOf" srcId="{AF09F8A0-0D84-4E24-A72C-6237AC489EB0}" destId="{22825008-FA00-4980-82BC-3633C48BDF6E}" srcOrd="11" destOrd="0" presId="urn:microsoft.com/office/officeart/2005/8/layout/list1"/>
    <dgm:cxn modelId="{2E30F1AB-F4DA-4FD2-8961-28138A590719}" type="presParOf" srcId="{AF09F8A0-0D84-4E24-A72C-6237AC489EB0}" destId="{CB463A0A-4502-4B88-9DC7-33C4935F2846}" srcOrd="12" destOrd="0" presId="urn:microsoft.com/office/officeart/2005/8/layout/list1"/>
    <dgm:cxn modelId="{335567B3-36C3-40C8-929A-7C22000F7256}" type="presParOf" srcId="{CB463A0A-4502-4B88-9DC7-33C4935F2846}" destId="{BA10FF77-D9A0-476D-A503-24FD32CE68F4}" srcOrd="0" destOrd="0" presId="urn:microsoft.com/office/officeart/2005/8/layout/list1"/>
    <dgm:cxn modelId="{D679ED0E-8A95-49A1-9536-9DE348B65DBD}" type="presParOf" srcId="{CB463A0A-4502-4B88-9DC7-33C4935F2846}" destId="{5F8F84C6-6593-4BAE-8C4F-04BEE033EA2B}" srcOrd="1" destOrd="0" presId="urn:microsoft.com/office/officeart/2005/8/layout/list1"/>
    <dgm:cxn modelId="{A7157286-3D00-4FCF-901C-919B450BFB41}" type="presParOf" srcId="{AF09F8A0-0D84-4E24-A72C-6237AC489EB0}" destId="{EE760CB1-5E1D-4C2B-9960-DF7034F3A9F6}" srcOrd="13" destOrd="0" presId="urn:microsoft.com/office/officeart/2005/8/layout/list1"/>
    <dgm:cxn modelId="{DDBB35F6-3F4A-4284-A885-03F59C55D12C}" type="presParOf" srcId="{AF09F8A0-0D84-4E24-A72C-6237AC489EB0}" destId="{93007DEB-5B2C-4245-AA4F-056F5AF41C3C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AF37282-43E7-4D12-82E0-63E21A9E2ECB}" type="doc">
      <dgm:prSet loTypeId="urn:microsoft.com/office/officeart/2005/8/layout/cycle4" loCatId="matrix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zh-TW" altLang="en-US"/>
        </a:p>
      </dgm:t>
    </dgm:pt>
    <dgm:pt modelId="{4B7FC65E-5669-4B6B-A425-86ABEF43B69A}">
      <dgm:prSet/>
      <dgm:spPr/>
      <dgm:t>
        <a:bodyPr/>
        <a:lstStyle/>
        <a:p>
          <a:r>
            <a:rPr lang="en-US"/>
            <a:t>S - </a:t>
          </a:r>
          <a:r>
            <a:rPr lang="zh-TW"/>
            <a:t>優勢（</a:t>
          </a:r>
          <a:r>
            <a:rPr lang="en-US"/>
            <a:t>Strengths</a:t>
          </a:r>
          <a:r>
            <a:rPr lang="zh-TW"/>
            <a:t>）</a:t>
          </a:r>
        </a:p>
      </dgm:t>
    </dgm:pt>
    <dgm:pt modelId="{F7FA4D0B-BC37-4BE1-BD03-A9502EBF4FFE}" type="parTrans" cxnId="{090D9FF4-D32C-4AF5-B18B-BE15194E5442}">
      <dgm:prSet/>
      <dgm:spPr/>
      <dgm:t>
        <a:bodyPr/>
        <a:lstStyle/>
        <a:p>
          <a:endParaRPr lang="zh-TW" altLang="en-US"/>
        </a:p>
      </dgm:t>
    </dgm:pt>
    <dgm:pt modelId="{3EC1DECD-2367-4C3A-890B-704B1E82E9F8}" type="sibTrans" cxnId="{090D9FF4-D32C-4AF5-B18B-BE15194E5442}">
      <dgm:prSet/>
      <dgm:spPr/>
      <dgm:t>
        <a:bodyPr/>
        <a:lstStyle/>
        <a:p>
          <a:endParaRPr lang="zh-TW" altLang="en-US"/>
        </a:p>
      </dgm:t>
    </dgm:pt>
    <dgm:pt modelId="{922EB088-37B4-4F92-9888-E391A822623E}">
      <dgm:prSet/>
      <dgm:spPr/>
      <dgm:t>
        <a:bodyPr/>
        <a:lstStyle/>
        <a:p>
          <a:r>
            <a:rPr lang="zh-TW"/>
            <a:t>地方特色的獨特性</a:t>
          </a:r>
        </a:p>
      </dgm:t>
    </dgm:pt>
    <dgm:pt modelId="{ED3363A8-1151-4FCA-9C4B-06B38E5E8CE5}" type="parTrans" cxnId="{B9BF7233-C388-4A93-B27D-15294E4B6EE6}">
      <dgm:prSet/>
      <dgm:spPr/>
      <dgm:t>
        <a:bodyPr/>
        <a:lstStyle/>
        <a:p>
          <a:endParaRPr lang="zh-TW" altLang="en-US"/>
        </a:p>
      </dgm:t>
    </dgm:pt>
    <dgm:pt modelId="{4B8A5F0B-A6BA-4CE2-AB35-76A0BD4B8CE8}" type="sibTrans" cxnId="{B9BF7233-C388-4A93-B27D-15294E4B6EE6}">
      <dgm:prSet/>
      <dgm:spPr/>
      <dgm:t>
        <a:bodyPr/>
        <a:lstStyle/>
        <a:p>
          <a:endParaRPr lang="zh-TW" altLang="en-US"/>
        </a:p>
      </dgm:t>
    </dgm:pt>
    <dgm:pt modelId="{7760D13E-D253-4DC1-AEF1-3DD4796D782C}">
      <dgm:prSet/>
      <dgm:spPr/>
      <dgm:t>
        <a:bodyPr/>
        <a:lstStyle/>
        <a:p>
          <a:r>
            <a:rPr lang="zh-TW"/>
            <a:t>成本優勢</a:t>
          </a:r>
        </a:p>
      </dgm:t>
    </dgm:pt>
    <dgm:pt modelId="{F2C87B3B-E130-4FEB-A8CA-E26D1DDE89C3}" type="parTrans" cxnId="{08DC8F74-B5A0-48E1-A35B-8A905BCD9F0B}">
      <dgm:prSet/>
      <dgm:spPr/>
      <dgm:t>
        <a:bodyPr/>
        <a:lstStyle/>
        <a:p>
          <a:endParaRPr lang="zh-TW" altLang="en-US"/>
        </a:p>
      </dgm:t>
    </dgm:pt>
    <dgm:pt modelId="{3338E8FF-EFE3-4A98-B118-CDF8AE8A582D}" type="sibTrans" cxnId="{08DC8F74-B5A0-48E1-A35B-8A905BCD9F0B}">
      <dgm:prSet/>
      <dgm:spPr/>
      <dgm:t>
        <a:bodyPr/>
        <a:lstStyle/>
        <a:p>
          <a:endParaRPr lang="zh-TW" altLang="en-US"/>
        </a:p>
      </dgm:t>
    </dgm:pt>
    <dgm:pt modelId="{E7778462-90DF-425C-8AB1-4230A9E2B424}">
      <dgm:prSet/>
      <dgm:spPr/>
      <dgm:t>
        <a:bodyPr/>
        <a:lstStyle/>
        <a:p>
          <a:r>
            <a:rPr lang="zh-TW"/>
            <a:t>社群支持</a:t>
          </a:r>
        </a:p>
      </dgm:t>
    </dgm:pt>
    <dgm:pt modelId="{56CA68CD-7C14-493F-A859-B43852C45803}" type="parTrans" cxnId="{2589DE4F-D573-4255-837C-386BAF55CB50}">
      <dgm:prSet/>
      <dgm:spPr/>
      <dgm:t>
        <a:bodyPr/>
        <a:lstStyle/>
        <a:p>
          <a:endParaRPr lang="zh-TW" altLang="en-US"/>
        </a:p>
      </dgm:t>
    </dgm:pt>
    <dgm:pt modelId="{8D10FA1B-C75C-4C9A-BE0A-6C3ADE1B7DFE}" type="sibTrans" cxnId="{2589DE4F-D573-4255-837C-386BAF55CB50}">
      <dgm:prSet/>
      <dgm:spPr/>
      <dgm:t>
        <a:bodyPr/>
        <a:lstStyle/>
        <a:p>
          <a:endParaRPr lang="zh-TW" altLang="en-US"/>
        </a:p>
      </dgm:t>
    </dgm:pt>
    <dgm:pt modelId="{E082DA35-AFFB-4B49-A40C-BED80364534F}">
      <dgm:prSet/>
      <dgm:spPr/>
      <dgm:t>
        <a:bodyPr/>
        <a:lstStyle/>
        <a:p>
          <a:r>
            <a:rPr lang="zh-TW"/>
            <a:t>現代數位工具的普及</a:t>
          </a:r>
        </a:p>
      </dgm:t>
    </dgm:pt>
    <dgm:pt modelId="{40E0F3A2-DB21-4CD8-9DF8-FB3831645580}" type="parTrans" cxnId="{2F726689-8682-4DA8-B19C-22855402CD97}">
      <dgm:prSet/>
      <dgm:spPr/>
      <dgm:t>
        <a:bodyPr/>
        <a:lstStyle/>
        <a:p>
          <a:endParaRPr lang="zh-TW" altLang="en-US"/>
        </a:p>
      </dgm:t>
    </dgm:pt>
    <dgm:pt modelId="{5FB73694-7BE7-4E38-B25D-0AC53DAAC90D}" type="sibTrans" cxnId="{2F726689-8682-4DA8-B19C-22855402CD97}">
      <dgm:prSet/>
      <dgm:spPr/>
      <dgm:t>
        <a:bodyPr/>
        <a:lstStyle/>
        <a:p>
          <a:endParaRPr lang="zh-TW" altLang="en-US"/>
        </a:p>
      </dgm:t>
    </dgm:pt>
    <dgm:pt modelId="{A4C1A12A-E089-4EEF-9C96-0AF88AD43EF4}">
      <dgm:prSet/>
      <dgm:spPr/>
      <dgm:t>
        <a:bodyPr/>
        <a:lstStyle/>
        <a:p>
          <a:r>
            <a:rPr lang="en-US"/>
            <a:t>W - </a:t>
          </a:r>
          <a:r>
            <a:rPr lang="zh-TW"/>
            <a:t>劣勢（</a:t>
          </a:r>
          <a:r>
            <a:rPr lang="en-US"/>
            <a:t>Weaknesses</a:t>
          </a:r>
          <a:r>
            <a:rPr lang="zh-TW"/>
            <a:t>）</a:t>
          </a:r>
        </a:p>
      </dgm:t>
    </dgm:pt>
    <dgm:pt modelId="{C00CB6F9-E946-4DB1-8F65-BF57F2A99D86}" type="parTrans" cxnId="{A066728C-CDC3-4A08-AD4E-0F7C26869A7D}">
      <dgm:prSet/>
      <dgm:spPr/>
      <dgm:t>
        <a:bodyPr/>
        <a:lstStyle/>
        <a:p>
          <a:endParaRPr lang="zh-TW" altLang="en-US"/>
        </a:p>
      </dgm:t>
    </dgm:pt>
    <dgm:pt modelId="{57B81F12-3C6A-404A-8710-6DAF760C21D6}" type="sibTrans" cxnId="{A066728C-CDC3-4A08-AD4E-0F7C26869A7D}">
      <dgm:prSet/>
      <dgm:spPr/>
      <dgm:t>
        <a:bodyPr/>
        <a:lstStyle/>
        <a:p>
          <a:endParaRPr lang="zh-TW" altLang="en-US"/>
        </a:p>
      </dgm:t>
    </dgm:pt>
    <dgm:pt modelId="{2095D33D-F41A-44EE-AC33-C4D2C9ACE1D5}">
      <dgm:prSet/>
      <dgm:spPr/>
      <dgm:t>
        <a:bodyPr/>
        <a:lstStyle/>
        <a:p>
          <a:r>
            <a:rPr lang="zh-TW"/>
            <a:t>國際行銷經驗不足</a:t>
          </a:r>
        </a:p>
      </dgm:t>
    </dgm:pt>
    <dgm:pt modelId="{F3F4C316-CC55-4A2E-8F0F-9DDE55C0B231}" type="parTrans" cxnId="{C101E1B9-061A-4ADF-93B5-02EB8034DA28}">
      <dgm:prSet/>
      <dgm:spPr/>
      <dgm:t>
        <a:bodyPr/>
        <a:lstStyle/>
        <a:p>
          <a:endParaRPr lang="zh-TW" altLang="en-US"/>
        </a:p>
      </dgm:t>
    </dgm:pt>
    <dgm:pt modelId="{C9D1B3E0-5B56-470D-A5EE-0E2CD9C936C5}" type="sibTrans" cxnId="{C101E1B9-061A-4ADF-93B5-02EB8034DA28}">
      <dgm:prSet/>
      <dgm:spPr/>
      <dgm:t>
        <a:bodyPr/>
        <a:lstStyle/>
        <a:p>
          <a:endParaRPr lang="zh-TW" altLang="en-US"/>
        </a:p>
      </dgm:t>
    </dgm:pt>
    <dgm:pt modelId="{7F404AD7-560A-4BE3-9466-9C50218FFEE9}">
      <dgm:prSet/>
      <dgm:spPr/>
      <dgm:t>
        <a:bodyPr/>
        <a:lstStyle/>
        <a:p>
          <a:r>
            <a:rPr lang="zh-TW"/>
            <a:t>資源有限</a:t>
          </a:r>
        </a:p>
      </dgm:t>
    </dgm:pt>
    <dgm:pt modelId="{84C4823E-ED34-497A-B78C-F6EA25D9B7E9}" type="parTrans" cxnId="{E7234E06-D961-4A75-8C00-271A6D71A5E8}">
      <dgm:prSet/>
      <dgm:spPr/>
      <dgm:t>
        <a:bodyPr/>
        <a:lstStyle/>
        <a:p>
          <a:endParaRPr lang="zh-TW" altLang="en-US"/>
        </a:p>
      </dgm:t>
    </dgm:pt>
    <dgm:pt modelId="{5E1596BE-F2E9-486F-B0F1-723A7E85CE5B}" type="sibTrans" cxnId="{E7234E06-D961-4A75-8C00-271A6D71A5E8}">
      <dgm:prSet/>
      <dgm:spPr/>
      <dgm:t>
        <a:bodyPr/>
        <a:lstStyle/>
        <a:p>
          <a:endParaRPr lang="zh-TW" altLang="en-US"/>
        </a:p>
      </dgm:t>
    </dgm:pt>
    <dgm:pt modelId="{F7E78545-76C8-4645-ABEB-924B28A6D29C}">
      <dgm:prSet/>
      <dgm:spPr/>
      <dgm:t>
        <a:bodyPr/>
        <a:lstStyle/>
        <a:p>
          <a:r>
            <a:rPr lang="zh-TW"/>
            <a:t>品牌辨識度低</a:t>
          </a:r>
        </a:p>
      </dgm:t>
    </dgm:pt>
    <dgm:pt modelId="{4D694370-4BA0-44B0-86EC-02B17E681C4B}" type="parTrans" cxnId="{9209617B-B0B6-4FD6-97AE-761290292F88}">
      <dgm:prSet/>
      <dgm:spPr/>
      <dgm:t>
        <a:bodyPr/>
        <a:lstStyle/>
        <a:p>
          <a:endParaRPr lang="zh-TW" altLang="en-US"/>
        </a:p>
      </dgm:t>
    </dgm:pt>
    <dgm:pt modelId="{15550CA6-5F95-4DD9-BFB7-277C7E9374AB}" type="sibTrans" cxnId="{9209617B-B0B6-4FD6-97AE-761290292F88}">
      <dgm:prSet/>
      <dgm:spPr/>
      <dgm:t>
        <a:bodyPr/>
        <a:lstStyle/>
        <a:p>
          <a:endParaRPr lang="zh-TW" altLang="en-US"/>
        </a:p>
      </dgm:t>
    </dgm:pt>
    <dgm:pt modelId="{9B884814-4DC2-407C-9953-E77388B72F7D}">
      <dgm:prSet/>
      <dgm:spPr/>
      <dgm:t>
        <a:bodyPr/>
        <a:lstStyle/>
        <a:p>
          <a:r>
            <a:rPr lang="en-US"/>
            <a:t>O - </a:t>
          </a:r>
          <a:r>
            <a:rPr lang="zh-TW"/>
            <a:t>機會（</a:t>
          </a:r>
          <a:r>
            <a:rPr lang="en-US"/>
            <a:t>Opportunities</a:t>
          </a:r>
          <a:r>
            <a:rPr lang="zh-TW"/>
            <a:t>）</a:t>
          </a:r>
        </a:p>
      </dgm:t>
    </dgm:pt>
    <dgm:pt modelId="{4C61E779-3CCC-40DD-98D1-636F4B435B51}" type="parTrans" cxnId="{7A168759-F1E8-421E-A037-79293A780F63}">
      <dgm:prSet/>
      <dgm:spPr/>
      <dgm:t>
        <a:bodyPr/>
        <a:lstStyle/>
        <a:p>
          <a:endParaRPr lang="zh-TW" altLang="en-US"/>
        </a:p>
      </dgm:t>
    </dgm:pt>
    <dgm:pt modelId="{1EED4063-EE06-4549-921D-3EABD74A4EA8}" type="sibTrans" cxnId="{7A168759-F1E8-421E-A037-79293A780F63}">
      <dgm:prSet/>
      <dgm:spPr/>
      <dgm:t>
        <a:bodyPr/>
        <a:lstStyle/>
        <a:p>
          <a:endParaRPr lang="zh-TW" altLang="en-US"/>
        </a:p>
      </dgm:t>
    </dgm:pt>
    <dgm:pt modelId="{4D49CC44-7E07-4F18-884E-058D09E47964}">
      <dgm:prSet/>
      <dgm:spPr/>
      <dgm:t>
        <a:bodyPr/>
        <a:lstStyle/>
        <a:p>
          <a:r>
            <a:rPr lang="zh-TW"/>
            <a:t>全球消費趨勢</a:t>
          </a:r>
        </a:p>
      </dgm:t>
    </dgm:pt>
    <dgm:pt modelId="{58915FC4-71F8-45FC-BFDD-5A37102F28B0}" type="parTrans" cxnId="{2A7A1FA7-F935-4602-82E0-D6A963EE0F76}">
      <dgm:prSet/>
      <dgm:spPr/>
      <dgm:t>
        <a:bodyPr/>
        <a:lstStyle/>
        <a:p>
          <a:endParaRPr lang="zh-TW" altLang="en-US"/>
        </a:p>
      </dgm:t>
    </dgm:pt>
    <dgm:pt modelId="{2A6F2332-CC3D-4808-9E24-76321BB7D2AA}" type="sibTrans" cxnId="{2A7A1FA7-F935-4602-82E0-D6A963EE0F76}">
      <dgm:prSet/>
      <dgm:spPr/>
      <dgm:t>
        <a:bodyPr/>
        <a:lstStyle/>
        <a:p>
          <a:endParaRPr lang="zh-TW" altLang="en-US"/>
        </a:p>
      </dgm:t>
    </dgm:pt>
    <dgm:pt modelId="{DA6CA851-3DEB-43CB-A18D-544326C35235}">
      <dgm:prSet/>
      <dgm:spPr/>
      <dgm:t>
        <a:bodyPr/>
        <a:lstStyle/>
        <a:p>
          <a:r>
            <a:rPr lang="zh-TW"/>
            <a:t>數位工具與平台</a:t>
          </a:r>
        </a:p>
      </dgm:t>
    </dgm:pt>
    <dgm:pt modelId="{4E5F51FC-4EC3-435C-9AB1-9B3603CD0D9D}" type="parTrans" cxnId="{DF1C34C8-F2F7-456E-BD78-9BD46E1C0144}">
      <dgm:prSet/>
      <dgm:spPr/>
      <dgm:t>
        <a:bodyPr/>
        <a:lstStyle/>
        <a:p>
          <a:endParaRPr lang="zh-TW" altLang="en-US"/>
        </a:p>
      </dgm:t>
    </dgm:pt>
    <dgm:pt modelId="{4C3A8AF9-E8D3-4ECF-9373-A76529E38EB5}" type="sibTrans" cxnId="{DF1C34C8-F2F7-456E-BD78-9BD46E1C0144}">
      <dgm:prSet/>
      <dgm:spPr/>
      <dgm:t>
        <a:bodyPr/>
        <a:lstStyle/>
        <a:p>
          <a:endParaRPr lang="zh-TW" altLang="en-US"/>
        </a:p>
      </dgm:t>
    </dgm:pt>
    <dgm:pt modelId="{A1A123B8-0349-4C43-83E4-77DA03111900}">
      <dgm:prSet/>
      <dgm:spPr/>
      <dgm:t>
        <a:bodyPr/>
        <a:lstStyle/>
        <a:p>
          <a:r>
            <a:rPr lang="zh-TW"/>
            <a:t>國際合作與資金</a:t>
          </a:r>
        </a:p>
      </dgm:t>
    </dgm:pt>
    <dgm:pt modelId="{1908E373-2641-4C9A-AF40-0C1F0F5327B5}" type="parTrans" cxnId="{C0EE07F0-57D9-4191-8914-48A4A98E46D1}">
      <dgm:prSet/>
      <dgm:spPr/>
      <dgm:t>
        <a:bodyPr/>
        <a:lstStyle/>
        <a:p>
          <a:endParaRPr lang="zh-TW" altLang="en-US"/>
        </a:p>
      </dgm:t>
    </dgm:pt>
    <dgm:pt modelId="{46956CD7-AF12-43D3-8C11-6227ECB793DD}" type="sibTrans" cxnId="{C0EE07F0-57D9-4191-8914-48A4A98E46D1}">
      <dgm:prSet/>
      <dgm:spPr/>
      <dgm:t>
        <a:bodyPr/>
        <a:lstStyle/>
        <a:p>
          <a:endParaRPr lang="zh-TW" altLang="en-US"/>
        </a:p>
      </dgm:t>
    </dgm:pt>
    <dgm:pt modelId="{71835E75-9303-4717-B7CD-3AD5EA9BB39E}">
      <dgm:prSet/>
      <dgm:spPr/>
      <dgm:t>
        <a:bodyPr/>
        <a:lstStyle/>
        <a:p>
          <a:r>
            <a:rPr lang="en-US"/>
            <a:t>T - </a:t>
          </a:r>
          <a:r>
            <a:rPr lang="zh-TW"/>
            <a:t>威脅（</a:t>
          </a:r>
          <a:r>
            <a:rPr lang="en-US"/>
            <a:t>Threats</a:t>
          </a:r>
          <a:r>
            <a:rPr lang="zh-TW"/>
            <a:t>）</a:t>
          </a:r>
        </a:p>
      </dgm:t>
    </dgm:pt>
    <dgm:pt modelId="{D276A0DD-5A56-48FE-A9BC-946226DF1246}" type="parTrans" cxnId="{34F66494-B1E3-4A5B-B4DC-EC04EA9590AB}">
      <dgm:prSet/>
      <dgm:spPr/>
      <dgm:t>
        <a:bodyPr/>
        <a:lstStyle/>
        <a:p>
          <a:endParaRPr lang="zh-TW" altLang="en-US"/>
        </a:p>
      </dgm:t>
    </dgm:pt>
    <dgm:pt modelId="{EFB646E3-3F8F-48E3-BC57-244782BEAAC7}" type="sibTrans" cxnId="{34F66494-B1E3-4A5B-B4DC-EC04EA9590AB}">
      <dgm:prSet/>
      <dgm:spPr/>
      <dgm:t>
        <a:bodyPr/>
        <a:lstStyle/>
        <a:p>
          <a:endParaRPr lang="zh-TW" altLang="en-US"/>
        </a:p>
      </dgm:t>
    </dgm:pt>
    <dgm:pt modelId="{2AB66DAF-556B-4419-8B83-70EB43BC3D8D}">
      <dgm:prSet/>
      <dgm:spPr/>
      <dgm:t>
        <a:bodyPr/>
        <a:lstStyle/>
        <a:p>
          <a:r>
            <a:rPr lang="zh-TW"/>
            <a:t>競爭對手的壓力</a:t>
          </a:r>
        </a:p>
      </dgm:t>
    </dgm:pt>
    <dgm:pt modelId="{8C47C90B-5208-4299-AA26-6BA864D6942C}" type="parTrans" cxnId="{2D47845B-63ED-4D13-BF1C-D1B760CC6D27}">
      <dgm:prSet/>
      <dgm:spPr/>
      <dgm:t>
        <a:bodyPr/>
        <a:lstStyle/>
        <a:p>
          <a:endParaRPr lang="zh-TW" altLang="en-US"/>
        </a:p>
      </dgm:t>
    </dgm:pt>
    <dgm:pt modelId="{82B440B3-97B6-4491-BE70-8EFAE77DCCA0}" type="sibTrans" cxnId="{2D47845B-63ED-4D13-BF1C-D1B760CC6D27}">
      <dgm:prSet/>
      <dgm:spPr/>
      <dgm:t>
        <a:bodyPr/>
        <a:lstStyle/>
        <a:p>
          <a:endParaRPr lang="zh-TW" altLang="en-US"/>
        </a:p>
      </dgm:t>
    </dgm:pt>
    <dgm:pt modelId="{F3EA8CE5-BC52-482B-9874-8D3746CEE1AD}">
      <dgm:prSet/>
      <dgm:spPr/>
      <dgm:t>
        <a:bodyPr/>
        <a:lstStyle/>
        <a:p>
          <a:r>
            <a:rPr lang="zh-TW"/>
            <a:t>國際市場的不確定性</a:t>
          </a:r>
        </a:p>
      </dgm:t>
    </dgm:pt>
    <dgm:pt modelId="{8D8AE10C-A23F-4B00-AEC9-C3496D24332E}" type="parTrans" cxnId="{5A29DC12-8A75-4E70-86E8-65EC2D29E1C3}">
      <dgm:prSet/>
      <dgm:spPr/>
      <dgm:t>
        <a:bodyPr/>
        <a:lstStyle/>
        <a:p>
          <a:endParaRPr lang="zh-TW" altLang="en-US"/>
        </a:p>
      </dgm:t>
    </dgm:pt>
    <dgm:pt modelId="{4DC0B2BA-B618-4434-9946-09FD73F6B067}" type="sibTrans" cxnId="{5A29DC12-8A75-4E70-86E8-65EC2D29E1C3}">
      <dgm:prSet/>
      <dgm:spPr/>
      <dgm:t>
        <a:bodyPr/>
        <a:lstStyle/>
        <a:p>
          <a:endParaRPr lang="zh-TW" altLang="en-US"/>
        </a:p>
      </dgm:t>
    </dgm:pt>
    <dgm:pt modelId="{C0165C1A-A812-4CAF-86CD-3F36ADECDAA1}">
      <dgm:prSet/>
      <dgm:spPr/>
      <dgm:t>
        <a:bodyPr/>
        <a:lstStyle/>
        <a:p>
          <a:r>
            <a:rPr lang="zh-TW"/>
            <a:t>文化理解的差異</a:t>
          </a:r>
        </a:p>
      </dgm:t>
    </dgm:pt>
    <dgm:pt modelId="{E991D826-BD89-435F-98C3-B3018A1ABF87}" type="parTrans" cxnId="{621531A9-CE55-4EBA-9B6B-639E6DF8E6F5}">
      <dgm:prSet/>
      <dgm:spPr/>
      <dgm:t>
        <a:bodyPr/>
        <a:lstStyle/>
        <a:p>
          <a:endParaRPr lang="zh-TW" altLang="en-US"/>
        </a:p>
      </dgm:t>
    </dgm:pt>
    <dgm:pt modelId="{5A56D226-ABE0-42BB-9B68-610710012892}" type="sibTrans" cxnId="{621531A9-CE55-4EBA-9B6B-639E6DF8E6F5}">
      <dgm:prSet/>
      <dgm:spPr/>
      <dgm:t>
        <a:bodyPr/>
        <a:lstStyle/>
        <a:p>
          <a:endParaRPr lang="zh-TW" altLang="en-US"/>
        </a:p>
      </dgm:t>
    </dgm:pt>
    <dgm:pt modelId="{F796A80F-9438-4D61-A27C-FD627CEFE1C7}" type="pres">
      <dgm:prSet presAssocID="{3AF37282-43E7-4D12-82E0-63E21A9E2ECB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</dgm:pt>
    <dgm:pt modelId="{B44A5230-E337-493C-BFED-4A4FD25C514C}" type="pres">
      <dgm:prSet presAssocID="{3AF37282-43E7-4D12-82E0-63E21A9E2ECB}" presName="children" presStyleCnt="0"/>
      <dgm:spPr/>
    </dgm:pt>
    <dgm:pt modelId="{0450C204-F380-4F9E-A220-EF39F21B3429}" type="pres">
      <dgm:prSet presAssocID="{3AF37282-43E7-4D12-82E0-63E21A9E2ECB}" presName="child1group" presStyleCnt="0"/>
      <dgm:spPr/>
    </dgm:pt>
    <dgm:pt modelId="{41B8C9D9-400D-462C-AE75-69721A0B0EAE}" type="pres">
      <dgm:prSet presAssocID="{3AF37282-43E7-4D12-82E0-63E21A9E2ECB}" presName="child1" presStyleLbl="bgAcc1" presStyleIdx="0" presStyleCnt="4"/>
      <dgm:spPr/>
    </dgm:pt>
    <dgm:pt modelId="{1723FC04-840C-4743-9EB8-4B9CCDCA1FDD}" type="pres">
      <dgm:prSet presAssocID="{3AF37282-43E7-4D12-82E0-63E21A9E2ECB}" presName="child1Text" presStyleLbl="bgAcc1" presStyleIdx="0" presStyleCnt="4">
        <dgm:presLayoutVars>
          <dgm:bulletEnabled val="1"/>
        </dgm:presLayoutVars>
      </dgm:prSet>
      <dgm:spPr/>
    </dgm:pt>
    <dgm:pt modelId="{27B4FFAE-B0D0-4E4E-B077-4B0860D7EF42}" type="pres">
      <dgm:prSet presAssocID="{3AF37282-43E7-4D12-82E0-63E21A9E2ECB}" presName="child2group" presStyleCnt="0"/>
      <dgm:spPr/>
    </dgm:pt>
    <dgm:pt modelId="{5DE9A2D5-55BF-484D-8776-2266171A2E18}" type="pres">
      <dgm:prSet presAssocID="{3AF37282-43E7-4D12-82E0-63E21A9E2ECB}" presName="child2" presStyleLbl="bgAcc1" presStyleIdx="1" presStyleCnt="4"/>
      <dgm:spPr/>
    </dgm:pt>
    <dgm:pt modelId="{2903D662-DAF4-479C-A2F7-2CA604CC38ED}" type="pres">
      <dgm:prSet presAssocID="{3AF37282-43E7-4D12-82E0-63E21A9E2ECB}" presName="child2Text" presStyleLbl="bgAcc1" presStyleIdx="1" presStyleCnt="4">
        <dgm:presLayoutVars>
          <dgm:bulletEnabled val="1"/>
        </dgm:presLayoutVars>
      </dgm:prSet>
      <dgm:spPr/>
    </dgm:pt>
    <dgm:pt modelId="{EF8B5051-3A32-4D26-95C0-C86457E3ACC7}" type="pres">
      <dgm:prSet presAssocID="{3AF37282-43E7-4D12-82E0-63E21A9E2ECB}" presName="child3group" presStyleCnt="0"/>
      <dgm:spPr/>
    </dgm:pt>
    <dgm:pt modelId="{836AC377-2720-4D8B-B7F6-59964C7C2ABF}" type="pres">
      <dgm:prSet presAssocID="{3AF37282-43E7-4D12-82E0-63E21A9E2ECB}" presName="child3" presStyleLbl="bgAcc1" presStyleIdx="2" presStyleCnt="4"/>
      <dgm:spPr/>
    </dgm:pt>
    <dgm:pt modelId="{98DB84BF-FD23-4CFE-9393-06F59C6AE897}" type="pres">
      <dgm:prSet presAssocID="{3AF37282-43E7-4D12-82E0-63E21A9E2ECB}" presName="child3Text" presStyleLbl="bgAcc1" presStyleIdx="2" presStyleCnt="4">
        <dgm:presLayoutVars>
          <dgm:bulletEnabled val="1"/>
        </dgm:presLayoutVars>
      </dgm:prSet>
      <dgm:spPr/>
    </dgm:pt>
    <dgm:pt modelId="{13F915D7-21F3-4A2C-9FD9-AC335CAFE5B5}" type="pres">
      <dgm:prSet presAssocID="{3AF37282-43E7-4D12-82E0-63E21A9E2ECB}" presName="child4group" presStyleCnt="0"/>
      <dgm:spPr/>
    </dgm:pt>
    <dgm:pt modelId="{58978C40-F4CC-40AA-B149-5BFD0A6540BC}" type="pres">
      <dgm:prSet presAssocID="{3AF37282-43E7-4D12-82E0-63E21A9E2ECB}" presName="child4" presStyleLbl="bgAcc1" presStyleIdx="3" presStyleCnt="4"/>
      <dgm:spPr/>
    </dgm:pt>
    <dgm:pt modelId="{BD6108EB-FC84-41AD-A12B-AAA41A8C99F6}" type="pres">
      <dgm:prSet presAssocID="{3AF37282-43E7-4D12-82E0-63E21A9E2ECB}" presName="child4Text" presStyleLbl="bgAcc1" presStyleIdx="3" presStyleCnt="4">
        <dgm:presLayoutVars>
          <dgm:bulletEnabled val="1"/>
        </dgm:presLayoutVars>
      </dgm:prSet>
      <dgm:spPr/>
    </dgm:pt>
    <dgm:pt modelId="{64D53E48-8109-4C16-829A-7E5593741144}" type="pres">
      <dgm:prSet presAssocID="{3AF37282-43E7-4D12-82E0-63E21A9E2ECB}" presName="childPlaceholder" presStyleCnt="0"/>
      <dgm:spPr/>
    </dgm:pt>
    <dgm:pt modelId="{F73C0033-FC4B-4A18-811B-CC956B3887D0}" type="pres">
      <dgm:prSet presAssocID="{3AF37282-43E7-4D12-82E0-63E21A9E2ECB}" presName="circle" presStyleCnt="0"/>
      <dgm:spPr/>
    </dgm:pt>
    <dgm:pt modelId="{85C7EB45-2F55-4D75-B6BC-532E217E8672}" type="pres">
      <dgm:prSet presAssocID="{3AF37282-43E7-4D12-82E0-63E21A9E2ECB}" presName="quadrant1" presStyleLbl="node1" presStyleIdx="0" presStyleCnt="4">
        <dgm:presLayoutVars>
          <dgm:chMax val="1"/>
          <dgm:bulletEnabled val="1"/>
        </dgm:presLayoutVars>
      </dgm:prSet>
      <dgm:spPr/>
    </dgm:pt>
    <dgm:pt modelId="{EFBB79ED-5716-4E9C-8F3A-606FE8918880}" type="pres">
      <dgm:prSet presAssocID="{3AF37282-43E7-4D12-82E0-63E21A9E2ECB}" presName="quadrant2" presStyleLbl="node1" presStyleIdx="1" presStyleCnt="4">
        <dgm:presLayoutVars>
          <dgm:chMax val="1"/>
          <dgm:bulletEnabled val="1"/>
        </dgm:presLayoutVars>
      </dgm:prSet>
      <dgm:spPr/>
    </dgm:pt>
    <dgm:pt modelId="{0F08E43A-5760-4F63-8FA6-0E0F3366C932}" type="pres">
      <dgm:prSet presAssocID="{3AF37282-43E7-4D12-82E0-63E21A9E2ECB}" presName="quadrant3" presStyleLbl="node1" presStyleIdx="2" presStyleCnt="4">
        <dgm:presLayoutVars>
          <dgm:chMax val="1"/>
          <dgm:bulletEnabled val="1"/>
        </dgm:presLayoutVars>
      </dgm:prSet>
      <dgm:spPr/>
    </dgm:pt>
    <dgm:pt modelId="{1B8F2479-E341-49AB-9666-3E34C4E275D6}" type="pres">
      <dgm:prSet presAssocID="{3AF37282-43E7-4D12-82E0-63E21A9E2ECB}" presName="quadrant4" presStyleLbl="node1" presStyleIdx="3" presStyleCnt="4">
        <dgm:presLayoutVars>
          <dgm:chMax val="1"/>
          <dgm:bulletEnabled val="1"/>
        </dgm:presLayoutVars>
      </dgm:prSet>
      <dgm:spPr/>
    </dgm:pt>
    <dgm:pt modelId="{3E8717F9-403F-4B40-ADFF-DE63D34454F7}" type="pres">
      <dgm:prSet presAssocID="{3AF37282-43E7-4D12-82E0-63E21A9E2ECB}" presName="quadrantPlaceholder" presStyleCnt="0"/>
      <dgm:spPr/>
    </dgm:pt>
    <dgm:pt modelId="{92665CF6-9A6F-4E7E-8932-B3EEC25CFC0B}" type="pres">
      <dgm:prSet presAssocID="{3AF37282-43E7-4D12-82E0-63E21A9E2ECB}" presName="center1" presStyleLbl="fgShp" presStyleIdx="0" presStyleCnt="2"/>
      <dgm:spPr/>
    </dgm:pt>
    <dgm:pt modelId="{21FF0EDB-5CC8-4BF8-B717-A161B60C5F6E}" type="pres">
      <dgm:prSet presAssocID="{3AF37282-43E7-4D12-82E0-63E21A9E2ECB}" presName="center2" presStyleLbl="fgShp" presStyleIdx="1" presStyleCnt="2"/>
      <dgm:spPr/>
    </dgm:pt>
  </dgm:ptLst>
  <dgm:cxnLst>
    <dgm:cxn modelId="{6099A203-8E81-45F1-B303-0E4AE2F9449F}" type="presOf" srcId="{E7778462-90DF-425C-8AB1-4230A9E2B424}" destId="{41B8C9D9-400D-462C-AE75-69721A0B0EAE}" srcOrd="0" destOrd="2" presId="urn:microsoft.com/office/officeart/2005/8/layout/cycle4"/>
    <dgm:cxn modelId="{E7234E06-D961-4A75-8C00-271A6D71A5E8}" srcId="{A4C1A12A-E089-4EEF-9C96-0AF88AD43EF4}" destId="{7F404AD7-560A-4BE3-9466-9C50218FFEE9}" srcOrd="1" destOrd="0" parTransId="{84C4823E-ED34-497A-B78C-F6EA25D9B7E9}" sibTransId="{5E1596BE-F2E9-486F-B0F1-723A7E85CE5B}"/>
    <dgm:cxn modelId="{BF9CB306-425A-45B6-9D5C-618B660089B8}" type="presOf" srcId="{C0165C1A-A812-4CAF-86CD-3F36ADECDAA1}" destId="{BD6108EB-FC84-41AD-A12B-AAA41A8C99F6}" srcOrd="1" destOrd="2" presId="urn:microsoft.com/office/officeart/2005/8/layout/cycle4"/>
    <dgm:cxn modelId="{20584E0D-8253-4AC1-B7BE-F04E53065434}" type="presOf" srcId="{A1A123B8-0349-4C43-83E4-77DA03111900}" destId="{98DB84BF-FD23-4CFE-9393-06F59C6AE897}" srcOrd="1" destOrd="2" presId="urn:microsoft.com/office/officeart/2005/8/layout/cycle4"/>
    <dgm:cxn modelId="{5A29DC12-8A75-4E70-86E8-65EC2D29E1C3}" srcId="{71835E75-9303-4717-B7CD-3AD5EA9BB39E}" destId="{F3EA8CE5-BC52-482B-9874-8D3746CEE1AD}" srcOrd="1" destOrd="0" parTransId="{8D8AE10C-A23F-4B00-AEC9-C3496D24332E}" sibTransId="{4DC0B2BA-B618-4434-9946-09FD73F6B067}"/>
    <dgm:cxn modelId="{DC623028-4887-49E8-955F-C206D00DA1B3}" type="presOf" srcId="{7760D13E-D253-4DC1-AEF1-3DD4796D782C}" destId="{41B8C9D9-400D-462C-AE75-69721A0B0EAE}" srcOrd="0" destOrd="1" presId="urn:microsoft.com/office/officeart/2005/8/layout/cycle4"/>
    <dgm:cxn modelId="{60238531-DAFA-49A1-B57A-0CD02EC41ED4}" type="presOf" srcId="{7F404AD7-560A-4BE3-9466-9C50218FFEE9}" destId="{2903D662-DAF4-479C-A2F7-2CA604CC38ED}" srcOrd="1" destOrd="1" presId="urn:microsoft.com/office/officeart/2005/8/layout/cycle4"/>
    <dgm:cxn modelId="{B9BF7233-C388-4A93-B27D-15294E4B6EE6}" srcId="{4B7FC65E-5669-4B6B-A425-86ABEF43B69A}" destId="{922EB088-37B4-4F92-9888-E391A822623E}" srcOrd="0" destOrd="0" parTransId="{ED3363A8-1151-4FCA-9C4B-06B38E5E8CE5}" sibTransId="{4B8A5F0B-A6BA-4CE2-AB35-76A0BD4B8CE8}"/>
    <dgm:cxn modelId="{2335F73C-D5CF-4BBE-B8F4-FACAB4DFE38D}" type="presOf" srcId="{A4C1A12A-E089-4EEF-9C96-0AF88AD43EF4}" destId="{EFBB79ED-5716-4E9C-8F3A-606FE8918880}" srcOrd="0" destOrd="0" presId="urn:microsoft.com/office/officeart/2005/8/layout/cycle4"/>
    <dgm:cxn modelId="{2D47845B-63ED-4D13-BF1C-D1B760CC6D27}" srcId="{71835E75-9303-4717-B7CD-3AD5EA9BB39E}" destId="{2AB66DAF-556B-4419-8B83-70EB43BC3D8D}" srcOrd="0" destOrd="0" parTransId="{8C47C90B-5208-4299-AA26-6BA864D6942C}" sibTransId="{82B440B3-97B6-4491-BE70-8EFAE77DCCA0}"/>
    <dgm:cxn modelId="{CDB62A60-00A8-4B37-AA0A-25FF56D95A78}" type="presOf" srcId="{2AB66DAF-556B-4419-8B83-70EB43BC3D8D}" destId="{BD6108EB-FC84-41AD-A12B-AAA41A8C99F6}" srcOrd="1" destOrd="0" presId="urn:microsoft.com/office/officeart/2005/8/layout/cycle4"/>
    <dgm:cxn modelId="{BE0F0663-3E40-4BAF-A21F-AE5FDB996EDB}" type="presOf" srcId="{E082DA35-AFFB-4B49-A40C-BED80364534F}" destId="{41B8C9D9-400D-462C-AE75-69721A0B0EAE}" srcOrd="0" destOrd="3" presId="urn:microsoft.com/office/officeart/2005/8/layout/cycle4"/>
    <dgm:cxn modelId="{FB231346-5D96-49E9-B334-EB899C0DE48B}" type="presOf" srcId="{922EB088-37B4-4F92-9888-E391A822623E}" destId="{1723FC04-840C-4743-9EB8-4B9CCDCA1FDD}" srcOrd="1" destOrd="0" presId="urn:microsoft.com/office/officeart/2005/8/layout/cycle4"/>
    <dgm:cxn modelId="{796E2F68-0B4C-475D-8DFC-4098432521C6}" type="presOf" srcId="{4D49CC44-7E07-4F18-884E-058D09E47964}" destId="{98DB84BF-FD23-4CFE-9393-06F59C6AE897}" srcOrd="1" destOrd="0" presId="urn:microsoft.com/office/officeart/2005/8/layout/cycle4"/>
    <dgm:cxn modelId="{F4679448-4456-4CB4-BCE8-E58FC9C867DC}" type="presOf" srcId="{4B7FC65E-5669-4B6B-A425-86ABEF43B69A}" destId="{85C7EB45-2F55-4D75-B6BC-532E217E8672}" srcOrd="0" destOrd="0" presId="urn:microsoft.com/office/officeart/2005/8/layout/cycle4"/>
    <dgm:cxn modelId="{334DA869-A667-4C87-B89C-9265F600D1E3}" type="presOf" srcId="{2095D33D-F41A-44EE-AC33-C4D2C9ACE1D5}" destId="{5DE9A2D5-55BF-484D-8776-2266171A2E18}" srcOrd="0" destOrd="0" presId="urn:microsoft.com/office/officeart/2005/8/layout/cycle4"/>
    <dgm:cxn modelId="{9EAAE74A-4B67-4778-833C-8A8A92D796D5}" type="presOf" srcId="{E7778462-90DF-425C-8AB1-4230A9E2B424}" destId="{1723FC04-840C-4743-9EB8-4B9CCDCA1FDD}" srcOrd="1" destOrd="2" presId="urn:microsoft.com/office/officeart/2005/8/layout/cycle4"/>
    <dgm:cxn modelId="{941A0E6B-5662-4D4A-9E7A-C3D16519E620}" type="presOf" srcId="{3AF37282-43E7-4D12-82E0-63E21A9E2ECB}" destId="{F796A80F-9438-4D61-A27C-FD627CEFE1C7}" srcOrd="0" destOrd="0" presId="urn:microsoft.com/office/officeart/2005/8/layout/cycle4"/>
    <dgm:cxn modelId="{2756594C-FF09-47DC-95A9-961AB7A52A6E}" type="presOf" srcId="{C0165C1A-A812-4CAF-86CD-3F36ADECDAA1}" destId="{58978C40-F4CC-40AA-B149-5BFD0A6540BC}" srcOrd="0" destOrd="2" presId="urn:microsoft.com/office/officeart/2005/8/layout/cycle4"/>
    <dgm:cxn modelId="{2589DE4F-D573-4255-837C-386BAF55CB50}" srcId="{4B7FC65E-5669-4B6B-A425-86ABEF43B69A}" destId="{E7778462-90DF-425C-8AB1-4230A9E2B424}" srcOrd="2" destOrd="0" parTransId="{56CA68CD-7C14-493F-A859-B43852C45803}" sibTransId="{8D10FA1B-C75C-4C9A-BE0A-6C3ADE1B7DFE}"/>
    <dgm:cxn modelId="{D6912F51-DF45-47FB-BD47-9EDC98CA476A}" type="presOf" srcId="{F3EA8CE5-BC52-482B-9874-8D3746CEE1AD}" destId="{58978C40-F4CC-40AA-B149-5BFD0A6540BC}" srcOrd="0" destOrd="1" presId="urn:microsoft.com/office/officeart/2005/8/layout/cycle4"/>
    <dgm:cxn modelId="{08DC8F74-B5A0-48E1-A35B-8A905BCD9F0B}" srcId="{4B7FC65E-5669-4B6B-A425-86ABEF43B69A}" destId="{7760D13E-D253-4DC1-AEF1-3DD4796D782C}" srcOrd="1" destOrd="0" parTransId="{F2C87B3B-E130-4FEB-A8CA-E26D1DDE89C3}" sibTransId="{3338E8FF-EFE3-4A98-B118-CDF8AE8A582D}"/>
    <dgm:cxn modelId="{A6568F77-E269-46DD-8B10-BAFF472B3198}" type="presOf" srcId="{2095D33D-F41A-44EE-AC33-C4D2C9ACE1D5}" destId="{2903D662-DAF4-479C-A2F7-2CA604CC38ED}" srcOrd="1" destOrd="0" presId="urn:microsoft.com/office/officeart/2005/8/layout/cycle4"/>
    <dgm:cxn modelId="{7A168759-F1E8-421E-A037-79293A780F63}" srcId="{3AF37282-43E7-4D12-82E0-63E21A9E2ECB}" destId="{9B884814-4DC2-407C-9953-E77388B72F7D}" srcOrd="2" destOrd="0" parTransId="{4C61E779-3CCC-40DD-98D1-636F4B435B51}" sibTransId="{1EED4063-EE06-4549-921D-3EABD74A4EA8}"/>
    <dgm:cxn modelId="{99C09279-89E7-451A-B076-9CF2993C6D6D}" type="presOf" srcId="{7F404AD7-560A-4BE3-9466-9C50218FFEE9}" destId="{5DE9A2D5-55BF-484D-8776-2266171A2E18}" srcOrd="0" destOrd="1" presId="urn:microsoft.com/office/officeart/2005/8/layout/cycle4"/>
    <dgm:cxn modelId="{9209617B-B0B6-4FD6-97AE-761290292F88}" srcId="{A4C1A12A-E089-4EEF-9C96-0AF88AD43EF4}" destId="{F7E78545-76C8-4645-ABEB-924B28A6D29C}" srcOrd="2" destOrd="0" parTransId="{4D694370-4BA0-44B0-86EC-02B17E681C4B}" sibTransId="{15550CA6-5F95-4DD9-BFB7-277C7E9374AB}"/>
    <dgm:cxn modelId="{C1C9F480-19A9-480C-A0E7-579A9D815AF0}" type="presOf" srcId="{2AB66DAF-556B-4419-8B83-70EB43BC3D8D}" destId="{58978C40-F4CC-40AA-B149-5BFD0A6540BC}" srcOrd="0" destOrd="0" presId="urn:microsoft.com/office/officeart/2005/8/layout/cycle4"/>
    <dgm:cxn modelId="{97395F81-D7C3-4E60-8A0A-C8C473B316FF}" type="presOf" srcId="{A1A123B8-0349-4C43-83E4-77DA03111900}" destId="{836AC377-2720-4D8B-B7F6-59964C7C2ABF}" srcOrd="0" destOrd="2" presId="urn:microsoft.com/office/officeart/2005/8/layout/cycle4"/>
    <dgm:cxn modelId="{FB57DC81-70F7-4684-A6AE-5BDEFF17D220}" type="presOf" srcId="{F7E78545-76C8-4645-ABEB-924B28A6D29C}" destId="{5DE9A2D5-55BF-484D-8776-2266171A2E18}" srcOrd="0" destOrd="2" presId="urn:microsoft.com/office/officeart/2005/8/layout/cycle4"/>
    <dgm:cxn modelId="{0CC8BB84-2CF5-4CF7-9900-6812F1C96B95}" type="presOf" srcId="{7760D13E-D253-4DC1-AEF1-3DD4796D782C}" destId="{1723FC04-840C-4743-9EB8-4B9CCDCA1FDD}" srcOrd="1" destOrd="1" presId="urn:microsoft.com/office/officeart/2005/8/layout/cycle4"/>
    <dgm:cxn modelId="{2F726689-8682-4DA8-B19C-22855402CD97}" srcId="{4B7FC65E-5669-4B6B-A425-86ABEF43B69A}" destId="{E082DA35-AFFB-4B49-A40C-BED80364534F}" srcOrd="3" destOrd="0" parTransId="{40E0F3A2-DB21-4CD8-9DF8-FB3831645580}" sibTransId="{5FB73694-7BE7-4E38-B25D-0AC53DAAC90D}"/>
    <dgm:cxn modelId="{38D6088A-5367-43B4-B120-9EEE387E2FFB}" type="presOf" srcId="{DA6CA851-3DEB-43CB-A18D-544326C35235}" destId="{98DB84BF-FD23-4CFE-9393-06F59C6AE897}" srcOrd="1" destOrd="1" presId="urn:microsoft.com/office/officeart/2005/8/layout/cycle4"/>
    <dgm:cxn modelId="{A066728C-CDC3-4A08-AD4E-0F7C26869A7D}" srcId="{3AF37282-43E7-4D12-82E0-63E21A9E2ECB}" destId="{A4C1A12A-E089-4EEF-9C96-0AF88AD43EF4}" srcOrd="1" destOrd="0" parTransId="{C00CB6F9-E946-4DB1-8F65-BF57F2A99D86}" sibTransId="{57B81F12-3C6A-404A-8710-6DAF760C21D6}"/>
    <dgm:cxn modelId="{34F66494-B1E3-4A5B-B4DC-EC04EA9590AB}" srcId="{3AF37282-43E7-4D12-82E0-63E21A9E2ECB}" destId="{71835E75-9303-4717-B7CD-3AD5EA9BB39E}" srcOrd="3" destOrd="0" parTransId="{D276A0DD-5A56-48FE-A9BC-946226DF1246}" sibTransId="{EFB646E3-3F8F-48E3-BC57-244782BEAAC7}"/>
    <dgm:cxn modelId="{99F38898-5896-45A4-BAEB-64F9FE457467}" type="presOf" srcId="{F7E78545-76C8-4645-ABEB-924B28A6D29C}" destId="{2903D662-DAF4-479C-A2F7-2CA604CC38ED}" srcOrd="1" destOrd="2" presId="urn:microsoft.com/office/officeart/2005/8/layout/cycle4"/>
    <dgm:cxn modelId="{720C919A-2ABF-412E-AE8C-4B49CF1B4059}" type="presOf" srcId="{9B884814-4DC2-407C-9953-E77388B72F7D}" destId="{0F08E43A-5760-4F63-8FA6-0E0F3366C932}" srcOrd="0" destOrd="0" presId="urn:microsoft.com/office/officeart/2005/8/layout/cycle4"/>
    <dgm:cxn modelId="{82EB839F-448E-44D7-8F15-9018D5507CB7}" type="presOf" srcId="{922EB088-37B4-4F92-9888-E391A822623E}" destId="{41B8C9D9-400D-462C-AE75-69721A0B0EAE}" srcOrd="0" destOrd="0" presId="urn:microsoft.com/office/officeart/2005/8/layout/cycle4"/>
    <dgm:cxn modelId="{2A7A1FA7-F935-4602-82E0-D6A963EE0F76}" srcId="{9B884814-4DC2-407C-9953-E77388B72F7D}" destId="{4D49CC44-7E07-4F18-884E-058D09E47964}" srcOrd="0" destOrd="0" parTransId="{58915FC4-71F8-45FC-BFDD-5A37102F28B0}" sibTransId="{2A6F2332-CC3D-4808-9E24-76321BB7D2AA}"/>
    <dgm:cxn modelId="{621531A9-CE55-4EBA-9B6B-639E6DF8E6F5}" srcId="{71835E75-9303-4717-B7CD-3AD5EA9BB39E}" destId="{C0165C1A-A812-4CAF-86CD-3F36ADECDAA1}" srcOrd="2" destOrd="0" parTransId="{E991D826-BD89-435F-98C3-B3018A1ABF87}" sibTransId="{5A56D226-ABE0-42BB-9B68-610710012892}"/>
    <dgm:cxn modelId="{5DE034AB-6319-4B2D-BCA7-E9072A5E55FA}" type="presOf" srcId="{DA6CA851-3DEB-43CB-A18D-544326C35235}" destId="{836AC377-2720-4D8B-B7F6-59964C7C2ABF}" srcOrd="0" destOrd="1" presId="urn:microsoft.com/office/officeart/2005/8/layout/cycle4"/>
    <dgm:cxn modelId="{EF4E34B7-02A7-470F-94B5-333BB400E165}" type="presOf" srcId="{F3EA8CE5-BC52-482B-9874-8D3746CEE1AD}" destId="{BD6108EB-FC84-41AD-A12B-AAA41A8C99F6}" srcOrd="1" destOrd="1" presId="urn:microsoft.com/office/officeart/2005/8/layout/cycle4"/>
    <dgm:cxn modelId="{C101E1B9-061A-4ADF-93B5-02EB8034DA28}" srcId="{A4C1A12A-E089-4EEF-9C96-0AF88AD43EF4}" destId="{2095D33D-F41A-44EE-AC33-C4D2C9ACE1D5}" srcOrd="0" destOrd="0" parTransId="{F3F4C316-CC55-4A2E-8F0F-9DDE55C0B231}" sibTransId="{C9D1B3E0-5B56-470D-A5EE-0E2CD9C936C5}"/>
    <dgm:cxn modelId="{41B455C4-3632-4859-B1D6-26C4F5E842B0}" type="presOf" srcId="{4D49CC44-7E07-4F18-884E-058D09E47964}" destId="{836AC377-2720-4D8B-B7F6-59964C7C2ABF}" srcOrd="0" destOrd="0" presId="urn:microsoft.com/office/officeart/2005/8/layout/cycle4"/>
    <dgm:cxn modelId="{DF1C34C8-F2F7-456E-BD78-9BD46E1C0144}" srcId="{9B884814-4DC2-407C-9953-E77388B72F7D}" destId="{DA6CA851-3DEB-43CB-A18D-544326C35235}" srcOrd="1" destOrd="0" parTransId="{4E5F51FC-4EC3-435C-9AB1-9B3603CD0D9D}" sibTransId="{4C3A8AF9-E8D3-4ECF-9373-A76529E38EB5}"/>
    <dgm:cxn modelId="{6E86ECD7-3663-4338-8410-2B2B0EEB30A4}" type="presOf" srcId="{E082DA35-AFFB-4B49-A40C-BED80364534F}" destId="{1723FC04-840C-4743-9EB8-4B9CCDCA1FDD}" srcOrd="1" destOrd="3" presId="urn:microsoft.com/office/officeart/2005/8/layout/cycle4"/>
    <dgm:cxn modelId="{C0EE07F0-57D9-4191-8914-48A4A98E46D1}" srcId="{9B884814-4DC2-407C-9953-E77388B72F7D}" destId="{A1A123B8-0349-4C43-83E4-77DA03111900}" srcOrd="2" destOrd="0" parTransId="{1908E373-2641-4C9A-AF40-0C1F0F5327B5}" sibTransId="{46956CD7-AF12-43D3-8C11-6227ECB793DD}"/>
    <dgm:cxn modelId="{090D9FF4-D32C-4AF5-B18B-BE15194E5442}" srcId="{3AF37282-43E7-4D12-82E0-63E21A9E2ECB}" destId="{4B7FC65E-5669-4B6B-A425-86ABEF43B69A}" srcOrd="0" destOrd="0" parTransId="{F7FA4D0B-BC37-4BE1-BD03-A9502EBF4FFE}" sibTransId="{3EC1DECD-2367-4C3A-890B-704B1E82E9F8}"/>
    <dgm:cxn modelId="{4CBAB5FB-A963-4163-9228-BF1A3DABF402}" type="presOf" srcId="{71835E75-9303-4717-B7CD-3AD5EA9BB39E}" destId="{1B8F2479-E341-49AB-9666-3E34C4E275D6}" srcOrd="0" destOrd="0" presId="urn:microsoft.com/office/officeart/2005/8/layout/cycle4"/>
    <dgm:cxn modelId="{F99DB8FB-AE74-4963-A697-EC360B8391A2}" type="presParOf" srcId="{F796A80F-9438-4D61-A27C-FD627CEFE1C7}" destId="{B44A5230-E337-493C-BFED-4A4FD25C514C}" srcOrd="0" destOrd="0" presId="urn:microsoft.com/office/officeart/2005/8/layout/cycle4"/>
    <dgm:cxn modelId="{81AFE586-069B-45F4-BBBF-1207DDF00A0E}" type="presParOf" srcId="{B44A5230-E337-493C-BFED-4A4FD25C514C}" destId="{0450C204-F380-4F9E-A220-EF39F21B3429}" srcOrd="0" destOrd="0" presId="urn:microsoft.com/office/officeart/2005/8/layout/cycle4"/>
    <dgm:cxn modelId="{77363C26-64BA-4D84-A0FB-44A020525DB9}" type="presParOf" srcId="{0450C204-F380-4F9E-A220-EF39F21B3429}" destId="{41B8C9D9-400D-462C-AE75-69721A0B0EAE}" srcOrd="0" destOrd="0" presId="urn:microsoft.com/office/officeart/2005/8/layout/cycle4"/>
    <dgm:cxn modelId="{3226AEBD-0167-4781-924B-0A0DCD005EC9}" type="presParOf" srcId="{0450C204-F380-4F9E-A220-EF39F21B3429}" destId="{1723FC04-840C-4743-9EB8-4B9CCDCA1FDD}" srcOrd="1" destOrd="0" presId="urn:microsoft.com/office/officeart/2005/8/layout/cycle4"/>
    <dgm:cxn modelId="{1B6F9A90-CE6E-4B76-AB19-C1DDD81B9F1F}" type="presParOf" srcId="{B44A5230-E337-493C-BFED-4A4FD25C514C}" destId="{27B4FFAE-B0D0-4E4E-B077-4B0860D7EF42}" srcOrd="1" destOrd="0" presId="urn:microsoft.com/office/officeart/2005/8/layout/cycle4"/>
    <dgm:cxn modelId="{B1D6394C-E0D8-4CDA-82A8-596A72A7AB23}" type="presParOf" srcId="{27B4FFAE-B0D0-4E4E-B077-4B0860D7EF42}" destId="{5DE9A2D5-55BF-484D-8776-2266171A2E18}" srcOrd="0" destOrd="0" presId="urn:microsoft.com/office/officeart/2005/8/layout/cycle4"/>
    <dgm:cxn modelId="{1F47F5AB-0B67-43BA-B530-ADE323E6090E}" type="presParOf" srcId="{27B4FFAE-B0D0-4E4E-B077-4B0860D7EF42}" destId="{2903D662-DAF4-479C-A2F7-2CA604CC38ED}" srcOrd="1" destOrd="0" presId="urn:microsoft.com/office/officeart/2005/8/layout/cycle4"/>
    <dgm:cxn modelId="{166ACE5E-436F-4223-A935-4576DE029D67}" type="presParOf" srcId="{B44A5230-E337-493C-BFED-4A4FD25C514C}" destId="{EF8B5051-3A32-4D26-95C0-C86457E3ACC7}" srcOrd="2" destOrd="0" presId="urn:microsoft.com/office/officeart/2005/8/layout/cycle4"/>
    <dgm:cxn modelId="{CAFB6E8B-EE0E-4EC1-BA2F-FED0A997F288}" type="presParOf" srcId="{EF8B5051-3A32-4D26-95C0-C86457E3ACC7}" destId="{836AC377-2720-4D8B-B7F6-59964C7C2ABF}" srcOrd="0" destOrd="0" presId="urn:microsoft.com/office/officeart/2005/8/layout/cycle4"/>
    <dgm:cxn modelId="{FB52C58D-E468-4BC4-9CC6-D3EC9A42FF22}" type="presParOf" srcId="{EF8B5051-3A32-4D26-95C0-C86457E3ACC7}" destId="{98DB84BF-FD23-4CFE-9393-06F59C6AE897}" srcOrd="1" destOrd="0" presId="urn:microsoft.com/office/officeart/2005/8/layout/cycle4"/>
    <dgm:cxn modelId="{62FDBC48-F3BB-4AE7-A546-833CDD1A7B22}" type="presParOf" srcId="{B44A5230-E337-493C-BFED-4A4FD25C514C}" destId="{13F915D7-21F3-4A2C-9FD9-AC335CAFE5B5}" srcOrd="3" destOrd="0" presId="urn:microsoft.com/office/officeart/2005/8/layout/cycle4"/>
    <dgm:cxn modelId="{17111FA7-1986-46DC-8418-BFF5F3106E2E}" type="presParOf" srcId="{13F915D7-21F3-4A2C-9FD9-AC335CAFE5B5}" destId="{58978C40-F4CC-40AA-B149-5BFD0A6540BC}" srcOrd="0" destOrd="0" presId="urn:microsoft.com/office/officeart/2005/8/layout/cycle4"/>
    <dgm:cxn modelId="{5D36FF1A-866C-4C9F-8B7B-2F431771C96A}" type="presParOf" srcId="{13F915D7-21F3-4A2C-9FD9-AC335CAFE5B5}" destId="{BD6108EB-FC84-41AD-A12B-AAA41A8C99F6}" srcOrd="1" destOrd="0" presId="urn:microsoft.com/office/officeart/2005/8/layout/cycle4"/>
    <dgm:cxn modelId="{74DB88F8-B841-4547-B720-26A3619E906B}" type="presParOf" srcId="{B44A5230-E337-493C-BFED-4A4FD25C514C}" destId="{64D53E48-8109-4C16-829A-7E5593741144}" srcOrd="4" destOrd="0" presId="urn:microsoft.com/office/officeart/2005/8/layout/cycle4"/>
    <dgm:cxn modelId="{0E3D1EF4-64B4-4CE3-AC5D-B5B5DDAD05F2}" type="presParOf" srcId="{F796A80F-9438-4D61-A27C-FD627CEFE1C7}" destId="{F73C0033-FC4B-4A18-811B-CC956B3887D0}" srcOrd="1" destOrd="0" presId="urn:microsoft.com/office/officeart/2005/8/layout/cycle4"/>
    <dgm:cxn modelId="{1D972A88-FE24-4398-8986-F31E934752BF}" type="presParOf" srcId="{F73C0033-FC4B-4A18-811B-CC956B3887D0}" destId="{85C7EB45-2F55-4D75-B6BC-532E217E8672}" srcOrd="0" destOrd="0" presId="urn:microsoft.com/office/officeart/2005/8/layout/cycle4"/>
    <dgm:cxn modelId="{CE372857-3DEE-4E05-B908-5E70CB901402}" type="presParOf" srcId="{F73C0033-FC4B-4A18-811B-CC956B3887D0}" destId="{EFBB79ED-5716-4E9C-8F3A-606FE8918880}" srcOrd="1" destOrd="0" presId="urn:microsoft.com/office/officeart/2005/8/layout/cycle4"/>
    <dgm:cxn modelId="{97BC2431-4CBF-4E89-9D06-D59CA52256D1}" type="presParOf" srcId="{F73C0033-FC4B-4A18-811B-CC956B3887D0}" destId="{0F08E43A-5760-4F63-8FA6-0E0F3366C932}" srcOrd="2" destOrd="0" presId="urn:microsoft.com/office/officeart/2005/8/layout/cycle4"/>
    <dgm:cxn modelId="{78903489-2742-4F92-9199-C62D1DDB6482}" type="presParOf" srcId="{F73C0033-FC4B-4A18-811B-CC956B3887D0}" destId="{1B8F2479-E341-49AB-9666-3E34C4E275D6}" srcOrd="3" destOrd="0" presId="urn:microsoft.com/office/officeart/2005/8/layout/cycle4"/>
    <dgm:cxn modelId="{1AF929C2-8964-4D12-9183-8A356F95EFBD}" type="presParOf" srcId="{F73C0033-FC4B-4A18-811B-CC956B3887D0}" destId="{3E8717F9-403F-4B40-ADFF-DE63D34454F7}" srcOrd="4" destOrd="0" presId="urn:microsoft.com/office/officeart/2005/8/layout/cycle4"/>
    <dgm:cxn modelId="{2FFC41B3-0DA2-4CC6-B995-D866433368D7}" type="presParOf" srcId="{F796A80F-9438-4D61-A27C-FD627CEFE1C7}" destId="{92665CF6-9A6F-4E7E-8932-B3EEC25CFC0B}" srcOrd="2" destOrd="0" presId="urn:microsoft.com/office/officeart/2005/8/layout/cycle4"/>
    <dgm:cxn modelId="{4BAC5860-56B6-447F-A78D-D6F9D079F209}" type="presParOf" srcId="{F796A80F-9438-4D61-A27C-FD627CEFE1C7}" destId="{21FF0EDB-5CC8-4BF8-B717-A161B60C5F6E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D4E6741-173B-4DDA-AC68-B254BE97A12D}" type="doc">
      <dgm:prSet loTypeId="urn:microsoft.com/office/officeart/2008/layout/CaptionedPictures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585423A8-2F34-4582-8358-2BE1079369E4}">
      <dgm:prSet/>
      <dgm:spPr/>
      <dgm:t>
        <a:bodyPr/>
        <a:lstStyle/>
        <a:p>
          <a:r>
            <a:rPr lang="zh-TW"/>
            <a:t>建立網站</a:t>
          </a:r>
        </a:p>
      </dgm:t>
    </dgm:pt>
    <dgm:pt modelId="{9BE0F518-508D-4B14-A844-4871EFFA1795}" type="parTrans" cxnId="{270B0462-DA8E-43DB-BB6F-C55A9B38E990}">
      <dgm:prSet/>
      <dgm:spPr/>
      <dgm:t>
        <a:bodyPr/>
        <a:lstStyle/>
        <a:p>
          <a:endParaRPr lang="zh-TW" altLang="en-US"/>
        </a:p>
      </dgm:t>
    </dgm:pt>
    <dgm:pt modelId="{5FCDF502-DE93-4E13-91D5-6F8C32323EF4}" type="sibTrans" cxnId="{270B0462-DA8E-43DB-BB6F-C55A9B38E990}">
      <dgm:prSet/>
      <dgm:spPr/>
      <dgm:t>
        <a:bodyPr/>
        <a:lstStyle/>
        <a:p>
          <a:endParaRPr lang="zh-TW" altLang="en-US"/>
        </a:p>
      </dgm:t>
    </dgm:pt>
    <dgm:pt modelId="{C4908E1F-A19B-414F-9D3C-3EB680FA3363}">
      <dgm:prSet/>
      <dgm:spPr/>
      <dgm:t>
        <a:bodyPr/>
        <a:lstStyle/>
        <a:p>
          <a:r>
            <a:rPr lang="en-US" b="0" i="0" baseline="0"/>
            <a:t>WordPress</a:t>
          </a:r>
          <a:endParaRPr lang="zh-TW"/>
        </a:p>
      </dgm:t>
    </dgm:pt>
    <dgm:pt modelId="{14949092-9AAC-43AA-AAD6-EB78214AA67E}" type="parTrans" cxnId="{EB3B9732-3984-43C9-8350-7087A3695BEE}">
      <dgm:prSet/>
      <dgm:spPr/>
      <dgm:t>
        <a:bodyPr/>
        <a:lstStyle/>
        <a:p>
          <a:endParaRPr lang="zh-TW" altLang="en-US"/>
        </a:p>
      </dgm:t>
    </dgm:pt>
    <dgm:pt modelId="{2B8E5357-FF2A-4ABF-9F43-D0ECABAD41F6}" type="sibTrans" cxnId="{EB3B9732-3984-43C9-8350-7087A3695BEE}">
      <dgm:prSet/>
      <dgm:spPr/>
      <dgm:t>
        <a:bodyPr/>
        <a:lstStyle/>
        <a:p>
          <a:endParaRPr lang="zh-TW" altLang="en-US"/>
        </a:p>
      </dgm:t>
    </dgm:pt>
    <dgm:pt modelId="{2D1C6B4E-1D4E-4701-B05B-F475E667BA4C}">
      <dgm:prSet/>
      <dgm:spPr/>
      <dgm:t>
        <a:bodyPr/>
        <a:lstStyle/>
        <a:p>
          <a:r>
            <a:rPr lang="en-US" b="0" i="0" baseline="0"/>
            <a:t>Wix</a:t>
          </a:r>
          <a:endParaRPr lang="zh-TW"/>
        </a:p>
      </dgm:t>
    </dgm:pt>
    <dgm:pt modelId="{92DFFF7B-1188-44E3-8154-B726697A21DB}" type="parTrans" cxnId="{70A2BA15-7C12-499A-B59D-BCA9ECF9700A}">
      <dgm:prSet/>
      <dgm:spPr/>
      <dgm:t>
        <a:bodyPr/>
        <a:lstStyle/>
        <a:p>
          <a:endParaRPr lang="zh-TW" altLang="en-US"/>
        </a:p>
      </dgm:t>
    </dgm:pt>
    <dgm:pt modelId="{F0D78821-2DA0-41C7-AD6E-D85E949C4B57}" type="sibTrans" cxnId="{70A2BA15-7C12-499A-B59D-BCA9ECF9700A}">
      <dgm:prSet/>
      <dgm:spPr/>
      <dgm:t>
        <a:bodyPr/>
        <a:lstStyle/>
        <a:p>
          <a:endParaRPr lang="zh-TW" altLang="en-US"/>
        </a:p>
      </dgm:t>
    </dgm:pt>
    <dgm:pt modelId="{83C67CA7-14D8-4ECF-A00A-A07DF402E19B}">
      <dgm:prSet/>
      <dgm:spPr/>
      <dgm:t>
        <a:bodyPr/>
        <a:lstStyle/>
        <a:p>
          <a:r>
            <a:rPr lang="zh-TW" b="0" i="0" baseline="0"/>
            <a:t>頁面設計：</a:t>
          </a:r>
          <a:endParaRPr lang="zh-TW"/>
        </a:p>
      </dgm:t>
    </dgm:pt>
    <dgm:pt modelId="{C73DB08A-8EF5-494F-BCBC-736DB27AE1ED}" type="parTrans" cxnId="{040A4FED-F5E7-4E59-B17D-7CB29F04F54E}">
      <dgm:prSet/>
      <dgm:spPr/>
      <dgm:t>
        <a:bodyPr/>
        <a:lstStyle/>
        <a:p>
          <a:endParaRPr lang="zh-TW" altLang="en-US"/>
        </a:p>
      </dgm:t>
    </dgm:pt>
    <dgm:pt modelId="{674C4ECF-44EE-4868-AFAF-92D303FCA380}" type="sibTrans" cxnId="{040A4FED-F5E7-4E59-B17D-7CB29F04F54E}">
      <dgm:prSet/>
      <dgm:spPr/>
      <dgm:t>
        <a:bodyPr/>
        <a:lstStyle/>
        <a:p>
          <a:endParaRPr lang="zh-TW" altLang="en-US"/>
        </a:p>
      </dgm:t>
    </dgm:pt>
    <dgm:pt modelId="{CF13E19B-A3AA-4233-8641-1E9D2A63084A}">
      <dgm:prSet/>
      <dgm:spPr/>
      <dgm:t>
        <a:bodyPr/>
        <a:lstStyle/>
        <a:p>
          <a:r>
            <a:rPr lang="zh-TW" b="0" i="0" baseline="0"/>
            <a:t>首頁：品牌故事、產品特色與促銷活動</a:t>
          </a:r>
          <a:endParaRPr lang="zh-TW"/>
        </a:p>
      </dgm:t>
    </dgm:pt>
    <dgm:pt modelId="{7A3D8E0B-4C76-4D2A-A38F-A9D2B4854B81}" type="parTrans" cxnId="{7ECDCCC4-9371-431A-869B-394CE75393FC}">
      <dgm:prSet/>
      <dgm:spPr/>
      <dgm:t>
        <a:bodyPr/>
        <a:lstStyle/>
        <a:p>
          <a:endParaRPr lang="zh-TW" altLang="en-US"/>
        </a:p>
      </dgm:t>
    </dgm:pt>
    <dgm:pt modelId="{C8A16CF6-FC44-432E-A99E-AAE5AFC23FB6}" type="sibTrans" cxnId="{7ECDCCC4-9371-431A-869B-394CE75393FC}">
      <dgm:prSet/>
      <dgm:spPr/>
      <dgm:t>
        <a:bodyPr/>
        <a:lstStyle/>
        <a:p>
          <a:endParaRPr lang="zh-TW" altLang="en-US"/>
        </a:p>
      </dgm:t>
    </dgm:pt>
    <dgm:pt modelId="{BB49EB23-0CC1-4E89-A2F7-99389E9CD033}">
      <dgm:prSet/>
      <dgm:spPr/>
      <dgm:t>
        <a:bodyPr/>
        <a:lstStyle/>
        <a:p>
          <a:r>
            <a:rPr lang="zh-TW" b="0" i="0" baseline="0"/>
            <a:t>商品頁面：產品圖片、規格與購買按鈕</a:t>
          </a:r>
          <a:endParaRPr lang="zh-TW"/>
        </a:p>
      </dgm:t>
    </dgm:pt>
    <dgm:pt modelId="{7BA421A8-5ED1-4A26-9D76-E6F52F18D5F0}" type="parTrans" cxnId="{F513D523-9F73-40D0-A20D-B19B03ED5B9F}">
      <dgm:prSet/>
      <dgm:spPr/>
      <dgm:t>
        <a:bodyPr/>
        <a:lstStyle/>
        <a:p>
          <a:endParaRPr lang="zh-TW" altLang="en-US"/>
        </a:p>
      </dgm:t>
    </dgm:pt>
    <dgm:pt modelId="{47F413D1-F257-4917-855B-2DC57ACFE5B7}" type="sibTrans" cxnId="{F513D523-9F73-40D0-A20D-B19B03ED5B9F}">
      <dgm:prSet/>
      <dgm:spPr/>
      <dgm:t>
        <a:bodyPr/>
        <a:lstStyle/>
        <a:p>
          <a:endParaRPr lang="zh-TW" altLang="en-US"/>
        </a:p>
      </dgm:t>
    </dgm:pt>
    <dgm:pt modelId="{227FDE66-E652-4AC8-96E4-1108FBA8F0DA}">
      <dgm:prSet/>
      <dgm:spPr/>
      <dgm:t>
        <a:bodyPr/>
        <a:lstStyle/>
        <a:p>
          <a:r>
            <a:rPr lang="zh-TW" b="0" i="0" baseline="0"/>
            <a:t>部落格：分享產品背後的故事（如農民的日常、產地特色）</a:t>
          </a:r>
          <a:endParaRPr lang="zh-TW"/>
        </a:p>
      </dgm:t>
    </dgm:pt>
    <dgm:pt modelId="{B02691DE-7E14-4B68-B8BE-C6B62453B691}" type="parTrans" cxnId="{50A36226-125A-45C8-927C-73BFDCB1ABB8}">
      <dgm:prSet/>
      <dgm:spPr/>
      <dgm:t>
        <a:bodyPr/>
        <a:lstStyle/>
        <a:p>
          <a:endParaRPr lang="zh-TW" altLang="en-US"/>
        </a:p>
      </dgm:t>
    </dgm:pt>
    <dgm:pt modelId="{4BB0E39B-5E63-4F00-996F-5E4B44C36D8F}" type="sibTrans" cxnId="{50A36226-125A-45C8-927C-73BFDCB1ABB8}">
      <dgm:prSet/>
      <dgm:spPr/>
      <dgm:t>
        <a:bodyPr/>
        <a:lstStyle/>
        <a:p>
          <a:endParaRPr lang="zh-TW" altLang="en-US"/>
        </a:p>
      </dgm:t>
    </dgm:pt>
    <dgm:pt modelId="{3EEF0047-B73F-41C7-BD61-07963CE7BE38}">
      <dgm:prSet/>
      <dgm:spPr/>
      <dgm:t>
        <a:bodyPr/>
        <a:lstStyle/>
        <a:p>
          <a:r>
            <a:rPr lang="zh-TW" b="0" i="0" baseline="0"/>
            <a:t>搜尋引擎優化（</a:t>
          </a:r>
          <a:r>
            <a:rPr lang="en-US" b="0" i="0" baseline="0"/>
            <a:t>SEO</a:t>
          </a:r>
          <a:r>
            <a:rPr lang="zh-TW" b="0" i="0" baseline="0"/>
            <a:t>）</a:t>
          </a:r>
          <a:endParaRPr lang="zh-TW"/>
        </a:p>
      </dgm:t>
    </dgm:pt>
    <dgm:pt modelId="{15CAAEA7-BD75-4236-BD73-C2A0C9F2D169}" type="parTrans" cxnId="{0C9A3C93-EE52-48E0-9049-E8EBD9D1F2A5}">
      <dgm:prSet/>
      <dgm:spPr/>
      <dgm:t>
        <a:bodyPr/>
        <a:lstStyle/>
        <a:p>
          <a:endParaRPr lang="zh-TW" altLang="en-US"/>
        </a:p>
      </dgm:t>
    </dgm:pt>
    <dgm:pt modelId="{69A85EEC-780B-4286-BDEF-EFE8818B9EDC}" type="sibTrans" cxnId="{0C9A3C93-EE52-48E0-9049-E8EBD9D1F2A5}">
      <dgm:prSet/>
      <dgm:spPr/>
      <dgm:t>
        <a:bodyPr/>
        <a:lstStyle/>
        <a:p>
          <a:endParaRPr lang="zh-TW" altLang="en-US"/>
        </a:p>
      </dgm:t>
    </dgm:pt>
    <dgm:pt modelId="{DE014926-61D0-4678-B612-F6ECC28033D2}">
      <dgm:prSet/>
      <dgm:spPr/>
      <dgm:t>
        <a:bodyPr/>
        <a:lstStyle/>
        <a:p>
          <a:r>
            <a:rPr lang="zh-TW" b="0" i="0" baseline="0"/>
            <a:t>設計產品關鍵字</a:t>
          </a:r>
          <a:endParaRPr lang="zh-TW"/>
        </a:p>
      </dgm:t>
    </dgm:pt>
    <dgm:pt modelId="{FECFC0A7-7977-4A7D-992A-8BFCC1107725}" type="parTrans" cxnId="{E7CEB092-FC90-469F-848B-D395CA8FE5F9}">
      <dgm:prSet/>
      <dgm:spPr/>
      <dgm:t>
        <a:bodyPr/>
        <a:lstStyle/>
        <a:p>
          <a:endParaRPr lang="zh-TW" altLang="en-US"/>
        </a:p>
      </dgm:t>
    </dgm:pt>
    <dgm:pt modelId="{68A0F725-8CD0-46B3-AB86-50033899B46D}" type="sibTrans" cxnId="{E7CEB092-FC90-469F-848B-D395CA8FE5F9}">
      <dgm:prSet/>
      <dgm:spPr/>
      <dgm:t>
        <a:bodyPr/>
        <a:lstStyle/>
        <a:p>
          <a:endParaRPr lang="zh-TW" altLang="en-US"/>
        </a:p>
      </dgm:t>
    </dgm:pt>
    <dgm:pt modelId="{F7C8049D-A25A-4EB2-9251-F29979987336}">
      <dgm:prSet/>
      <dgm:spPr/>
      <dgm:t>
        <a:bodyPr/>
        <a:lstStyle/>
        <a:p>
          <a:r>
            <a:rPr lang="zh-TW" b="0" i="0" baseline="0"/>
            <a:t>撰寫</a:t>
          </a:r>
          <a:r>
            <a:rPr lang="en-US" b="0" i="0" baseline="0"/>
            <a:t>Meta</a:t>
          </a:r>
          <a:r>
            <a:rPr lang="zh-TW" b="0" i="0" baseline="0"/>
            <a:t>描述</a:t>
          </a:r>
          <a:endParaRPr lang="zh-TW"/>
        </a:p>
      </dgm:t>
    </dgm:pt>
    <dgm:pt modelId="{722D3B1F-8DA7-4B94-A32D-D48ACDF54C67}" type="parTrans" cxnId="{5221E3D5-4090-40C6-BDBB-6CB54033A793}">
      <dgm:prSet/>
      <dgm:spPr/>
      <dgm:t>
        <a:bodyPr/>
        <a:lstStyle/>
        <a:p>
          <a:endParaRPr lang="zh-TW" altLang="en-US"/>
        </a:p>
      </dgm:t>
    </dgm:pt>
    <dgm:pt modelId="{764C31FB-D71F-40B7-8585-2B6B442C4135}" type="sibTrans" cxnId="{5221E3D5-4090-40C6-BDBB-6CB54033A793}">
      <dgm:prSet/>
      <dgm:spPr/>
      <dgm:t>
        <a:bodyPr/>
        <a:lstStyle/>
        <a:p>
          <a:endParaRPr lang="zh-TW" altLang="en-US"/>
        </a:p>
      </dgm:t>
    </dgm:pt>
    <dgm:pt modelId="{C4DBDDA6-A267-4992-A874-870EAD92F180}">
      <dgm:prSet/>
      <dgm:spPr/>
      <dgm:t>
        <a:bodyPr/>
        <a:lstStyle/>
        <a:p>
          <a:r>
            <a:rPr lang="zh-TW" b="0" i="0" baseline="0"/>
            <a:t>提高網站曝光度</a:t>
          </a:r>
          <a:endParaRPr lang="zh-TW"/>
        </a:p>
      </dgm:t>
    </dgm:pt>
    <dgm:pt modelId="{E08A6B63-8E31-43E9-9B9E-7970144F4331}" type="parTrans" cxnId="{C748BB4F-3536-4146-BD36-9341A28DFE70}">
      <dgm:prSet/>
      <dgm:spPr/>
      <dgm:t>
        <a:bodyPr/>
        <a:lstStyle/>
        <a:p>
          <a:endParaRPr lang="zh-TW" altLang="en-US"/>
        </a:p>
      </dgm:t>
    </dgm:pt>
    <dgm:pt modelId="{630944AA-5BC0-423D-924A-AAB4CE84CC25}" type="sibTrans" cxnId="{C748BB4F-3536-4146-BD36-9341A28DFE70}">
      <dgm:prSet/>
      <dgm:spPr/>
      <dgm:t>
        <a:bodyPr/>
        <a:lstStyle/>
        <a:p>
          <a:endParaRPr lang="zh-TW" altLang="en-US"/>
        </a:p>
      </dgm:t>
    </dgm:pt>
    <dgm:pt modelId="{86072684-6E57-4124-9DB9-81652F18C316}" type="pres">
      <dgm:prSet presAssocID="{2D4E6741-173B-4DDA-AC68-B254BE97A12D}" presName="Name0" presStyleCnt="0">
        <dgm:presLayoutVars>
          <dgm:chMax/>
          <dgm:chPref/>
          <dgm:dir/>
        </dgm:presLayoutVars>
      </dgm:prSet>
      <dgm:spPr/>
    </dgm:pt>
    <dgm:pt modelId="{C6DBF611-37F6-49D5-9CAE-AC37237E186B}" type="pres">
      <dgm:prSet presAssocID="{585423A8-2F34-4582-8358-2BE1079369E4}" presName="composite" presStyleCnt="0">
        <dgm:presLayoutVars>
          <dgm:chMax val="1"/>
          <dgm:chPref val="1"/>
        </dgm:presLayoutVars>
      </dgm:prSet>
      <dgm:spPr/>
    </dgm:pt>
    <dgm:pt modelId="{3E55CB39-843B-4829-B814-6BDF7C77E13C}" type="pres">
      <dgm:prSet presAssocID="{585423A8-2F34-4582-8358-2BE1079369E4}" presName="Accent" presStyleLbl="trAlignAcc1" presStyleIdx="0" presStyleCnt="3">
        <dgm:presLayoutVars>
          <dgm:chMax val="0"/>
          <dgm:chPref val="0"/>
        </dgm:presLayoutVars>
      </dgm:prSet>
      <dgm:spPr/>
    </dgm:pt>
    <dgm:pt modelId="{0F6FC7CB-6066-4F21-9B7B-C95CC6DE755B}" type="pres">
      <dgm:prSet presAssocID="{585423A8-2F34-4582-8358-2BE1079369E4}" presName="Image" presStyleLbl="alignImgPlace1" presStyleIdx="0" presStyleCnt="3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1"/>
          <a:srcRect/>
          <a:stretch>
            <a:fillRect l="-14000" r="-14000"/>
          </a:stretch>
        </a:blipFill>
      </dgm:spPr>
    </dgm:pt>
    <dgm:pt modelId="{03FB5846-1268-4828-8786-9BFB6C408FAF}" type="pres">
      <dgm:prSet presAssocID="{585423A8-2F34-4582-8358-2BE1079369E4}" presName="ChildComposite" presStyleCnt="0"/>
      <dgm:spPr/>
    </dgm:pt>
    <dgm:pt modelId="{75282C82-11A1-47D4-B565-3CBAF0E5CE76}" type="pres">
      <dgm:prSet presAssocID="{585423A8-2F34-4582-8358-2BE1079369E4}" presName="Child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7511436F-74C8-40B0-8A02-6720B9164141}" type="pres">
      <dgm:prSet presAssocID="{585423A8-2F34-4582-8358-2BE1079369E4}" presName="Parent" presStyleLbl="revTx" presStyleIdx="0" presStyleCnt="3">
        <dgm:presLayoutVars>
          <dgm:chMax val="1"/>
          <dgm:chPref val="0"/>
          <dgm:bulletEnabled val="1"/>
        </dgm:presLayoutVars>
      </dgm:prSet>
      <dgm:spPr/>
    </dgm:pt>
    <dgm:pt modelId="{3367F4D7-F3B4-41CA-8E01-BEDBCE796ECA}" type="pres">
      <dgm:prSet presAssocID="{5FCDF502-DE93-4E13-91D5-6F8C32323EF4}" presName="sibTrans" presStyleCnt="0"/>
      <dgm:spPr/>
    </dgm:pt>
    <dgm:pt modelId="{E52C03FD-4BD9-481E-A520-ADD597A77A75}" type="pres">
      <dgm:prSet presAssocID="{83C67CA7-14D8-4ECF-A00A-A07DF402E19B}" presName="composite" presStyleCnt="0">
        <dgm:presLayoutVars>
          <dgm:chMax val="1"/>
          <dgm:chPref val="1"/>
        </dgm:presLayoutVars>
      </dgm:prSet>
      <dgm:spPr/>
    </dgm:pt>
    <dgm:pt modelId="{0259DA16-F702-40E6-B745-856669788E1B}" type="pres">
      <dgm:prSet presAssocID="{83C67CA7-14D8-4ECF-A00A-A07DF402E19B}" presName="Accent" presStyleLbl="trAlignAcc1" presStyleIdx="1" presStyleCnt="3">
        <dgm:presLayoutVars>
          <dgm:chMax val="0"/>
          <dgm:chPref val="0"/>
        </dgm:presLayoutVars>
      </dgm:prSet>
      <dgm:spPr/>
    </dgm:pt>
    <dgm:pt modelId="{1ABCF0DA-3EED-4ABB-99E1-44E81F93EF21}" type="pres">
      <dgm:prSet presAssocID="{83C67CA7-14D8-4ECF-A00A-A07DF402E19B}" presName="Image" presStyleLbl="alignImgPlace1" presStyleIdx="1" presStyleCnt="3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2"/>
          <a:srcRect/>
          <a:stretch>
            <a:fillRect l="-13000" r="-13000"/>
          </a:stretch>
        </a:blipFill>
      </dgm:spPr>
    </dgm:pt>
    <dgm:pt modelId="{677209A6-745D-42B9-9CC5-59AC175BD036}" type="pres">
      <dgm:prSet presAssocID="{83C67CA7-14D8-4ECF-A00A-A07DF402E19B}" presName="ChildComposite" presStyleCnt="0"/>
      <dgm:spPr/>
    </dgm:pt>
    <dgm:pt modelId="{5CC5AAB9-DA71-498D-A9B4-7E2C0C968189}" type="pres">
      <dgm:prSet presAssocID="{83C67CA7-14D8-4ECF-A00A-A07DF402E19B}" presName="Child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29018543-192C-41D7-B597-E57783331B8D}" type="pres">
      <dgm:prSet presAssocID="{83C67CA7-14D8-4ECF-A00A-A07DF402E19B}" presName="Parent" presStyleLbl="revTx" presStyleIdx="1" presStyleCnt="3">
        <dgm:presLayoutVars>
          <dgm:chMax val="1"/>
          <dgm:chPref val="0"/>
          <dgm:bulletEnabled val="1"/>
        </dgm:presLayoutVars>
      </dgm:prSet>
      <dgm:spPr/>
    </dgm:pt>
    <dgm:pt modelId="{F3BE37BC-752C-4BFD-A168-F3E2F7B65919}" type="pres">
      <dgm:prSet presAssocID="{674C4ECF-44EE-4868-AFAF-92D303FCA380}" presName="sibTrans" presStyleCnt="0"/>
      <dgm:spPr/>
    </dgm:pt>
    <dgm:pt modelId="{DB160B7E-2F12-4271-97D3-3B05438C70D3}" type="pres">
      <dgm:prSet presAssocID="{3EEF0047-B73F-41C7-BD61-07963CE7BE38}" presName="composite" presStyleCnt="0">
        <dgm:presLayoutVars>
          <dgm:chMax val="1"/>
          <dgm:chPref val="1"/>
        </dgm:presLayoutVars>
      </dgm:prSet>
      <dgm:spPr/>
    </dgm:pt>
    <dgm:pt modelId="{1734254B-F662-445E-BC31-91096FEEB63B}" type="pres">
      <dgm:prSet presAssocID="{3EEF0047-B73F-41C7-BD61-07963CE7BE38}" presName="Accent" presStyleLbl="trAlignAcc1" presStyleIdx="2" presStyleCnt="3">
        <dgm:presLayoutVars>
          <dgm:chMax val="0"/>
          <dgm:chPref val="0"/>
        </dgm:presLayoutVars>
      </dgm:prSet>
      <dgm:spPr/>
    </dgm:pt>
    <dgm:pt modelId="{32AFADA0-B865-4F1B-BA52-90C029B2A453}" type="pres">
      <dgm:prSet presAssocID="{3EEF0047-B73F-41C7-BD61-07963CE7BE38}" presName="Image" presStyleLbl="alignImgPlace1" presStyleIdx="2" presStyleCnt="3">
        <dgm:presLayoutVars>
          <dgm:chMax val="0"/>
          <dgm:chPref val="0"/>
        </dgm:presLayoutVars>
      </dgm:prSet>
      <dgm:spPr>
        <a:blipFill rotWithShape="1">
          <a:blip xmlns:r="http://schemas.openxmlformats.org/officeDocument/2006/relationships" r:embed="rId3"/>
          <a:srcRect/>
          <a:stretch>
            <a:fillRect l="-14000" r="-14000"/>
          </a:stretch>
        </a:blipFill>
      </dgm:spPr>
    </dgm:pt>
    <dgm:pt modelId="{85BA79E1-9AB9-43CC-8E76-50E0D2EF95EA}" type="pres">
      <dgm:prSet presAssocID="{3EEF0047-B73F-41C7-BD61-07963CE7BE38}" presName="ChildComposite" presStyleCnt="0"/>
      <dgm:spPr/>
    </dgm:pt>
    <dgm:pt modelId="{C424C3F0-58B1-4CB2-81A6-2F14CECD11B5}" type="pres">
      <dgm:prSet presAssocID="{3EEF0047-B73F-41C7-BD61-07963CE7BE38}" presName="Child" presStyleLbl="node1" presStyleIdx="2" presStyleCnt="3">
        <dgm:presLayoutVars>
          <dgm:chMax val="0"/>
          <dgm:chPref val="0"/>
          <dgm:bulletEnabled val="1"/>
        </dgm:presLayoutVars>
      </dgm:prSet>
      <dgm:spPr/>
    </dgm:pt>
    <dgm:pt modelId="{685AF409-1766-4B84-BB46-E626C23CA417}" type="pres">
      <dgm:prSet presAssocID="{3EEF0047-B73F-41C7-BD61-07963CE7BE38}" presName="Parent" presStyleLbl="revTx" presStyleIdx="2" presStyleCnt="3">
        <dgm:presLayoutVars>
          <dgm:chMax val="1"/>
          <dgm:chPref val="0"/>
          <dgm:bulletEnabled val="1"/>
        </dgm:presLayoutVars>
      </dgm:prSet>
      <dgm:spPr/>
    </dgm:pt>
  </dgm:ptLst>
  <dgm:cxnLst>
    <dgm:cxn modelId="{D09A2D05-331E-41B3-BE6A-BE389D891946}" type="presOf" srcId="{585423A8-2F34-4582-8358-2BE1079369E4}" destId="{7511436F-74C8-40B0-8A02-6720B9164141}" srcOrd="0" destOrd="0" presId="urn:microsoft.com/office/officeart/2008/layout/CaptionedPictures"/>
    <dgm:cxn modelId="{AB467407-50A2-4025-9461-A9ED8E6AB6B4}" type="presOf" srcId="{C4908E1F-A19B-414F-9D3C-3EB680FA3363}" destId="{75282C82-11A1-47D4-B565-3CBAF0E5CE76}" srcOrd="0" destOrd="0" presId="urn:microsoft.com/office/officeart/2008/layout/CaptionedPictures"/>
    <dgm:cxn modelId="{37D81A11-2F2D-4621-AF95-C65E846C3E0A}" type="presOf" srcId="{BB49EB23-0CC1-4E89-A2F7-99389E9CD033}" destId="{5CC5AAB9-DA71-498D-A9B4-7E2C0C968189}" srcOrd="0" destOrd="1" presId="urn:microsoft.com/office/officeart/2008/layout/CaptionedPictures"/>
    <dgm:cxn modelId="{70A2BA15-7C12-499A-B59D-BCA9ECF9700A}" srcId="{585423A8-2F34-4582-8358-2BE1079369E4}" destId="{2D1C6B4E-1D4E-4701-B05B-F475E667BA4C}" srcOrd="1" destOrd="0" parTransId="{92DFFF7B-1188-44E3-8154-B726697A21DB}" sibTransId="{F0D78821-2DA0-41C7-AD6E-D85E949C4B57}"/>
    <dgm:cxn modelId="{F513D523-9F73-40D0-A20D-B19B03ED5B9F}" srcId="{83C67CA7-14D8-4ECF-A00A-A07DF402E19B}" destId="{BB49EB23-0CC1-4E89-A2F7-99389E9CD033}" srcOrd="1" destOrd="0" parTransId="{7BA421A8-5ED1-4A26-9D76-E6F52F18D5F0}" sibTransId="{47F413D1-F257-4917-855B-2DC57ACFE5B7}"/>
    <dgm:cxn modelId="{50A36226-125A-45C8-927C-73BFDCB1ABB8}" srcId="{83C67CA7-14D8-4ECF-A00A-A07DF402E19B}" destId="{227FDE66-E652-4AC8-96E4-1108FBA8F0DA}" srcOrd="2" destOrd="0" parTransId="{B02691DE-7E14-4B68-B8BE-C6B62453B691}" sibTransId="{4BB0E39B-5E63-4F00-996F-5E4B44C36D8F}"/>
    <dgm:cxn modelId="{5C79112B-55EE-428B-9AD5-DDCC96464A85}" type="presOf" srcId="{2D4E6741-173B-4DDA-AC68-B254BE97A12D}" destId="{86072684-6E57-4124-9DB9-81652F18C316}" srcOrd="0" destOrd="0" presId="urn:microsoft.com/office/officeart/2008/layout/CaptionedPictures"/>
    <dgm:cxn modelId="{DF8F742B-EB09-4882-9663-FE6747D35ACD}" type="presOf" srcId="{3EEF0047-B73F-41C7-BD61-07963CE7BE38}" destId="{685AF409-1766-4B84-BB46-E626C23CA417}" srcOrd="0" destOrd="0" presId="urn:microsoft.com/office/officeart/2008/layout/CaptionedPictures"/>
    <dgm:cxn modelId="{EB3B9732-3984-43C9-8350-7087A3695BEE}" srcId="{585423A8-2F34-4582-8358-2BE1079369E4}" destId="{C4908E1F-A19B-414F-9D3C-3EB680FA3363}" srcOrd="0" destOrd="0" parTransId="{14949092-9AAC-43AA-AAD6-EB78214AA67E}" sibTransId="{2B8E5357-FF2A-4ABF-9F43-D0ECABAD41F6}"/>
    <dgm:cxn modelId="{FCF2405D-881C-4A63-A235-32D8B9E308B4}" type="presOf" srcId="{83C67CA7-14D8-4ECF-A00A-A07DF402E19B}" destId="{29018543-192C-41D7-B597-E57783331B8D}" srcOrd="0" destOrd="0" presId="urn:microsoft.com/office/officeart/2008/layout/CaptionedPictures"/>
    <dgm:cxn modelId="{270B0462-DA8E-43DB-BB6F-C55A9B38E990}" srcId="{2D4E6741-173B-4DDA-AC68-B254BE97A12D}" destId="{585423A8-2F34-4582-8358-2BE1079369E4}" srcOrd="0" destOrd="0" parTransId="{9BE0F518-508D-4B14-A844-4871EFFA1795}" sibTransId="{5FCDF502-DE93-4E13-91D5-6F8C32323EF4}"/>
    <dgm:cxn modelId="{2AF59F42-CDC6-4FF7-A633-81DC463E1DC6}" type="presOf" srcId="{DE014926-61D0-4678-B612-F6ECC28033D2}" destId="{C424C3F0-58B1-4CB2-81A6-2F14CECD11B5}" srcOrd="0" destOrd="0" presId="urn:microsoft.com/office/officeart/2008/layout/CaptionedPictures"/>
    <dgm:cxn modelId="{C748BB4F-3536-4146-BD36-9341A28DFE70}" srcId="{3EEF0047-B73F-41C7-BD61-07963CE7BE38}" destId="{C4DBDDA6-A267-4992-A874-870EAD92F180}" srcOrd="2" destOrd="0" parTransId="{E08A6B63-8E31-43E9-9B9E-7970144F4331}" sibTransId="{630944AA-5BC0-423D-924A-AAB4CE84CC25}"/>
    <dgm:cxn modelId="{3E469574-8E1F-483E-8CE4-F45BC530AF8B}" type="presOf" srcId="{C4DBDDA6-A267-4992-A874-870EAD92F180}" destId="{C424C3F0-58B1-4CB2-81A6-2F14CECD11B5}" srcOrd="0" destOrd="2" presId="urn:microsoft.com/office/officeart/2008/layout/CaptionedPictures"/>
    <dgm:cxn modelId="{96C81355-A453-4B05-BB90-7937E89BDC96}" type="presOf" srcId="{CF13E19B-A3AA-4233-8641-1E9D2A63084A}" destId="{5CC5AAB9-DA71-498D-A9B4-7E2C0C968189}" srcOrd="0" destOrd="0" presId="urn:microsoft.com/office/officeart/2008/layout/CaptionedPictures"/>
    <dgm:cxn modelId="{E7CEB092-FC90-469F-848B-D395CA8FE5F9}" srcId="{3EEF0047-B73F-41C7-BD61-07963CE7BE38}" destId="{DE014926-61D0-4678-B612-F6ECC28033D2}" srcOrd="0" destOrd="0" parTransId="{FECFC0A7-7977-4A7D-992A-8BFCC1107725}" sibTransId="{68A0F725-8CD0-46B3-AB86-50033899B46D}"/>
    <dgm:cxn modelId="{0C9A3C93-EE52-48E0-9049-E8EBD9D1F2A5}" srcId="{2D4E6741-173B-4DDA-AC68-B254BE97A12D}" destId="{3EEF0047-B73F-41C7-BD61-07963CE7BE38}" srcOrd="2" destOrd="0" parTransId="{15CAAEA7-BD75-4236-BD73-C2A0C9F2D169}" sibTransId="{69A85EEC-780B-4286-BDEF-EFE8818B9EDC}"/>
    <dgm:cxn modelId="{C609CE96-4C7C-49B9-A974-D08D2DBB48F9}" type="presOf" srcId="{227FDE66-E652-4AC8-96E4-1108FBA8F0DA}" destId="{5CC5AAB9-DA71-498D-A9B4-7E2C0C968189}" srcOrd="0" destOrd="2" presId="urn:microsoft.com/office/officeart/2008/layout/CaptionedPictures"/>
    <dgm:cxn modelId="{B15969C0-4EDF-4860-9D4C-C520C11DFD4E}" type="presOf" srcId="{2D1C6B4E-1D4E-4701-B05B-F475E667BA4C}" destId="{75282C82-11A1-47D4-B565-3CBAF0E5CE76}" srcOrd="0" destOrd="1" presId="urn:microsoft.com/office/officeart/2008/layout/CaptionedPictures"/>
    <dgm:cxn modelId="{7ECDCCC4-9371-431A-869B-394CE75393FC}" srcId="{83C67CA7-14D8-4ECF-A00A-A07DF402E19B}" destId="{CF13E19B-A3AA-4233-8641-1E9D2A63084A}" srcOrd="0" destOrd="0" parTransId="{7A3D8E0B-4C76-4D2A-A38F-A9D2B4854B81}" sibTransId="{C8A16CF6-FC44-432E-A99E-AAE5AFC23FB6}"/>
    <dgm:cxn modelId="{5221E3D5-4090-40C6-BDBB-6CB54033A793}" srcId="{3EEF0047-B73F-41C7-BD61-07963CE7BE38}" destId="{F7C8049D-A25A-4EB2-9251-F29979987336}" srcOrd="1" destOrd="0" parTransId="{722D3B1F-8DA7-4B94-A32D-D48ACDF54C67}" sibTransId="{764C31FB-D71F-40B7-8585-2B6B442C4135}"/>
    <dgm:cxn modelId="{C6A704E1-8C11-403E-9CF3-A417C5AAF646}" type="presOf" srcId="{F7C8049D-A25A-4EB2-9251-F29979987336}" destId="{C424C3F0-58B1-4CB2-81A6-2F14CECD11B5}" srcOrd="0" destOrd="1" presId="urn:microsoft.com/office/officeart/2008/layout/CaptionedPictures"/>
    <dgm:cxn modelId="{040A4FED-F5E7-4E59-B17D-7CB29F04F54E}" srcId="{2D4E6741-173B-4DDA-AC68-B254BE97A12D}" destId="{83C67CA7-14D8-4ECF-A00A-A07DF402E19B}" srcOrd="1" destOrd="0" parTransId="{C73DB08A-8EF5-494F-BCBC-736DB27AE1ED}" sibTransId="{674C4ECF-44EE-4868-AFAF-92D303FCA380}"/>
    <dgm:cxn modelId="{0A131CF3-2D06-4BC4-9FF4-6A897F711AA6}" type="presParOf" srcId="{86072684-6E57-4124-9DB9-81652F18C316}" destId="{C6DBF611-37F6-49D5-9CAE-AC37237E186B}" srcOrd="0" destOrd="0" presId="urn:microsoft.com/office/officeart/2008/layout/CaptionedPictures"/>
    <dgm:cxn modelId="{77F87A7D-0982-45A7-BE10-47269A477864}" type="presParOf" srcId="{C6DBF611-37F6-49D5-9CAE-AC37237E186B}" destId="{3E55CB39-843B-4829-B814-6BDF7C77E13C}" srcOrd="0" destOrd="0" presId="urn:microsoft.com/office/officeart/2008/layout/CaptionedPictures"/>
    <dgm:cxn modelId="{EBEFFECE-7277-4C69-AE64-62C7E825F32B}" type="presParOf" srcId="{C6DBF611-37F6-49D5-9CAE-AC37237E186B}" destId="{0F6FC7CB-6066-4F21-9B7B-C95CC6DE755B}" srcOrd="1" destOrd="0" presId="urn:microsoft.com/office/officeart/2008/layout/CaptionedPictures"/>
    <dgm:cxn modelId="{125F13DA-580C-4C37-8EE4-F20CD203A8C8}" type="presParOf" srcId="{C6DBF611-37F6-49D5-9CAE-AC37237E186B}" destId="{03FB5846-1268-4828-8786-9BFB6C408FAF}" srcOrd="2" destOrd="0" presId="urn:microsoft.com/office/officeart/2008/layout/CaptionedPictures"/>
    <dgm:cxn modelId="{F6D803D7-A1DA-427F-9966-6EBD3DA92B64}" type="presParOf" srcId="{03FB5846-1268-4828-8786-9BFB6C408FAF}" destId="{75282C82-11A1-47D4-B565-3CBAF0E5CE76}" srcOrd="0" destOrd="0" presId="urn:microsoft.com/office/officeart/2008/layout/CaptionedPictures"/>
    <dgm:cxn modelId="{60EED7AD-0C9A-49FB-AF7F-F1D187034E1B}" type="presParOf" srcId="{03FB5846-1268-4828-8786-9BFB6C408FAF}" destId="{7511436F-74C8-40B0-8A02-6720B9164141}" srcOrd="1" destOrd="0" presId="urn:microsoft.com/office/officeart/2008/layout/CaptionedPictures"/>
    <dgm:cxn modelId="{652DE18A-B9B2-4E24-A70A-31C9CABD929B}" type="presParOf" srcId="{86072684-6E57-4124-9DB9-81652F18C316}" destId="{3367F4D7-F3B4-41CA-8E01-BEDBCE796ECA}" srcOrd="1" destOrd="0" presId="urn:microsoft.com/office/officeart/2008/layout/CaptionedPictures"/>
    <dgm:cxn modelId="{65425508-6216-4401-B01B-27BEF66AB7CE}" type="presParOf" srcId="{86072684-6E57-4124-9DB9-81652F18C316}" destId="{E52C03FD-4BD9-481E-A520-ADD597A77A75}" srcOrd="2" destOrd="0" presId="urn:microsoft.com/office/officeart/2008/layout/CaptionedPictures"/>
    <dgm:cxn modelId="{4B16FFE7-12E5-4037-9AB9-6F43E60B6BD5}" type="presParOf" srcId="{E52C03FD-4BD9-481E-A520-ADD597A77A75}" destId="{0259DA16-F702-40E6-B745-856669788E1B}" srcOrd="0" destOrd="0" presId="urn:microsoft.com/office/officeart/2008/layout/CaptionedPictures"/>
    <dgm:cxn modelId="{91D5EA31-555A-48A1-A8A0-7D2E4B25E4EB}" type="presParOf" srcId="{E52C03FD-4BD9-481E-A520-ADD597A77A75}" destId="{1ABCF0DA-3EED-4ABB-99E1-44E81F93EF21}" srcOrd="1" destOrd="0" presId="urn:microsoft.com/office/officeart/2008/layout/CaptionedPictures"/>
    <dgm:cxn modelId="{C28F6172-A6AB-4D93-80B2-8CA492B3C571}" type="presParOf" srcId="{E52C03FD-4BD9-481E-A520-ADD597A77A75}" destId="{677209A6-745D-42B9-9CC5-59AC175BD036}" srcOrd="2" destOrd="0" presId="urn:microsoft.com/office/officeart/2008/layout/CaptionedPictures"/>
    <dgm:cxn modelId="{2A619B05-8BDE-45D5-B5D2-84631592CA04}" type="presParOf" srcId="{677209A6-745D-42B9-9CC5-59AC175BD036}" destId="{5CC5AAB9-DA71-498D-A9B4-7E2C0C968189}" srcOrd="0" destOrd="0" presId="urn:microsoft.com/office/officeart/2008/layout/CaptionedPictures"/>
    <dgm:cxn modelId="{88F41404-6F75-49B8-A5A1-B83DD2EBF838}" type="presParOf" srcId="{677209A6-745D-42B9-9CC5-59AC175BD036}" destId="{29018543-192C-41D7-B597-E57783331B8D}" srcOrd="1" destOrd="0" presId="urn:microsoft.com/office/officeart/2008/layout/CaptionedPictures"/>
    <dgm:cxn modelId="{C1A7387D-22CA-4FF0-A739-91063201565F}" type="presParOf" srcId="{86072684-6E57-4124-9DB9-81652F18C316}" destId="{F3BE37BC-752C-4BFD-A168-F3E2F7B65919}" srcOrd="3" destOrd="0" presId="urn:microsoft.com/office/officeart/2008/layout/CaptionedPictures"/>
    <dgm:cxn modelId="{B2B77207-FBC0-4662-AB57-06B980ACF587}" type="presParOf" srcId="{86072684-6E57-4124-9DB9-81652F18C316}" destId="{DB160B7E-2F12-4271-97D3-3B05438C70D3}" srcOrd="4" destOrd="0" presId="urn:microsoft.com/office/officeart/2008/layout/CaptionedPictures"/>
    <dgm:cxn modelId="{FA41C55E-F7D2-4C85-8D3B-58F82055E99B}" type="presParOf" srcId="{DB160B7E-2F12-4271-97D3-3B05438C70D3}" destId="{1734254B-F662-445E-BC31-91096FEEB63B}" srcOrd="0" destOrd="0" presId="urn:microsoft.com/office/officeart/2008/layout/CaptionedPictures"/>
    <dgm:cxn modelId="{CCD682D3-ADE9-4D86-993A-700D6DF05C41}" type="presParOf" srcId="{DB160B7E-2F12-4271-97D3-3B05438C70D3}" destId="{32AFADA0-B865-4F1B-BA52-90C029B2A453}" srcOrd="1" destOrd="0" presId="urn:microsoft.com/office/officeart/2008/layout/CaptionedPictures"/>
    <dgm:cxn modelId="{43DCACE3-B67D-4E1E-AEB2-D2E3C9EB652C}" type="presParOf" srcId="{DB160B7E-2F12-4271-97D3-3B05438C70D3}" destId="{85BA79E1-9AB9-43CC-8E76-50E0D2EF95EA}" srcOrd="2" destOrd="0" presId="urn:microsoft.com/office/officeart/2008/layout/CaptionedPictures"/>
    <dgm:cxn modelId="{0EA0E785-6F21-45BF-9C19-0CA45F5DCC44}" type="presParOf" srcId="{85BA79E1-9AB9-43CC-8E76-50E0D2EF95EA}" destId="{C424C3F0-58B1-4CB2-81A6-2F14CECD11B5}" srcOrd="0" destOrd="0" presId="urn:microsoft.com/office/officeart/2008/layout/CaptionedPictures"/>
    <dgm:cxn modelId="{30AAF74A-C532-430E-B88D-7D9AFCE14986}" type="presParOf" srcId="{85BA79E1-9AB9-43CC-8E76-50E0D2EF95EA}" destId="{685AF409-1766-4B84-BB46-E626C23CA417}" srcOrd="1" destOrd="0" presId="urn:microsoft.com/office/officeart/2008/layout/CaptionedPicture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55B23A6-2C57-409D-9AE5-7D70B12136FF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zh-TW" altLang="en-US"/>
        </a:p>
      </dgm:t>
    </dgm:pt>
    <dgm:pt modelId="{EA6497AF-B695-4192-959F-6A7B546CDE83}">
      <dgm:prSet/>
      <dgm:spPr/>
      <dgm:t>
        <a:bodyPr/>
        <a:lstStyle/>
        <a:p>
          <a:r>
            <a:rPr lang="zh-TW" b="0" i="0" baseline="0"/>
            <a:t>視覺吸引力：拍攝短影片展示產品（如「</a:t>
          </a:r>
          <a:r>
            <a:rPr lang="en-US" b="0" i="0" baseline="0"/>
            <a:t>5</a:t>
          </a:r>
          <a:r>
            <a:rPr lang="zh-TW" b="0" i="0" baseline="0"/>
            <a:t>秒快速沖泡有機茶」）</a:t>
          </a:r>
          <a:endParaRPr lang="zh-TW"/>
        </a:p>
      </dgm:t>
    </dgm:pt>
    <dgm:pt modelId="{64E8A2E1-0DD8-4253-8B35-480EB9943693}" type="parTrans" cxnId="{B2DDDCB7-05EA-48A4-9EC5-2B318821D433}">
      <dgm:prSet/>
      <dgm:spPr/>
      <dgm:t>
        <a:bodyPr/>
        <a:lstStyle/>
        <a:p>
          <a:endParaRPr lang="zh-TW" altLang="en-US"/>
        </a:p>
      </dgm:t>
    </dgm:pt>
    <dgm:pt modelId="{8C1B8412-B248-4D72-B263-72930632E1C8}" type="sibTrans" cxnId="{B2DDDCB7-05EA-48A4-9EC5-2B318821D433}">
      <dgm:prSet/>
      <dgm:spPr/>
      <dgm:t>
        <a:bodyPr/>
        <a:lstStyle/>
        <a:p>
          <a:endParaRPr lang="zh-TW" altLang="en-US"/>
        </a:p>
      </dgm:t>
    </dgm:pt>
    <dgm:pt modelId="{74CFB328-6580-406A-A86E-5F33CA99C31E}">
      <dgm:prSet/>
      <dgm:spPr/>
      <dgm:t>
        <a:bodyPr/>
        <a:lstStyle/>
        <a:p>
          <a:r>
            <a:rPr lang="zh-TW" b="0" i="0" baseline="0"/>
            <a:t>使用者故事：分享忠實顧客的心得</a:t>
          </a:r>
          <a:endParaRPr lang="zh-TW"/>
        </a:p>
      </dgm:t>
    </dgm:pt>
    <dgm:pt modelId="{B391D1D0-C33B-4B59-85E9-1BC2A87E2FC9}" type="parTrans" cxnId="{A73FA9C1-C3E2-44A6-A3A9-B1671C513B9C}">
      <dgm:prSet/>
      <dgm:spPr/>
      <dgm:t>
        <a:bodyPr/>
        <a:lstStyle/>
        <a:p>
          <a:endParaRPr lang="zh-TW" altLang="en-US"/>
        </a:p>
      </dgm:t>
    </dgm:pt>
    <dgm:pt modelId="{C8A26C8D-550E-4283-AE51-88A083480C57}" type="sibTrans" cxnId="{A73FA9C1-C3E2-44A6-A3A9-B1671C513B9C}">
      <dgm:prSet/>
      <dgm:spPr/>
      <dgm:t>
        <a:bodyPr/>
        <a:lstStyle/>
        <a:p>
          <a:endParaRPr lang="zh-TW" altLang="en-US"/>
        </a:p>
      </dgm:t>
    </dgm:pt>
    <dgm:pt modelId="{CB7A663D-7088-41C5-9B82-C0601AB13B21}">
      <dgm:prSet/>
      <dgm:spPr/>
      <dgm:t>
        <a:bodyPr/>
        <a:lstStyle/>
        <a:p>
          <a:r>
            <a:rPr lang="zh-TW" b="0" i="0" baseline="0"/>
            <a:t>專業知識：撰寫關於產品價值（如「如何挑選高品質蜂蜜」）</a:t>
          </a:r>
          <a:endParaRPr lang="zh-TW"/>
        </a:p>
      </dgm:t>
    </dgm:pt>
    <dgm:pt modelId="{65545922-C26D-4447-BED9-4FB7E3C93ABD}" type="parTrans" cxnId="{3E416563-BCA1-4AD8-9FCC-27B4302A6BDA}">
      <dgm:prSet/>
      <dgm:spPr/>
      <dgm:t>
        <a:bodyPr/>
        <a:lstStyle/>
        <a:p>
          <a:endParaRPr lang="zh-TW" altLang="en-US"/>
        </a:p>
      </dgm:t>
    </dgm:pt>
    <dgm:pt modelId="{0E91E3A6-02B1-4D54-8987-E7E0CDFDB99A}" type="sibTrans" cxnId="{3E416563-BCA1-4AD8-9FCC-27B4302A6BDA}">
      <dgm:prSet/>
      <dgm:spPr/>
      <dgm:t>
        <a:bodyPr/>
        <a:lstStyle/>
        <a:p>
          <a:endParaRPr lang="zh-TW" altLang="en-US"/>
        </a:p>
      </dgm:t>
    </dgm:pt>
    <dgm:pt modelId="{21AA9C62-6F4F-4CFD-BA7F-6B41A9CED94D}">
      <dgm:prSet/>
      <dgm:spPr/>
      <dgm:t>
        <a:bodyPr/>
        <a:lstStyle/>
        <a:p>
          <a:r>
            <a:rPr lang="zh-TW" b="0" i="0" baseline="0"/>
            <a:t>排程每日或每周的發文，並使用免費工具（如</a:t>
          </a:r>
          <a:r>
            <a:rPr lang="en-US" b="0" i="0" baseline="0"/>
            <a:t>Canva</a:t>
          </a:r>
          <a:r>
            <a:rPr lang="zh-TW" b="0" i="0" baseline="0"/>
            <a:t>）製作精美貼文圖片</a:t>
          </a:r>
          <a:endParaRPr lang="zh-TW"/>
        </a:p>
      </dgm:t>
    </dgm:pt>
    <dgm:pt modelId="{E7C01529-53F7-4837-A647-08828E6EFFEF}" type="parTrans" cxnId="{503BB4C2-BF21-441A-9106-FC246726FF34}">
      <dgm:prSet/>
      <dgm:spPr/>
      <dgm:t>
        <a:bodyPr/>
        <a:lstStyle/>
        <a:p>
          <a:endParaRPr lang="zh-TW" altLang="en-US"/>
        </a:p>
      </dgm:t>
    </dgm:pt>
    <dgm:pt modelId="{A05AFFD2-F061-4D1D-9183-3B4413C331F6}" type="sibTrans" cxnId="{503BB4C2-BF21-441A-9106-FC246726FF34}">
      <dgm:prSet/>
      <dgm:spPr/>
      <dgm:t>
        <a:bodyPr/>
        <a:lstStyle/>
        <a:p>
          <a:endParaRPr lang="zh-TW" altLang="en-US"/>
        </a:p>
      </dgm:t>
    </dgm:pt>
    <dgm:pt modelId="{D34EC27D-0F84-4247-834B-87E45B04344C}" type="pres">
      <dgm:prSet presAssocID="{755B23A6-2C57-409D-9AE5-7D70B12136FF}" presName="Name0" presStyleCnt="0">
        <dgm:presLayoutVars>
          <dgm:chMax val="7"/>
          <dgm:chPref val="7"/>
          <dgm:dir/>
        </dgm:presLayoutVars>
      </dgm:prSet>
      <dgm:spPr/>
    </dgm:pt>
    <dgm:pt modelId="{5FF695B0-77DA-48CD-8635-B32F9FEA06F2}" type="pres">
      <dgm:prSet presAssocID="{755B23A6-2C57-409D-9AE5-7D70B12136FF}" presName="Name1" presStyleCnt="0"/>
      <dgm:spPr/>
    </dgm:pt>
    <dgm:pt modelId="{3E023FC5-DE35-406D-A2DE-1BE639325CE5}" type="pres">
      <dgm:prSet presAssocID="{755B23A6-2C57-409D-9AE5-7D70B12136FF}" presName="cycle" presStyleCnt="0"/>
      <dgm:spPr/>
    </dgm:pt>
    <dgm:pt modelId="{A7B456CD-1554-40B9-A7D2-DD70B0BF330D}" type="pres">
      <dgm:prSet presAssocID="{755B23A6-2C57-409D-9AE5-7D70B12136FF}" presName="srcNode" presStyleLbl="node1" presStyleIdx="0" presStyleCnt="4"/>
      <dgm:spPr/>
    </dgm:pt>
    <dgm:pt modelId="{8F594C28-717D-44A8-80C9-E2BF84AF6C93}" type="pres">
      <dgm:prSet presAssocID="{755B23A6-2C57-409D-9AE5-7D70B12136FF}" presName="conn" presStyleLbl="parChTrans1D2" presStyleIdx="0" presStyleCnt="1"/>
      <dgm:spPr/>
    </dgm:pt>
    <dgm:pt modelId="{391053FA-B86B-496D-A1C0-02EDC2BA8E0B}" type="pres">
      <dgm:prSet presAssocID="{755B23A6-2C57-409D-9AE5-7D70B12136FF}" presName="extraNode" presStyleLbl="node1" presStyleIdx="0" presStyleCnt="4"/>
      <dgm:spPr/>
    </dgm:pt>
    <dgm:pt modelId="{1BD2E7FF-5FF3-409F-91B9-8FEE0205F9F0}" type="pres">
      <dgm:prSet presAssocID="{755B23A6-2C57-409D-9AE5-7D70B12136FF}" presName="dstNode" presStyleLbl="node1" presStyleIdx="0" presStyleCnt="4"/>
      <dgm:spPr/>
    </dgm:pt>
    <dgm:pt modelId="{59C80BF5-512E-4F5D-AA5D-0C55AB07C622}" type="pres">
      <dgm:prSet presAssocID="{EA6497AF-B695-4192-959F-6A7B546CDE83}" presName="text_1" presStyleLbl="node1" presStyleIdx="0" presStyleCnt="4">
        <dgm:presLayoutVars>
          <dgm:bulletEnabled val="1"/>
        </dgm:presLayoutVars>
      </dgm:prSet>
      <dgm:spPr/>
    </dgm:pt>
    <dgm:pt modelId="{9B869ECB-682E-4C46-B7E8-AAF1A3E28138}" type="pres">
      <dgm:prSet presAssocID="{EA6497AF-B695-4192-959F-6A7B546CDE83}" presName="accent_1" presStyleCnt="0"/>
      <dgm:spPr/>
    </dgm:pt>
    <dgm:pt modelId="{A9B9E546-3183-43CB-A1D5-A42425444974}" type="pres">
      <dgm:prSet presAssocID="{EA6497AF-B695-4192-959F-6A7B546CDE83}" presName="accentRepeatNode" presStyleLbl="solidFgAcc1" presStyleIdx="0" presStyleCnt="4"/>
      <dgm:spPr/>
    </dgm:pt>
    <dgm:pt modelId="{84E80368-350E-4DE7-AC64-07274B25BFC5}" type="pres">
      <dgm:prSet presAssocID="{74CFB328-6580-406A-A86E-5F33CA99C31E}" presName="text_2" presStyleLbl="node1" presStyleIdx="1" presStyleCnt="4">
        <dgm:presLayoutVars>
          <dgm:bulletEnabled val="1"/>
        </dgm:presLayoutVars>
      </dgm:prSet>
      <dgm:spPr/>
    </dgm:pt>
    <dgm:pt modelId="{59D78467-2FBE-426E-828D-6290430CB839}" type="pres">
      <dgm:prSet presAssocID="{74CFB328-6580-406A-A86E-5F33CA99C31E}" presName="accent_2" presStyleCnt="0"/>
      <dgm:spPr/>
    </dgm:pt>
    <dgm:pt modelId="{4AD64970-3B2B-4560-A467-696C510268E1}" type="pres">
      <dgm:prSet presAssocID="{74CFB328-6580-406A-A86E-5F33CA99C31E}" presName="accentRepeatNode" presStyleLbl="solidFgAcc1" presStyleIdx="1" presStyleCnt="4"/>
      <dgm:spPr/>
    </dgm:pt>
    <dgm:pt modelId="{84AF1E17-E8C4-4D11-81DD-E13C8C92ECA2}" type="pres">
      <dgm:prSet presAssocID="{CB7A663D-7088-41C5-9B82-C0601AB13B21}" presName="text_3" presStyleLbl="node1" presStyleIdx="2" presStyleCnt="4">
        <dgm:presLayoutVars>
          <dgm:bulletEnabled val="1"/>
        </dgm:presLayoutVars>
      </dgm:prSet>
      <dgm:spPr/>
    </dgm:pt>
    <dgm:pt modelId="{CBEBD670-BB24-49B4-9545-EB5FFA456077}" type="pres">
      <dgm:prSet presAssocID="{CB7A663D-7088-41C5-9B82-C0601AB13B21}" presName="accent_3" presStyleCnt="0"/>
      <dgm:spPr/>
    </dgm:pt>
    <dgm:pt modelId="{0FD9F4A0-0723-4723-8DC3-32017BAE0373}" type="pres">
      <dgm:prSet presAssocID="{CB7A663D-7088-41C5-9B82-C0601AB13B21}" presName="accentRepeatNode" presStyleLbl="solidFgAcc1" presStyleIdx="2" presStyleCnt="4"/>
      <dgm:spPr/>
    </dgm:pt>
    <dgm:pt modelId="{CF7EC2DD-5244-4F39-BF99-09FF924F4859}" type="pres">
      <dgm:prSet presAssocID="{21AA9C62-6F4F-4CFD-BA7F-6B41A9CED94D}" presName="text_4" presStyleLbl="node1" presStyleIdx="3" presStyleCnt="4">
        <dgm:presLayoutVars>
          <dgm:bulletEnabled val="1"/>
        </dgm:presLayoutVars>
      </dgm:prSet>
      <dgm:spPr/>
    </dgm:pt>
    <dgm:pt modelId="{06259AF1-864A-4E3E-B729-CCAE8BEDCFDF}" type="pres">
      <dgm:prSet presAssocID="{21AA9C62-6F4F-4CFD-BA7F-6B41A9CED94D}" presName="accent_4" presStyleCnt="0"/>
      <dgm:spPr/>
    </dgm:pt>
    <dgm:pt modelId="{6027A862-7792-4A17-AC60-F59BFE9F421A}" type="pres">
      <dgm:prSet presAssocID="{21AA9C62-6F4F-4CFD-BA7F-6B41A9CED94D}" presName="accentRepeatNode" presStyleLbl="solidFgAcc1" presStyleIdx="3" presStyleCnt="4"/>
      <dgm:spPr/>
    </dgm:pt>
  </dgm:ptLst>
  <dgm:cxnLst>
    <dgm:cxn modelId="{F40D3F2D-EAB0-49AB-9A16-1153235F15C4}" type="presOf" srcId="{EA6497AF-B695-4192-959F-6A7B546CDE83}" destId="{59C80BF5-512E-4F5D-AA5D-0C55AB07C622}" srcOrd="0" destOrd="0" presId="urn:microsoft.com/office/officeart/2008/layout/VerticalCurvedList"/>
    <dgm:cxn modelId="{3E416563-BCA1-4AD8-9FCC-27B4302A6BDA}" srcId="{755B23A6-2C57-409D-9AE5-7D70B12136FF}" destId="{CB7A663D-7088-41C5-9B82-C0601AB13B21}" srcOrd="2" destOrd="0" parTransId="{65545922-C26D-4447-BED9-4FB7E3C93ABD}" sibTransId="{0E91E3A6-02B1-4D54-8987-E7E0CDFDB99A}"/>
    <dgm:cxn modelId="{F3D56BB6-3BC0-4F11-8BED-013BCDD952C4}" type="presOf" srcId="{21AA9C62-6F4F-4CFD-BA7F-6B41A9CED94D}" destId="{CF7EC2DD-5244-4F39-BF99-09FF924F4859}" srcOrd="0" destOrd="0" presId="urn:microsoft.com/office/officeart/2008/layout/VerticalCurvedList"/>
    <dgm:cxn modelId="{B2DDDCB7-05EA-48A4-9EC5-2B318821D433}" srcId="{755B23A6-2C57-409D-9AE5-7D70B12136FF}" destId="{EA6497AF-B695-4192-959F-6A7B546CDE83}" srcOrd="0" destOrd="0" parTransId="{64E8A2E1-0DD8-4253-8B35-480EB9943693}" sibTransId="{8C1B8412-B248-4D72-B263-72930632E1C8}"/>
    <dgm:cxn modelId="{A73FA9C1-C3E2-44A6-A3A9-B1671C513B9C}" srcId="{755B23A6-2C57-409D-9AE5-7D70B12136FF}" destId="{74CFB328-6580-406A-A86E-5F33CA99C31E}" srcOrd="1" destOrd="0" parTransId="{B391D1D0-C33B-4B59-85E9-1BC2A87E2FC9}" sibTransId="{C8A26C8D-550E-4283-AE51-88A083480C57}"/>
    <dgm:cxn modelId="{503BB4C2-BF21-441A-9106-FC246726FF34}" srcId="{755B23A6-2C57-409D-9AE5-7D70B12136FF}" destId="{21AA9C62-6F4F-4CFD-BA7F-6B41A9CED94D}" srcOrd="3" destOrd="0" parTransId="{E7C01529-53F7-4837-A647-08828E6EFFEF}" sibTransId="{A05AFFD2-F061-4D1D-9183-3B4413C331F6}"/>
    <dgm:cxn modelId="{C53FE2D8-641E-4356-ABDA-C4B6D64602A4}" type="presOf" srcId="{74CFB328-6580-406A-A86E-5F33CA99C31E}" destId="{84E80368-350E-4DE7-AC64-07274B25BFC5}" srcOrd="0" destOrd="0" presId="urn:microsoft.com/office/officeart/2008/layout/VerticalCurvedList"/>
    <dgm:cxn modelId="{4A096BEF-FC1E-4629-86C7-69126BF378E4}" type="presOf" srcId="{8C1B8412-B248-4D72-B263-72930632E1C8}" destId="{8F594C28-717D-44A8-80C9-E2BF84AF6C93}" srcOrd="0" destOrd="0" presId="urn:microsoft.com/office/officeart/2008/layout/VerticalCurvedList"/>
    <dgm:cxn modelId="{381D9FF1-3EDC-4AC0-8C55-8F9CCF00976D}" type="presOf" srcId="{CB7A663D-7088-41C5-9B82-C0601AB13B21}" destId="{84AF1E17-E8C4-4D11-81DD-E13C8C92ECA2}" srcOrd="0" destOrd="0" presId="urn:microsoft.com/office/officeart/2008/layout/VerticalCurvedList"/>
    <dgm:cxn modelId="{A4F6EDFB-8658-47DD-B001-0C154963951E}" type="presOf" srcId="{755B23A6-2C57-409D-9AE5-7D70B12136FF}" destId="{D34EC27D-0F84-4247-834B-87E45B04344C}" srcOrd="0" destOrd="0" presId="urn:microsoft.com/office/officeart/2008/layout/VerticalCurvedList"/>
    <dgm:cxn modelId="{53B3E921-C332-4276-A8ED-45C988D92F1E}" type="presParOf" srcId="{D34EC27D-0F84-4247-834B-87E45B04344C}" destId="{5FF695B0-77DA-48CD-8635-B32F9FEA06F2}" srcOrd="0" destOrd="0" presId="urn:microsoft.com/office/officeart/2008/layout/VerticalCurvedList"/>
    <dgm:cxn modelId="{01A8E7D7-14F2-44B0-A395-AE5DD83833E2}" type="presParOf" srcId="{5FF695B0-77DA-48CD-8635-B32F9FEA06F2}" destId="{3E023FC5-DE35-406D-A2DE-1BE639325CE5}" srcOrd="0" destOrd="0" presId="urn:microsoft.com/office/officeart/2008/layout/VerticalCurvedList"/>
    <dgm:cxn modelId="{48629B52-26B9-4CD8-93B4-A858547033CC}" type="presParOf" srcId="{3E023FC5-DE35-406D-A2DE-1BE639325CE5}" destId="{A7B456CD-1554-40B9-A7D2-DD70B0BF330D}" srcOrd="0" destOrd="0" presId="urn:microsoft.com/office/officeart/2008/layout/VerticalCurvedList"/>
    <dgm:cxn modelId="{EED8761E-FF94-49F1-959B-12172E17A40A}" type="presParOf" srcId="{3E023FC5-DE35-406D-A2DE-1BE639325CE5}" destId="{8F594C28-717D-44A8-80C9-E2BF84AF6C93}" srcOrd="1" destOrd="0" presId="urn:microsoft.com/office/officeart/2008/layout/VerticalCurvedList"/>
    <dgm:cxn modelId="{E4CD18A8-64CD-4D73-9EAF-633AEEA9D4BE}" type="presParOf" srcId="{3E023FC5-DE35-406D-A2DE-1BE639325CE5}" destId="{391053FA-B86B-496D-A1C0-02EDC2BA8E0B}" srcOrd="2" destOrd="0" presId="urn:microsoft.com/office/officeart/2008/layout/VerticalCurvedList"/>
    <dgm:cxn modelId="{80216EAA-954B-4555-B25E-3C82A99F132F}" type="presParOf" srcId="{3E023FC5-DE35-406D-A2DE-1BE639325CE5}" destId="{1BD2E7FF-5FF3-409F-91B9-8FEE0205F9F0}" srcOrd="3" destOrd="0" presId="urn:microsoft.com/office/officeart/2008/layout/VerticalCurvedList"/>
    <dgm:cxn modelId="{5EC4F51B-C0DE-4480-AFFB-6E2093BB34B1}" type="presParOf" srcId="{5FF695B0-77DA-48CD-8635-B32F9FEA06F2}" destId="{59C80BF5-512E-4F5D-AA5D-0C55AB07C622}" srcOrd="1" destOrd="0" presId="urn:microsoft.com/office/officeart/2008/layout/VerticalCurvedList"/>
    <dgm:cxn modelId="{4F7377C4-C5EA-422C-99FC-36B90EFB427A}" type="presParOf" srcId="{5FF695B0-77DA-48CD-8635-B32F9FEA06F2}" destId="{9B869ECB-682E-4C46-B7E8-AAF1A3E28138}" srcOrd="2" destOrd="0" presId="urn:microsoft.com/office/officeart/2008/layout/VerticalCurvedList"/>
    <dgm:cxn modelId="{C2C46034-0F7E-45F4-9DEC-06B5E9BEC573}" type="presParOf" srcId="{9B869ECB-682E-4C46-B7E8-AAF1A3E28138}" destId="{A9B9E546-3183-43CB-A1D5-A42425444974}" srcOrd="0" destOrd="0" presId="urn:microsoft.com/office/officeart/2008/layout/VerticalCurvedList"/>
    <dgm:cxn modelId="{C665DF57-BC16-4FF3-AFDE-B3035594A4B6}" type="presParOf" srcId="{5FF695B0-77DA-48CD-8635-B32F9FEA06F2}" destId="{84E80368-350E-4DE7-AC64-07274B25BFC5}" srcOrd="3" destOrd="0" presId="urn:microsoft.com/office/officeart/2008/layout/VerticalCurvedList"/>
    <dgm:cxn modelId="{EA7E8FC7-36B5-418C-A9BE-4A3DE955FFA8}" type="presParOf" srcId="{5FF695B0-77DA-48CD-8635-B32F9FEA06F2}" destId="{59D78467-2FBE-426E-828D-6290430CB839}" srcOrd="4" destOrd="0" presId="urn:microsoft.com/office/officeart/2008/layout/VerticalCurvedList"/>
    <dgm:cxn modelId="{42E79E7D-6BD4-41A4-9E66-405E2EE0A911}" type="presParOf" srcId="{59D78467-2FBE-426E-828D-6290430CB839}" destId="{4AD64970-3B2B-4560-A467-696C510268E1}" srcOrd="0" destOrd="0" presId="urn:microsoft.com/office/officeart/2008/layout/VerticalCurvedList"/>
    <dgm:cxn modelId="{C7B4E061-E185-4060-A433-09294F909C34}" type="presParOf" srcId="{5FF695B0-77DA-48CD-8635-B32F9FEA06F2}" destId="{84AF1E17-E8C4-4D11-81DD-E13C8C92ECA2}" srcOrd="5" destOrd="0" presId="urn:microsoft.com/office/officeart/2008/layout/VerticalCurvedList"/>
    <dgm:cxn modelId="{F9AF3136-40A6-4D3E-BA4E-3E1C83F5733C}" type="presParOf" srcId="{5FF695B0-77DA-48CD-8635-B32F9FEA06F2}" destId="{CBEBD670-BB24-49B4-9545-EB5FFA456077}" srcOrd="6" destOrd="0" presId="urn:microsoft.com/office/officeart/2008/layout/VerticalCurvedList"/>
    <dgm:cxn modelId="{2F6D4F7D-7CF7-4531-B4A9-4A2A8A9A2C81}" type="presParOf" srcId="{CBEBD670-BB24-49B4-9545-EB5FFA456077}" destId="{0FD9F4A0-0723-4723-8DC3-32017BAE0373}" srcOrd="0" destOrd="0" presId="urn:microsoft.com/office/officeart/2008/layout/VerticalCurvedList"/>
    <dgm:cxn modelId="{56A33156-5E7D-4D18-A157-1231FAB45F11}" type="presParOf" srcId="{5FF695B0-77DA-48CD-8635-B32F9FEA06F2}" destId="{CF7EC2DD-5244-4F39-BF99-09FF924F4859}" srcOrd="7" destOrd="0" presId="urn:microsoft.com/office/officeart/2008/layout/VerticalCurvedList"/>
    <dgm:cxn modelId="{9354103B-822A-4F57-BFF0-022717C616A4}" type="presParOf" srcId="{5FF695B0-77DA-48CD-8635-B32F9FEA06F2}" destId="{06259AF1-864A-4E3E-B729-CCAE8BEDCFDF}" srcOrd="8" destOrd="0" presId="urn:microsoft.com/office/officeart/2008/layout/VerticalCurvedList"/>
    <dgm:cxn modelId="{FB45D34C-788A-4792-BAB6-70E34424CAD3}" type="presParOf" srcId="{06259AF1-864A-4E3E-B729-CCAE8BEDCFDF}" destId="{6027A862-7792-4A17-AC60-F59BFE9F421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8073BA-0698-405E-9EF1-A8806CAB0D64}">
      <dsp:nvSpPr>
        <dsp:cNvPr id="0" name=""/>
        <dsp:cNvSpPr/>
      </dsp:nvSpPr>
      <dsp:spPr>
        <a:xfrm>
          <a:off x="659174" y="437517"/>
          <a:ext cx="2916339" cy="2916339"/>
        </a:xfrm>
        <a:prstGeom prst="blockArc">
          <a:avLst>
            <a:gd name="adj1" fmla="val 10800000"/>
            <a:gd name="adj2" fmla="val 16200000"/>
            <a:gd name="adj3" fmla="val 4638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34851A-DA84-4645-B544-3AF699F03C54}">
      <dsp:nvSpPr>
        <dsp:cNvPr id="0" name=""/>
        <dsp:cNvSpPr/>
      </dsp:nvSpPr>
      <dsp:spPr>
        <a:xfrm>
          <a:off x="659174" y="437517"/>
          <a:ext cx="2916339" cy="2916339"/>
        </a:xfrm>
        <a:prstGeom prst="blockArc">
          <a:avLst>
            <a:gd name="adj1" fmla="val 5400000"/>
            <a:gd name="adj2" fmla="val 10800000"/>
            <a:gd name="adj3" fmla="val 4638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71124A-61BF-4594-828C-941F0F64EBD3}">
      <dsp:nvSpPr>
        <dsp:cNvPr id="0" name=""/>
        <dsp:cNvSpPr/>
      </dsp:nvSpPr>
      <dsp:spPr>
        <a:xfrm>
          <a:off x="659174" y="437517"/>
          <a:ext cx="2916339" cy="2916339"/>
        </a:xfrm>
        <a:prstGeom prst="blockArc">
          <a:avLst>
            <a:gd name="adj1" fmla="val 0"/>
            <a:gd name="adj2" fmla="val 5400000"/>
            <a:gd name="adj3" fmla="val 4638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89C32C-9D58-4E14-B793-D1F934512E54}">
      <dsp:nvSpPr>
        <dsp:cNvPr id="0" name=""/>
        <dsp:cNvSpPr/>
      </dsp:nvSpPr>
      <dsp:spPr>
        <a:xfrm>
          <a:off x="659174" y="437517"/>
          <a:ext cx="2916339" cy="2916339"/>
        </a:xfrm>
        <a:prstGeom prst="blockArc">
          <a:avLst>
            <a:gd name="adj1" fmla="val 16200000"/>
            <a:gd name="adj2" fmla="val 0"/>
            <a:gd name="adj3" fmla="val 4638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5E91DC-79DD-48A5-83E0-E60F9F64CA38}">
      <dsp:nvSpPr>
        <dsp:cNvPr id="0" name=""/>
        <dsp:cNvSpPr/>
      </dsp:nvSpPr>
      <dsp:spPr>
        <a:xfrm>
          <a:off x="1446369" y="1224712"/>
          <a:ext cx="1341949" cy="134194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2900" kern="1200"/>
        </a:p>
      </dsp:txBody>
      <dsp:txXfrm>
        <a:off x="1642893" y="1421236"/>
        <a:ext cx="948901" cy="948901"/>
      </dsp:txXfrm>
    </dsp:sp>
    <dsp:sp modelId="{8B451B69-8954-4786-A585-CF67A5AD6FBF}">
      <dsp:nvSpPr>
        <dsp:cNvPr id="0" name=""/>
        <dsp:cNvSpPr/>
      </dsp:nvSpPr>
      <dsp:spPr>
        <a:xfrm>
          <a:off x="1647661" y="1652"/>
          <a:ext cx="939364" cy="93936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2000" kern="1200"/>
        </a:p>
      </dsp:txBody>
      <dsp:txXfrm>
        <a:off x="1785228" y="139219"/>
        <a:ext cx="664230" cy="664230"/>
      </dsp:txXfrm>
    </dsp:sp>
    <dsp:sp modelId="{4B0B2E04-EB32-446B-BE3F-F511706373E3}">
      <dsp:nvSpPr>
        <dsp:cNvPr id="0" name=""/>
        <dsp:cNvSpPr/>
      </dsp:nvSpPr>
      <dsp:spPr>
        <a:xfrm>
          <a:off x="3072014" y="1426004"/>
          <a:ext cx="939364" cy="93936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2000" kern="1200"/>
        </a:p>
      </dsp:txBody>
      <dsp:txXfrm>
        <a:off x="3209581" y="1563571"/>
        <a:ext cx="664230" cy="664230"/>
      </dsp:txXfrm>
    </dsp:sp>
    <dsp:sp modelId="{2DE15E1F-FE73-4A3C-AA59-AE80C9660760}">
      <dsp:nvSpPr>
        <dsp:cNvPr id="0" name=""/>
        <dsp:cNvSpPr/>
      </dsp:nvSpPr>
      <dsp:spPr>
        <a:xfrm>
          <a:off x="1647661" y="2850357"/>
          <a:ext cx="939364" cy="93936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2000" kern="1200"/>
        </a:p>
      </dsp:txBody>
      <dsp:txXfrm>
        <a:off x="1785228" y="2987924"/>
        <a:ext cx="664230" cy="664230"/>
      </dsp:txXfrm>
    </dsp:sp>
    <dsp:sp modelId="{892890E0-DAC1-467F-9144-9567C8A965CF}">
      <dsp:nvSpPr>
        <dsp:cNvPr id="0" name=""/>
        <dsp:cNvSpPr/>
      </dsp:nvSpPr>
      <dsp:spPr>
        <a:xfrm>
          <a:off x="223309" y="1426004"/>
          <a:ext cx="939364" cy="93936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2000" kern="1200"/>
        </a:p>
      </dsp:txBody>
      <dsp:txXfrm>
        <a:off x="360876" y="1563571"/>
        <a:ext cx="664230" cy="66423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37926F-856F-4C8A-A25F-3F1DF2AC9285}">
      <dsp:nvSpPr>
        <dsp:cNvPr id="0" name=""/>
        <dsp:cNvSpPr/>
      </dsp:nvSpPr>
      <dsp:spPr>
        <a:xfrm>
          <a:off x="0" y="338991"/>
          <a:ext cx="8465574" cy="13450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57023" tIns="291592" rIns="657023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sz="1400" kern="1200"/>
            <a:t>地方特色的獨特性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sz="1400" kern="1200"/>
            <a:t>成本優勢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sz="1400" kern="1200"/>
            <a:t>社群支持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sz="1400" kern="1200"/>
            <a:t>現代數位工具的普及</a:t>
          </a:r>
        </a:p>
      </dsp:txBody>
      <dsp:txXfrm>
        <a:off x="0" y="338991"/>
        <a:ext cx="8465574" cy="1345050"/>
      </dsp:txXfrm>
    </dsp:sp>
    <dsp:sp modelId="{F884CD00-925A-46A3-AE91-9F30FB595C0F}">
      <dsp:nvSpPr>
        <dsp:cNvPr id="0" name=""/>
        <dsp:cNvSpPr/>
      </dsp:nvSpPr>
      <dsp:spPr>
        <a:xfrm>
          <a:off x="423278" y="132351"/>
          <a:ext cx="5925901" cy="413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3985" tIns="0" rIns="223985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S - </a:t>
          </a:r>
          <a:r>
            <a:rPr lang="zh-TW" sz="1400" kern="1200"/>
            <a:t>優勢（</a:t>
          </a:r>
          <a:r>
            <a:rPr lang="en-US" sz="1400" kern="1200"/>
            <a:t>Strengths</a:t>
          </a:r>
          <a:r>
            <a:rPr lang="zh-TW" sz="1400" kern="1200"/>
            <a:t>）</a:t>
          </a:r>
        </a:p>
      </dsp:txBody>
      <dsp:txXfrm>
        <a:off x="443453" y="152526"/>
        <a:ext cx="5885551" cy="372930"/>
      </dsp:txXfrm>
    </dsp:sp>
    <dsp:sp modelId="{8620EC96-17D5-48C2-BB5E-34A72EAB8AD6}">
      <dsp:nvSpPr>
        <dsp:cNvPr id="0" name=""/>
        <dsp:cNvSpPr/>
      </dsp:nvSpPr>
      <dsp:spPr>
        <a:xfrm>
          <a:off x="0" y="1966282"/>
          <a:ext cx="8465574" cy="1102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57023" tIns="291592" rIns="657023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sz="1400" kern="1200"/>
            <a:t>國際行銷經驗不足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sz="1400" kern="1200"/>
            <a:t>資源有限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sz="1400" kern="1200"/>
            <a:t>品牌辨識度低</a:t>
          </a:r>
        </a:p>
      </dsp:txBody>
      <dsp:txXfrm>
        <a:off x="0" y="1966282"/>
        <a:ext cx="8465574" cy="1102500"/>
      </dsp:txXfrm>
    </dsp:sp>
    <dsp:sp modelId="{3D7068A9-48DE-46F0-A846-0E87C4373754}">
      <dsp:nvSpPr>
        <dsp:cNvPr id="0" name=""/>
        <dsp:cNvSpPr/>
      </dsp:nvSpPr>
      <dsp:spPr>
        <a:xfrm>
          <a:off x="423278" y="1759642"/>
          <a:ext cx="5925901" cy="413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3985" tIns="0" rIns="223985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W - </a:t>
          </a:r>
          <a:r>
            <a:rPr lang="zh-TW" sz="1400" kern="1200"/>
            <a:t>劣勢（</a:t>
          </a:r>
          <a:r>
            <a:rPr lang="en-US" sz="1400" kern="1200"/>
            <a:t>Weaknesses</a:t>
          </a:r>
          <a:r>
            <a:rPr lang="zh-TW" sz="1400" kern="1200"/>
            <a:t>）</a:t>
          </a:r>
        </a:p>
      </dsp:txBody>
      <dsp:txXfrm>
        <a:off x="443453" y="1779817"/>
        <a:ext cx="5885551" cy="372930"/>
      </dsp:txXfrm>
    </dsp:sp>
    <dsp:sp modelId="{EAD66677-CDC5-4553-9FD3-0D50976A53B3}">
      <dsp:nvSpPr>
        <dsp:cNvPr id="0" name=""/>
        <dsp:cNvSpPr/>
      </dsp:nvSpPr>
      <dsp:spPr>
        <a:xfrm>
          <a:off x="0" y="3351022"/>
          <a:ext cx="8465574" cy="1102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57023" tIns="291592" rIns="657023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sz="1400" kern="1200"/>
            <a:t>全球消費趨勢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sz="1400" kern="1200"/>
            <a:t>數位工具與平台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sz="1400" kern="1200"/>
            <a:t>國際合作與資金</a:t>
          </a:r>
        </a:p>
      </dsp:txBody>
      <dsp:txXfrm>
        <a:off x="0" y="3351022"/>
        <a:ext cx="8465574" cy="1102500"/>
      </dsp:txXfrm>
    </dsp:sp>
    <dsp:sp modelId="{13927328-7BB6-4679-A7AB-B2E14EA9F66F}">
      <dsp:nvSpPr>
        <dsp:cNvPr id="0" name=""/>
        <dsp:cNvSpPr/>
      </dsp:nvSpPr>
      <dsp:spPr>
        <a:xfrm>
          <a:off x="423278" y="3144382"/>
          <a:ext cx="5925901" cy="413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3985" tIns="0" rIns="223985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O - </a:t>
          </a:r>
          <a:r>
            <a:rPr lang="zh-TW" sz="1400" kern="1200"/>
            <a:t>機會（</a:t>
          </a:r>
          <a:r>
            <a:rPr lang="en-US" sz="1400" kern="1200"/>
            <a:t>Opportunities</a:t>
          </a:r>
          <a:r>
            <a:rPr lang="zh-TW" sz="1400" kern="1200"/>
            <a:t>）</a:t>
          </a:r>
        </a:p>
      </dsp:txBody>
      <dsp:txXfrm>
        <a:off x="443453" y="3164557"/>
        <a:ext cx="5885551" cy="372930"/>
      </dsp:txXfrm>
    </dsp:sp>
    <dsp:sp modelId="{93007DEB-5B2C-4245-AA4F-056F5AF41C3C}">
      <dsp:nvSpPr>
        <dsp:cNvPr id="0" name=""/>
        <dsp:cNvSpPr/>
      </dsp:nvSpPr>
      <dsp:spPr>
        <a:xfrm>
          <a:off x="0" y="4735761"/>
          <a:ext cx="8465574" cy="1102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57023" tIns="291592" rIns="657023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sz="1400" kern="1200"/>
            <a:t>競爭對手的壓力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sz="1400" kern="1200"/>
            <a:t>國際市場的不確定性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sz="1400" kern="1200"/>
            <a:t>文化理解的差異</a:t>
          </a:r>
        </a:p>
      </dsp:txBody>
      <dsp:txXfrm>
        <a:off x="0" y="4735761"/>
        <a:ext cx="8465574" cy="1102500"/>
      </dsp:txXfrm>
    </dsp:sp>
    <dsp:sp modelId="{5F8F84C6-6593-4BAE-8C4F-04BEE033EA2B}">
      <dsp:nvSpPr>
        <dsp:cNvPr id="0" name=""/>
        <dsp:cNvSpPr/>
      </dsp:nvSpPr>
      <dsp:spPr>
        <a:xfrm>
          <a:off x="423278" y="4529122"/>
          <a:ext cx="5925901" cy="4132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3985" tIns="0" rIns="223985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T - </a:t>
          </a:r>
          <a:r>
            <a:rPr lang="zh-TW" sz="1400" kern="1200"/>
            <a:t>威脅（</a:t>
          </a:r>
          <a:r>
            <a:rPr lang="en-US" sz="1400" kern="1200"/>
            <a:t>Threats</a:t>
          </a:r>
          <a:r>
            <a:rPr lang="zh-TW" sz="1400" kern="1200"/>
            <a:t>）</a:t>
          </a:r>
        </a:p>
      </dsp:txBody>
      <dsp:txXfrm>
        <a:off x="443453" y="4549297"/>
        <a:ext cx="5885551" cy="37293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6AC377-2720-4D8B-B7F6-59964C7C2ABF}">
      <dsp:nvSpPr>
        <dsp:cNvPr id="0" name=""/>
        <dsp:cNvSpPr/>
      </dsp:nvSpPr>
      <dsp:spPr>
        <a:xfrm>
          <a:off x="5648736" y="4093447"/>
          <a:ext cx="2973768" cy="19263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sz="1500" kern="1200"/>
            <a:t>全球消費趨勢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sz="1500" kern="1200"/>
            <a:t>數位工具與平台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sz="1500" kern="1200"/>
            <a:t>國際合作與資金</a:t>
          </a:r>
        </a:p>
      </dsp:txBody>
      <dsp:txXfrm>
        <a:off x="6583182" y="4617344"/>
        <a:ext cx="1997008" cy="1360116"/>
      </dsp:txXfrm>
    </dsp:sp>
    <dsp:sp modelId="{58978C40-F4CC-40AA-B149-5BFD0A6540BC}">
      <dsp:nvSpPr>
        <dsp:cNvPr id="0" name=""/>
        <dsp:cNvSpPr/>
      </dsp:nvSpPr>
      <dsp:spPr>
        <a:xfrm>
          <a:off x="796797" y="4093447"/>
          <a:ext cx="2973768" cy="19263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sz="1500" kern="1200"/>
            <a:t>競爭對手的壓力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sz="1500" kern="1200"/>
            <a:t>國際市場的不確定性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sz="1500" kern="1200"/>
            <a:t>文化理解的差異</a:t>
          </a:r>
        </a:p>
      </dsp:txBody>
      <dsp:txXfrm>
        <a:off x="839112" y="4617344"/>
        <a:ext cx="1997008" cy="1360116"/>
      </dsp:txXfrm>
    </dsp:sp>
    <dsp:sp modelId="{5DE9A2D5-55BF-484D-8776-2266171A2E18}">
      <dsp:nvSpPr>
        <dsp:cNvPr id="0" name=""/>
        <dsp:cNvSpPr/>
      </dsp:nvSpPr>
      <dsp:spPr>
        <a:xfrm>
          <a:off x="5648736" y="0"/>
          <a:ext cx="2973768" cy="19263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sz="1500" kern="1200"/>
            <a:t>國際行銷經驗不足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sz="1500" kern="1200"/>
            <a:t>資源有限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sz="1500" kern="1200"/>
            <a:t>品牌辨識度低</a:t>
          </a:r>
        </a:p>
      </dsp:txBody>
      <dsp:txXfrm>
        <a:off x="6583182" y="42315"/>
        <a:ext cx="1997008" cy="1360116"/>
      </dsp:txXfrm>
    </dsp:sp>
    <dsp:sp modelId="{41B8C9D9-400D-462C-AE75-69721A0B0EAE}">
      <dsp:nvSpPr>
        <dsp:cNvPr id="0" name=""/>
        <dsp:cNvSpPr/>
      </dsp:nvSpPr>
      <dsp:spPr>
        <a:xfrm>
          <a:off x="796797" y="0"/>
          <a:ext cx="2973768" cy="19263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sz="1500" kern="1200"/>
            <a:t>地方特色的獨特性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sz="1500" kern="1200"/>
            <a:t>成本優勢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sz="1500" kern="1200"/>
            <a:t>社群支持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sz="1500" kern="1200"/>
            <a:t>現代數位工具的普及</a:t>
          </a:r>
        </a:p>
      </dsp:txBody>
      <dsp:txXfrm>
        <a:off x="839112" y="42315"/>
        <a:ext cx="1997008" cy="1360116"/>
      </dsp:txXfrm>
    </dsp:sp>
    <dsp:sp modelId="{85C7EB45-2F55-4D75-B6BC-532E217E8672}">
      <dsp:nvSpPr>
        <dsp:cNvPr id="0" name=""/>
        <dsp:cNvSpPr/>
      </dsp:nvSpPr>
      <dsp:spPr>
        <a:xfrm>
          <a:off x="2042891" y="343127"/>
          <a:ext cx="2606562" cy="2606562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S - </a:t>
          </a:r>
          <a:r>
            <a:rPr lang="zh-TW" sz="1700" kern="1200"/>
            <a:t>優勢（</a:t>
          </a:r>
          <a:r>
            <a:rPr lang="en-US" sz="1700" kern="1200"/>
            <a:t>Strengths</a:t>
          </a:r>
          <a:r>
            <a:rPr lang="zh-TW" sz="1700" kern="1200"/>
            <a:t>）</a:t>
          </a:r>
        </a:p>
      </dsp:txBody>
      <dsp:txXfrm>
        <a:off x="2806335" y="1106571"/>
        <a:ext cx="1843118" cy="1843118"/>
      </dsp:txXfrm>
    </dsp:sp>
    <dsp:sp modelId="{EFBB79ED-5716-4E9C-8F3A-606FE8918880}">
      <dsp:nvSpPr>
        <dsp:cNvPr id="0" name=""/>
        <dsp:cNvSpPr/>
      </dsp:nvSpPr>
      <dsp:spPr>
        <a:xfrm rot="5400000">
          <a:off x="4769849" y="343127"/>
          <a:ext cx="2606562" cy="2606562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W - </a:t>
          </a:r>
          <a:r>
            <a:rPr lang="zh-TW" sz="1700" kern="1200"/>
            <a:t>劣勢（</a:t>
          </a:r>
          <a:r>
            <a:rPr lang="en-US" sz="1700" kern="1200"/>
            <a:t>Weaknesses</a:t>
          </a:r>
          <a:r>
            <a:rPr lang="zh-TW" sz="1700" kern="1200"/>
            <a:t>）</a:t>
          </a:r>
        </a:p>
      </dsp:txBody>
      <dsp:txXfrm rot="-5400000">
        <a:off x="4769849" y="1106571"/>
        <a:ext cx="1843118" cy="1843118"/>
      </dsp:txXfrm>
    </dsp:sp>
    <dsp:sp modelId="{0F08E43A-5760-4F63-8FA6-0E0F3366C932}">
      <dsp:nvSpPr>
        <dsp:cNvPr id="0" name=""/>
        <dsp:cNvSpPr/>
      </dsp:nvSpPr>
      <dsp:spPr>
        <a:xfrm rot="10800000">
          <a:off x="4769849" y="3070085"/>
          <a:ext cx="2606562" cy="2606562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O - </a:t>
          </a:r>
          <a:r>
            <a:rPr lang="zh-TW" sz="1700" kern="1200"/>
            <a:t>機會（</a:t>
          </a:r>
          <a:r>
            <a:rPr lang="en-US" sz="1700" kern="1200"/>
            <a:t>Opportunities</a:t>
          </a:r>
          <a:r>
            <a:rPr lang="zh-TW" sz="1700" kern="1200"/>
            <a:t>）</a:t>
          </a:r>
        </a:p>
      </dsp:txBody>
      <dsp:txXfrm rot="10800000">
        <a:off x="4769849" y="3070085"/>
        <a:ext cx="1843118" cy="1843118"/>
      </dsp:txXfrm>
    </dsp:sp>
    <dsp:sp modelId="{1B8F2479-E341-49AB-9666-3E34C4E275D6}">
      <dsp:nvSpPr>
        <dsp:cNvPr id="0" name=""/>
        <dsp:cNvSpPr/>
      </dsp:nvSpPr>
      <dsp:spPr>
        <a:xfrm rot="16200000">
          <a:off x="2042891" y="3070085"/>
          <a:ext cx="2606562" cy="2606562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T - </a:t>
          </a:r>
          <a:r>
            <a:rPr lang="zh-TW" sz="1700" kern="1200"/>
            <a:t>威脅（</a:t>
          </a:r>
          <a:r>
            <a:rPr lang="en-US" sz="1700" kern="1200"/>
            <a:t>Threats</a:t>
          </a:r>
          <a:r>
            <a:rPr lang="zh-TW" sz="1700" kern="1200"/>
            <a:t>）</a:t>
          </a:r>
        </a:p>
      </dsp:txBody>
      <dsp:txXfrm rot="5400000">
        <a:off x="2806335" y="3070085"/>
        <a:ext cx="1843118" cy="1843118"/>
      </dsp:txXfrm>
    </dsp:sp>
    <dsp:sp modelId="{92665CF6-9A6F-4E7E-8932-B3EEC25CFC0B}">
      <dsp:nvSpPr>
        <dsp:cNvPr id="0" name=""/>
        <dsp:cNvSpPr/>
      </dsp:nvSpPr>
      <dsp:spPr>
        <a:xfrm>
          <a:off x="4259673" y="2468107"/>
          <a:ext cx="899956" cy="782570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FF0EDB-5CC8-4BF8-B717-A161B60C5F6E}">
      <dsp:nvSpPr>
        <dsp:cNvPr id="0" name=""/>
        <dsp:cNvSpPr/>
      </dsp:nvSpPr>
      <dsp:spPr>
        <a:xfrm rot="10800000">
          <a:off x="4259673" y="2769096"/>
          <a:ext cx="899956" cy="782570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55CB39-843B-4829-B814-6BDF7C77E13C}">
      <dsp:nvSpPr>
        <dsp:cNvPr id="0" name=""/>
        <dsp:cNvSpPr/>
      </dsp:nvSpPr>
      <dsp:spPr>
        <a:xfrm>
          <a:off x="3760" y="260159"/>
          <a:ext cx="2912441" cy="342640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6FC7CB-6066-4F21-9B7B-C95CC6DE755B}">
      <dsp:nvSpPr>
        <dsp:cNvPr id="0" name=""/>
        <dsp:cNvSpPr/>
      </dsp:nvSpPr>
      <dsp:spPr>
        <a:xfrm>
          <a:off x="149382" y="397215"/>
          <a:ext cx="2621197" cy="2227160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l="-14000" r="-14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282C82-11A1-47D4-B565-3CBAF0E5CE76}">
      <dsp:nvSpPr>
        <dsp:cNvPr id="0" name=""/>
        <dsp:cNvSpPr/>
      </dsp:nvSpPr>
      <dsp:spPr>
        <a:xfrm>
          <a:off x="149382" y="2967044"/>
          <a:ext cx="2621197" cy="5824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0" i="0" kern="1200" baseline="0"/>
            <a:t>WordPress</a:t>
          </a:r>
          <a:endParaRPr lang="zh-TW" sz="800" kern="1200"/>
        </a:p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0" i="0" kern="1200" baseline="0"/>
            <a:t>Wix</a:t>
          </a:r>
          <a:endParaRPr lang="zh-TW" sz="800" kern="1200"/>
        </a:p>
      </dsp:txBody>
      <dsp:txXfrm>
        <a:off x="149382" y="2967044"/>
        <a:ext cx="2621197" cy="582460"/>
      </dsp:txXfrm>
    </dsp:sp>
    <dsp:sp modelId="{7511436F-74C8-40B0-8A02-6720B9164141}">
      <dsp:nvSpPr>
        <dsp:cNvPr id="0" name=""/>
        <dsp:cNvSpPr/>
      </dsp:nvSpPr>
      <dsp:spPr>
        <a:xfrm>
          <a:off x="149382" y="2624376"/>
          <a:ext cx="2621197" cy="3426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sz="1400" kern="1200"/>
            <a:t>建立網站</a:t>
          </a:r>
        </a:p>
      </dsp:txBody>
      <dsp:txXfrm>
        <a:off x="149382" y="2624376"/>
        <a:ext cx="2621197" cy="342667"/>
      </dsp:txXfrm>
    </dsp:sp>
    <dsp:sp modelId="{0259DA16-F702-40E6-B745-856669788E1B}">
      <dsp:nvSpPr>
        <dsp:cNvPr id="0" name=""/>
        <dsp:cNvSpPr/>
      </dsp:nvSpPr>
      <dsp:spPr>
        <a:xfrm>
          <a:off x="3834916" y="260159"/>
          <a:ext cx="2912441" cy="342640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BCF0DA-3EED-4ABB-99E1-44E81F93EF21}">
      <dsp:nvSpPr>
        <dsp:cNvPr id="0" name=""/>
        <dsp:cNvSpPr/>
      </dsp:nvSpPr>
      <dsp:spPr>
        <a:xfrm>
          <a:off x="3980538" y="397215"/>
          <a:ext cx="2621197" cy="2227160"/>
        </a:xfrm>
        <a:prstGeom prst="rect">
          <a:avLst/>
        </a:prstGeom>
        <a:blipFill rotWithShape="1">
          <a:blip xmlns:r="http://schemas.openxmlformats.org/officeDocument/2006/relationships" r:embed="rId2"/>
          <a:srcRect/>
          <a:stretch>
            <a:fillRect l="-13000" r="-13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C5AAB9-DA71-498D-A9B4-7E2C0C968189}">
      <dsp:nvSpPr>
        <dsp:cNvPr id="0" name=""/>
        <dsp:cNvSpPr/>
      </dsp:nvSpPr>
      <dsp:spPr>
        <a:xfrm>
          <a:off x="3980538" y="2967044"/>
          <a:ext cx="2621197" cy="5824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sz="800" b="0" i="0" kern="1200" baseline="0"/>
            <a:t>首頁：品牌故事、產品特色與促銷活動</a:t>
          </a:r>
          <a:endParaRPr lang="zh-TW" sz="800" kern="1200"/>
        </a:p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sz="800" b="0" i="0" kern="1200" baseline="0"/>
            <a:t>商品頁面：產品圖片、規格與購買按鈕</a:t>
          </a:r>
          <a:endParaRPr lang="zh-TW" sz="800" kern="1200"/>
        </a:p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sz="800" b="0" i="0" kern="1200" baseline="0"/>
            <a:t>部落格：分享產品背後的故事（如農民的日常、產地特色）</a:t>
          </a:r>
          <a:endParaRPr lang="zh-TW" sz="800" kern="1200"/>
        </a:p>
      </dsp:txBody>
      <dsp:txXfrm>
        <a:off x="3980538" y="2967044"/>
        <a:ext cx="2621197" cy="582460"/>
      </dsp:txXfrm>
    </dsp:sp>
    <dsp:sp modelId="{29018543-192C-41D7-B597-E57783331B8D}">
      <dsp:nvSpPr>
        <dsp:cNvPr id="0" name=""/>
        <dsp:cNvSpPr/>
      </dsp:nvSpPr>
      <dsp:spPr>
        <a:xfrm>
          <a:off x="3980538" y="2624376"/>
          <a:ext cx="2621197" cy="3426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sz="1400" b="0" i="0" kern="1200" baseline="0"/>
            <a:t>頁面設計：</a:t>
          </a:r>
          <a:endParaRPr lang="zh-TW" sz="1400" kern="1200"/>
        </a:p>
      </dsp:txBody>
      <dsp:txXfrm>
        <a:off x="3980538" y="2624376"/>
        <a:ext cx="2621197" cy="342667"/>
      </dsp:txXfrm>
    </dsp:sp>
    <dsp:sp modelId="{1734254B-F662-445E-BC31-91096FEEB63B}">
      <dsp:nvSpPr>
        <dsp:cNvPr id="0" name=""/>
        <dsp:cNvSpPr/>
      </dsp:nvSpPr>
      <dsp:spPr>
        <a:xfrm>
          <a:off x="7666073" y="260159"/>
          <a:ext cx="2912441" cy="342640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AFADA0-B865-4F1B-BA52-90C029B2A453}">
      <dsp:nvSpPr>
        <dsp:cNvPr id="0" name=""/>
        <dsp:cNvSpPr/>
      </dsp:nvSpPr>
      <dsp:spPr>
        <a:xfrm>
          <a:off x="7811695" y="397215"/>
          <a:ext cx="2621197" cy="2227160"/>
        </a:xfrm>
        <a:prstGeom prst="rect">
          <a:avLst/>
        </a:prstGeom>
        <a:blipFill rotWithShape="1">
          <a:blip xmlns:r="http://schemas.openxmlformats.org/officeDocument/2006/relationships" r:embed="rId3"/>
          <a:srcRect/>
          <a:stretch>
            <a:fillRect l="-14000" r="-14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24C3F0-58B1-4CB2-81A6-2F14CECD11B5}">
      <dsp:nvSpPr>
        <dsp:cNvPr id="0" name=""/>
        <dsp:cNvSpPr/>
      </dsp:nvSpPr>
      <dsp:spPr>
        <a:xfrm>
          <a:off x="7811695" y="2967044"/>
          <a:ext cx="2621197" cy="5824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sz="800" b="0" i="0" kern="1200" baseline="0"/>
            <a:t>設計產品關鍵字</a:t>
          </a:r>
          <a:endParaRPr lang="zh-TW" sz="800" kern="1200"/>
        </a:p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sz="800" b="0" i="0" kern="1200" baseline="0"/>
            <a:t>撰寫</a:t>
          </a:r>
          <a:r>
            <a:rPr lang="en-US" sz="800" b="0" i="0" kern="1200" baseline="0"/>
            <a:t>Meta</a:t>
          </a:r>
          <a:r>
            <a:rPr lang="zh-TW" sz="800" b="0" i="0" kern="1200" baseline="0"/>
            <a:t>描述</a:t>
          </a:r>
          <a:endParaRPr lang="zh-TW" sz="800" kern="1200"/>
        </a:p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sz="800" b="0" i="0" kern="1200" baseline="0"/>
            <a:t>提高網站曝光度</a:t>
          </a:r>
          <a:endParaRPr lang="zh-TW" sz="800" kern="1200"/>
        </a:p>
      </dsp:txBody>
      <dsp:txXfrm>
        <a:off x="7811695" y="2967044"/>
        <a:ext cx="2621197" cy="582460"/>
      </dsp:txXfrm>
    </dsp:sp>
    <dsp:sp modelId="{685AF409-1766-4B84-BB46-E626C23CA417}">
      <dsp:nvSpPr>
        <dsp:cNvPr id="0" name=""/>
        <dsp:cNvSpPr/>
      </dsp:nvSpPr>
      <dsp:spPr>
        <a:xfrm>
          <a:off x="7811695" y="2624376"/>
          <a:ext cx="2621197" cy="3426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sz="1400" b="0" i="0" kern="1200" baseline="0"/>
            <a:t>搜尋引擎優化（</a:t>
          </a:r>
          <a:r>
            <a:rPr lang="en-US" sz="1400" b="0" i="0" kern="1200" baseline="0"/>
            <a:t>SEO</a:t>
          </a:r>
          <a:r>
            <a:rPr lang="zh-TW" sz="1400" b="0" i="0" kern="1200" baseline="0"/>
            <a:t>）</a:t>
          </a:r>
          <a:endParaRPr lang="zh-TW" sz="1400" kern="1200"/>
        </a:p>
      </dsp:txBody>
      <dsp:txXfrm>
        <a:off x="7811695" y="2624376"/>
        <a:ext cx="2621197" cy="34266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594C28-717D-44A8-80C9-E2BF84AF6C93}">
      <dsp:nvSpPr>
        <dsp:cNvPr id="0" name=""/>
        <dsp:cNvSpPr/>
      </dsp:nvSpPr>
      <dsp:spPr>
        <a:xfrm>
          <a:off x="-4985878" y="-763932"/>
          <a:ext cx="5937940" cy="5937940"/>
        </a:xfrm>
        <a:prstGeom prst="blockArc">
          <a:avLst>
            <a:gd name="adj1" fmla="val 18900000"/>
            <a:gd name="adj2" fmla="val 2700000"/>
            <a:gd name="adj3" fmla="val 364"/>
          </a:avLst>
        </a:pr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C80BF5-512E-4F5D-AA5D-0C55AB07C622}">
      <dsp:nvSpPr>
        <dsp:cNvPr id="0" name=""/>
        <dsp:cNvSpPr/>
      </dsp:nvSpPr>
      <dsp:spPr>
        <a:xfrm>
          <a:off x="498545" y="339046"/>
          <a:ext cx="9956402" cy="6784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8516" tIns="58420" rIns="58420" bIns="5842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sz="2300" b="0" i="0" kern="1200" baseline="0"/>
            <a:t>視覺吸引力：拍攝短影片展示產品（如「</a:t>
          </a:r>
          <a:r>
            <a:rPr lang="en-US" sz="2300" b="0" i="0" kern="1200" baseline="0"/>
            <a:t>5</a:t>
          </a:r>
          <a:r>
            <a:rPr lang="zh-TW" sz="2300" b="0" i="0" kern="1200" baseline="0"/>
            <a:t>秒快速沖泡有機茶」）</a:t>
          </a:r>
          <a:endParaRPr lang="zh-TW" sz="2300" kern="1200"/>
        </a:p>
      </dsp:txBody>
      <dsp:txXfrm>
        <a:off x="498545" y="339046"/>
        <a:ext cx="9956402" cy="678445"/>
      </dsp:txXfrm>
    </dsp:sp>
    <dsp:sp modelId="{A9B9E546-3183-43CB-A1D5-A42425444974}">
      <dsp:nvSpPr>
        <dsp:cNvPr id="0" name=""/>
        <dsp:cNvSpPr/>
      </dsp:nvSpPr>
      <dsp:spPr>
        <a:xfrm>
          <a:off x="74516" y="254240"/>
          <a:ext cx="848057" cy="8480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E80368-350E-4DE7-AC64-07274B25BFC5}">
      <dsp:nvSpPr>
        <dsp:cNvPr id="0" name=""/>
        <dsp:cNvSpPr/>
      </dsp:nvSpPr>
      <dsp:spPr>
        <a:xfrm>
          <a:off x="887513" y="1356891"/>
          <a:ext cx="9567433" cy="6784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8516" tIns="58420" rIns="58420" bIns="5842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sz="2300" b="0" i="0" kern="1200" baseline="0"/>
            <a:t>使用者故事：分享忠實顧客的心得</a:t>
          </a:r>
          <a:endParaRPr lang="zh-TW" sz="2300" kern="1200"/>
        </a:p>
      </dsp:txBody>
      <dsp:txXfrm>
        <a:off x="887513" y="1356891"/>
        <a:ext cx="9567433" cy="678445"/>
      </dsp:txXfrm>
    </dsp:sp>
    <dsp:sp modelId="{4AD64970-3B2B-4560-A467-696C510268E1}">
      <dsp:nvSpPr>
        <dsp:cNvPr id="0" name=""/>
        <dsp:cNvSpPr/>
      </dsp:nvSpPr>
      <dsp:spPr>
        <a:xfrm>
          <a:off x="463484" y="1272086"/>
          <a:ext cx="848057" cy="8480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AF1E17-E8C4-4D11-81DD-E13C8C92ECA2}">
      <dsp:nvSpPr>
        <dsp:cNvPr id="0" name=""/>
        <dsp:cNvSpPr/>
      </dsp:nvSpPr>
      <dsp:spPr>
        <a:xfrm>
          <a:off x="887513" y="2374737"/>
          <a:ext cx="9567433" cy="6784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8516" tIns="58420" rIns="58420" bIns="5842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sz="2300" b="0" i="0" kern="1200" baseline="0"/>
            <a:t>專業知識：撰寫關於產品價值（如「如何挑選高品質蜂蜜」）</a:t>
          </a:r>
          <a:endParaRPr lang="zh-TW" sz="2300" kern="1200"/>
        </a:p>
      </dsp:txBody>
      <dsp:txXfrm>
        <a:off x="887513" y="2374737"/>
        <a:ext cx="9567433" cy="678445"/>
      </dsp:txXfrm>
    </dsp:sp>
    <dsp:sp modelId="{0FD9F4A0-0723-4723-8DC3-32017BAE0373}">
      <dsp:nvSpPr>
        <dsp:cNvPr id="0" name=""/>
        <dsp:cNvSpPr/>
      </dsp:nvSpPr>
      <dsp:spPr>
        <a:xfrm>
          <a:off x="463484" y="2289931"/>
          <a:ext cx="848057" cy="8480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7EC2DD-5244-4F39-BF99-09FF924F4859}">
      <dsp:nvSpPr>
        <dsp:cNvPr id="0" name=""/>
        <dsp:cNvSpPr/>
      </dsp:nvSpPr>
      <dsp:spPr>
        <a:xfrm>
          <a:off x="498545" y="3392582"/>
          <a:ext cx="9956402" cy="6784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8516" tIns="58420" rIns="58420" bIns="5842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sz="2300" b="0" i="0" kern="1200" baseline="0"/>
            <a:t>排程每日或每周的發文，並使用免費工具（如</a:t>
          </a:r>
          <a:r>
            <a:rPr lang="en-US" sz="2300" b="0" i="0" kern="1200" baseline="0"/>
            <a:t>Canva</a:t>
          </a:r>
          <a:r>
            <a:rPr lang="zh-TW" sz="2300" b="0" i="0" kern="1200" baseline="0"/>
            <a:t>）製作精美貼文圖片</a:t>
          </a:r>
          <a:endParaRPr lang="zh-TW" sz="2300" kern="1200"/>
        </a:p>
      </dsp:txBody>
      <dsp:txXfrm>
        <a:off x="498545" y="3392582"/>
        <a:ext cx="9956402" cy="678445"/>
      </dsp:txXfrm>
    </dsp:sp>
    <dsp:sp modelId="{6027A862-7792-4A17-AC60-F59BFE9F421A}">
      <dsp:nvSpPr>
        <dsp:cNvPr id="0" name=""/>
        <dsp:cNvSpPr/>
      </dsp:nvSpPr>
      <dsp:spPr>
        <a:xfrm>
          <a:off x="74516" y="3307776"/>
          <a:ext cx="848057" cy="84805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CaptionedPictures">
  <dgm:title val=""/>
  <dgm:desc val=""/>
  <dgm:catLst>
    <dgm:cat type="picture" pri="5000"/>
    <dgm:cat type="pictureconvert" pri="5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  <dgm:cxn modelId="90" srcId="0" destId="40" srcOrd="3" destOrd="0"/>
        <dgm:cxn modelId="42" srcId="40" destId="4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op="equ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varLst>
          <dgm:chMax val="1"/>
          <dgm:chPref val="1"/>
        </dgm:varLst>
        <dgm:alg type="composite">
          <dgm:param type="ar" val="0.85"/>
        </dgm:alg>
        <dgm:shape xmlns:r="http://schemas.openxmlformats.org/officeDocument/2006/relationships" r:blip="">
          <dgm:adjLst/>
        </dgm:shape>
        <dgm:constrLst>
          <dgm:constr type="l" for="ch" forName="Accent" refType="w" fact="0"/>
          <dgm:constr type="t" for="ch" forName="Accent" refType="h" fact="0"/>
          <dgm:constr type="w" for="ch" forName="Accent" refType="w"/>
          <dgm:constr type="h" for="ch" forName="Accent" refType="h"/>
          <dgm:constr type="l" for="ch" forName="Image" refType="w" fact="0.05"/>
          <dgm:constr type="t" for="ch" forName="Image" refType="h" fact="0.04"/>
          <dgm:constr type="w" for="ch" forName="Image" refType="w" fact="0.9"/>
          <dgm:constr type="h" for="ch" forName="Image" refType="h" fact="0.65"/>
          <dgm:constr type="l" for="ch" forName="ChildComposite" refType="w" fact="0.05"/>
          <dgm:constr type="t" for="ch" forName="ChildComposite" refType="h" fact="0.69"/>
          <dgm:constr type="w" for="ch" forName="ChildComposite" refType="w" fact="0.9"/>
          <dgm:constr type="h" for="ch" forName="ChildComposite" refType="h" fact="0.27"/>
        </dgm:constrLst>
        <dgm:layoutNode name="Accent" styleLbl="trAlignAcc1">
          <dgm:varLst>
            <dgm:chMax val="0"/>
            <dgm:chPref val="0"/>
          </dgm:varLst>
          <dgm:alg type="sp"/>
          <dgm:shape xmlns:r="http://schemas.openxmlformats.org/officeDocument/2006/relationships" type="rect" r:blip="">
            <dgm:adjLst/>
          </dgm:shape>
          <dgm:presOf/>
        </dgm:layoutNode>
        <dgm:layoutNode name="Image" styleLbl="alignImgPlace1">
          <dgm:varLst>
            <dgm:chMax val="0"/>
            <dgm:chPref val="0"/>
          </dgm:varLst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ChildComposite">
          <dgm:alg type="composite"/>
          <dgm:shape xmlns:r="http://schemas.openxmlformats.org/officeDocument/2006/relationships" r:blip="">
            <dgm:adjLst/>
          </dgm:shape>
          <dgm:choose name="Name4">
            <dgm:if name="Name5" axis="ch" ptType="node" func="cnt" op="gte" val="1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 fact="0.3704"/>
                <dgm:constr type="l" for="ch" forName="Child" refType="w" fact="0"/>
                <dgm:constr type="t" for="ch" forName="Child" refType="h" fact="0.3704"/>
                <dgm:constr type="w" for="ch" forName="Child" refType="w"/>
                <dgm:constr type="h" for="ch" forName="Child" refType="h" fact="0.6296"/>
              </dgm:constrLst>
            </dgm:if>
            <dgm:else name="Name6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/>
                <dgm:constr type="l" for="ch" forName="Child" refType="w" fact="0"/>
                <dgm:constr type="t" for="ch" forName="Child" refType="h" fact="0"/>
                <dgm:constr type="w" for="ch" forName="Child" refType="w" fact="0"/>
                <dgm:constr type="h" for="ch" forName="Child" refType="h" fact="0"/>
              </dgm:constrLst>
            </dgm:else>
          </dgm:choose>
          <dgm:layoutNode name="Child" styleLbl="node1">
            <dgm:varLst>
              <dgm:chMax val="0"/>
              <dgm:chPref val="0"/>
              <dgm:bulletEnabled val="1"/>
            </dgm:varLst>
            <dgm:choose name="Name7">
              <dgm:if name="Name8" axis="ch" ptType="node" func="cnt" op="gt" val="1">
                <dgm:alg type="tx">
                  <dgm:param type="parTxLTRAlign" val="l"/>
                  <dgm:param type="parTxRTLAlign" val="r"/>
                  <dgm:param type="txAnchorVert" val="mid"/>
                  <dgm:param type="txAnchorVertCh" val="mid"/>
                </dgm:alg>
              </dgm:if>
              <dgm:else name="Name9">
                <dgm:alg type="tx">
                  <dgm:param type="parTxLTRAlign" val="ctr"/>
                  <dgm:param type="parTxRTLAlign" val="ctr"/>
                  <dgm:param type="shpTxLTRAlignCh" val="l"/>
                  <dgm:param type="shpTxRTLAlignCh" val="r"/>
                  <dgm:param type="txAnchorVert" val="mid"/>
                  <dgm:param type="txAnchorVertCh" val="mid"/>
                </dgm:alg>
              </dgm:else>
            </dgm:choose>
            <dgm:choose name="Name10">
              <dgm:if name="Name11" axis="ch" ptType="node" func="cnt" op="gte" val="1">
                <dgm:shape xmlns:r="http://schemas.openxmlformats.org/officeDocument/2006/relationships" type="rect" r:blip="">
                  <dgm:adjLst/>
                </dgm:shape>
              </dgm:if>
              <dgm:else name="Name12">
                <dgm:shape xmlns:r="http://schemas.openxmlformats.org/officeDocument/2006/relationships" type="rect" r:blip="" hideGeom="1">
                  <dgm:adjLst/>
                </dgm:shape>
              </dgm:else>
            </dgm:choose>
            <dgm:choose name="Name13">
              <dgm:if name="Name14" axis="ch" ptType="node" func="cnt" op="gte" val="1">
                <dgm:presOf axis="des" ptType="node"/>
              </dgm:if>
              <dgm:else name="Name15">
                <dgm:presOf/>
              </dgm:else>
            </dgm:choose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Parent" styleLbl="revTx">
            <dgm:varLst>
              <dgm:chMax val="1"/>
              <dgm:chPref val="0"/>
              <dgm:bulletEnabled val="1"/>
            </dgm:varLst>
            <dgm:alg type="tx">
              <dgm:param type="shpTxLTRAlignCh" val="ctr"/>
              <dgm:param type="txAnchorVert" val="mid"/>
            </dgm:alg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ACC1781-1311-AF11-976D-20812179D8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C8AE2C03-BB3E-CDA8-51E6-C39510827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1EB8F42F-1BF9-B34D-8FE1-5ECA1353C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A9A74-1E78-4E63-AA51-1FC037ADD1C7}" type="datetimeFigureOut">
              <a:rPr lang="zh-TW" altLang="en-US" smtClean="0"/>
              <a:t>2025/1/22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1582EDFF-81DF-6921-73BA-22290A32A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F5DC1BA-4CB6-BBC4-DA18-833AE5FA9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1103D-9198-4EBD-9B29-444B2627CE3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70347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E0EE854-4E97-5CF1-D127-4FE6EDF33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C57379C-3037-5EA2-3394-D83CA9E198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8245B2F-D645-EA90-729A-59A79E3B2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A9A74-1E78-4E63-AA51-1FC037ADD1C7}" type="datetimeFigureOut">
              <a:rPr lang="zh-TW" altLang="en-US" smtClean="0"/>
              <a:t>2025/1/22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732F8D8F-B081-AF1F-4093-7462FD161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1ABAF17F-0532-74AC-D66E-D57F40626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1103D-9198-4EBD-9B29-444B2627CE3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540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4C72E72-EA78-2C06-CA53-A9E46DD1C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5F44161B-560B-3928-EADA-2CBE49D6AC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155AE52-F721-E8DA-8311-A114235DF2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A9A74-1E78-4E63-AA51-1FC037ADD1C7}" type="datetimeFigureOut">
              <a:rPr lang="zh-TW" altLang="en-US" smtClean="0"/>
              <a:t>2025/1/22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C984970-A297-02E8-7127-628B25393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1E20E1F8-8A49-A89B-63D8-DB86942A8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1103D-9198-4EBD-9B29-444B2627CE3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12210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含內文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1E4A7863-C73A-F07D-7001-46321FEE8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A9A74-1E78-4E63-AA51-1FC037ADD1C7}" type="datetimeFigureOut">
              <a:rPr lang="zh-TW" altLang="en-US" smtClean="0"/>
              <a:t>2025/1/22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79488A21-89F6-2120-07A4-7B7C50196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BD32D95A-6317-BDB9-71B8-A94FEB49A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1103D-9198-4EBD-9B29-444B2627CE3E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EAC6B9DD-773C-2470-13D9-B43638667ECC}"/>
              </a:ext>
            </a:extLst>
          </p:cNvPr>
          <p:cNvSpPr/>
          <p:nvPr userDrawn="1"/>
        </p:nvSpPr>
        <p:spPr>
          <a:xfrm>
            <a:off x="323850" y="809625"/>
            <a:ext cx="11420475" cy="535305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52FE471C-799D-EC5F-2A52-889C7EAB3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229030" cy="908198"/>
          </a:xfrm>
          <a:solidFill>
            <a:srgbClr val="0E2841"/>
          </a:solidFill>
        </p:spPr>
        <p:txBody>
          <a:bodyPr/>
          <a:lstStyle>
            <a:lvl1pPr>
              <a:lnSpc>
                <a:spcPct val="100000"/>
              </a:lnSpc>
              <a:defRPr b="1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20" name="內容版面配置區 19">
            <a:extLst>
              <a:ext uri="{FF2B5EF4-FFF2-40B4-BE49-F238E27FC236}">
                <a16:creationId xmlns:a16="http://schemas.microsoft.com/office/drawing/2014/main" id="{FCE1A10D-A7BE-7359-044E-E010155A926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495425"/>
            <a:ext cx="10515600" cy="4410075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15069678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只有標題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1E4A7863-C73A-F07D-7001-46321FEE8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A9A74-1E78-4E63-AA51-1FC037ADD1C7}" type="datetimeFigureOut">
              <a:rPr lang="zh-TW" altLang="en-US" smtClean="0"/>
              <a:t>2025/1/22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79488A21-89F6-2120-07A4-7B7C50196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BD32D95A-6317-BDB9-71B8-A94FEB49A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1103D-9198-4EBD-9B29-444B2627CE3E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EAC6B9DD-773C-2470-13D9-B43638667ECC}"/>
              </a:ext>
            </a:extLst>
          </p:cNvPr>
          <p:cNvSpPr/>
          <p:nvPr userDrawn="1"/>
        </p:nvSpPr>
        <p:spPr>
          <a:xfrm>
            <a:off x="323850" y="809625"/>
            <a:ext cx="11420475" cy="535305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52FE471C-799D-EC5F-2A52-889C7EAB327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38200" y="365126"/>
            <a:ext cx="7229030" cy="908198"/>
          </a:xfrm>
          <a:solidFill>
            <a:srgbClr val="0E2841"/>
          </a:solidFill>
        </p:spPr>
        <p:txBody>
          <a:bodyPr/>
          <a:lstStyle>
            <a:lvl1pPr>
              <a:lnSpc>
                <a:spcPct val="100000"/>
              </a:lnSpc>
              <a:defRPr b="1"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22196034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7AA899E0-0C29-E724-BFD7-9942CED1B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A9A74-1E78-4E63-AA51-1FC037ADD1C7}" type="datetimeFigureOut">
              <a:rPr lang="zh-TW" altLang="en-US" smtClean="0"/>
              <a:t>2025/1/22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6D3224E9-C15D-A2C7-993F-FFB4FCAB9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9067DEA2-855B-B0F6-FA9F-FC161A51D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1103D-9198-4EBD-9B29-444B2627CE3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77786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5CF038D6-BDC2-6088-1317-20C6BA0F46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E5AE641D-72EA-6D6C-0761-A5FDAE6275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C89F4252-96AE-AF0B-6AE2-283EACCA84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21A9A74-1E78-4E63-AA51-1FC037ADD1C7}" type="datetimeFigureOut">
              <a:rPr lang="zh-TW" altLang="en-US" smtClean="0"/>
              <a:t>2025/1/22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F2DDA6B-4ECA-2813-8E9C-0AA7B097AA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5D609188-0030-D463-7F18-82D095CC43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61103D-9198-4EBD-9B29-444B2627CE3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8900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4" r:id="rId4"/>
    <p:sldLayoutId id="2147483656" r:id="rId5"/>
    <p:sldLayoutId id="214748365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6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6.jpe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Relationship Id="rId9" Type="http://schemas.openxmlformats.org/officeDocument/2006/relationships/image" Target="../media/image14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4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png"/><Relationship Id="rId5" Type="http://schemas.microsoft.com/office/2007/relationships/hdphoto" Target="../media/hdphoto2.wdp"/><Relationship Id="rId4" Type="http://schemas.openxmlformats.org/officeDocument/2006/relationships/image" Target="../media/image25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A1D2194-EE9D-ED91-C1D3-E8B9E30158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marR="0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結訓專題範例：地方農特產品的數位行銷方案</a:t>
            </a:r>
            <a:endParaRPr lang="zh-TW" altLang="en-US" b="0" i="0" u="none" strike="noStrike" kern="100" baseline="0">
              <a:latin typeface="Times New Roman" panose="02020603050405020304" pitchFamily="18" charset="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978941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52089F-9A80-2468-7EDF-670B20C439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66C38771-4245-EE56-E5DE-3DC2D4C1C6A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  <a:alpha val="48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rgbClr val="FFFF00">
                  <a:alpha val="14000"/>
                  <a:lumMod val="7000"/>
                  <a:lumOff val="93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B6B9F657-5B5F-1CDD-B4A7-17B706F23E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59843" y="2235200"/>
            <a:ext cx="7072313" cy="2387600"/>
          </a:xfrm>
        </p:spPr>
        <p:txBody>
          <a:bodyPr>
            <a:normAutofit/>
          </a:bodyPr>
          <a:lstStyle/>
          <a:p>
            <a:pPr marR="0" rtl="0"/>
            <a:r>
              <a:rPr lang="zh-TW" altLang="en-US" sz="8000" b="1" i="0" u="none" strike="noStrike" kern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</a:rPr>
              <a:t>地方農特產品數位行銷方案</a:t>
            </a:r>
            <a:endParaRPr lang="zh-TW" altLang="en-US" sz="8000" b="1" i="0" u="none" strike="noStrike" kern="100" baseline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10041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428E058-5805-01B9-A6EA-F0CCAA060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專案名稱：讓地方特色走向世界</a:t>
            </a:r>
            <a:endParaRPr lang="zh-TW" altLang="en-US" b="0" i="0" u="none" strike="noStrike" kern="100" baseline="0">
              <a:latin typeface="Times New Roman" panose="02020603050405020304" pitchFamily="18" charset="0"/>
              <a:ea typeface="微軟正黑體" panose="020B0604030504040204" pitchFamily="34" charset="-120"/>
            </a:endParaRP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4C6A8934-1E05-6E7E-7A82-97171D0FB9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R="0" lvl="0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為地方農特產品（如有機茶葉、手工蜂蜜等）設計一個完整的數位行銷方案，目標是提升品牌知名度並增加線上銷售量。</a:t>
            </a:r>
            <a:endParaRPr lang="zh-TW" altLang="en-US" b="0" i="0" u="none" strike="noStrike" kern="100" baseline="0">
              <a:latin typeface="Times New Roman" panose="02020603050405020304" pitchFamily="18" charset="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145884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312506-84DD-A484-522B-BECFD3478C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1285A1B-4E51-BDBA-A3D7-B95A47A6E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R="0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讓地方特色走向世界</a:t>
            </a:r>
            <a:endParaRPr lang="zh-TW" altLang="en-US" b="0" i="0" u="none" strike="noStrike" kern="100" baseline="0">
              <a:latin typeface="Times New Roman" panose="02020603050405020304" pitchFamily="18" charset="0"/>
              <a:ea typeface="微軟正黑體" panose="020B0604030504040204" pitchFamily="34" charset="-120"/>
            </a:endParaRPr>
          </a:p>
        </p:txBody>
      </p:sp>
      <p:sp useBgFill="1">
        <p:nvSpPr>
          <p:cNvPr id="3" name="文字版面配置區 2">
            <a:extLst>
              <a:ext uri="{FF2B5EF4-FFF2-40B4-BE49-F238E27FC236}">
                <a16:creationId xmlns:a16="http://schemas.microsoft.com/office/drawing/2014/main" id="{422801F4-88E1-965B-2879-E8D97DFA532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71450" y="2438400"/>
            <a:ext cx="11868150" cy="123348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0" marR="0" lvl="0" indent="0" rtl="0">
              <a:buNone/>
            </a:pP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為地方農特產品（如有機茶葉、手工蜂蜜等）設計一個完整的數位行銷方案，目標是提升品牌知名度並增加線上銷售量。</a:t>
            </a:r>
            <a:endParaRPr lang="zh-TW" altLang="en-US" b="0" i="0" u="none" strike="noStrike" kern="100" baseline="0">
              <a:latin typeface="Times New Roman" panose="02020603050405020304" pitchFamily="18" charset="0"/>
              <a:ea typeface="微軟正黑體" panose="020B0604030504040204" pitchFamily="34" charset="-120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68C61A1C-8FA1-338B-24F9-B8A8C7E80218}"/>
              </a:ext>
            </a:extLst>
          </p:cNvPr>
          <p:cNvSpPr txBox="1"/>
          <p:nvPr/>
        </p:nvSpPr>
        <p:spPr>
          <a:xfrm>
            <a:off x="7981950" y="819225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TW" alt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投影片背景填滿</a:t>
            </a:r>
          </a:p>
        </p:txBody>
      </p:sp>
    </p:spTree>
    <p:extLst>
      <p:ext uri="{BB962C8B-B14F-4D97-AF65-F5344CB8AC3E}">
        <p14:creationId xmlns:p14="http://schemas.microsoft.com/office/powerpoint/2010/main" val="2820245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7BA9A6-90D3-7BEF-412F-4818BB69FA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A8D7528-5016-23C0-CFDD-AB23B4710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5505450" cy="908198"/>
          </a:xfrm>
        </p:spPr>
        <p:txBody>
          <a:bodyPr>
            <a:normAutofit/>
          </a:bodyPr>
          <a:lstStyle/>
          <a:p>
            <a:pPr marR="0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讓地方特色走向世界</a:t>
            </a:r>
            <a:endParaRPr lang="zh-TW" altLang="en-US" b="0" i="0" u="none" strike="noStrike" kern="100" baseline="0">
              <a:latin typeface="Times New Roman" panose="02020603050405020304" pitchFamily="18" charset="0"/>
              <a:ea typeface="微軟正黑體" panose="020B0604030504040204" pitchFamily="34" charset="-120"/>
            </a:endParaRPr>
          </a:p>
        </p:txBody>
      </p:sp>
      <p:pic>
        <p:nvPicPr>
          <p:cNvPr id="2050" name="Picture 2" descr="免費 棕色柳條籃中的幾種水果 圖庫相片">
            <a:extLst>
              <a:ext uri="{FF2B5EF4-FFF2-40B4-BE49-F238E27FC236}">
                <a16:creationId xmlns:a16="http://schemas.microsoft.com/office/drawing/2014/main" id="{A83107A9-9D52-232F-6E3B-4CC7AA82D8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7364" y="1703534"/>
            <a:ext cx="2526546" cy="168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免費 三種橙色水果 圖庫相片">
            <a:extLst>
              <a:ext uri="{FF2B5EF4-FFF2-40B4-BE49-F238E27FC236}">
                <a16:creationId xmlns:a16="http://schemas.microsoft.com/office/drawing/2014/main" id="{B496E023-A7F3-30F0-157C-64C5C38AD3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001" y="1703534"/>
            <a:ext cx="2517570" cy="168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免費 紅圓果 圖庫相片">
            <a:extLst>
              <a:ext uri="{FF2B5EF4-FFF2-40B4-BE49-F238E27FC236}">
                <a16:creationId xmlns:a16="http://schemas.microsoft.com/office/drawing/2014/main" id="{DF8CA161-5540-766F-26CA-AD0DF30275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4275" y="1703534"/>
            <a:ext cx="2528888" cy="168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109BB92E-3266-6368-5B9D-1853BECBFA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19466" y="3754434"/>
            <a:ext cx="2528888" cy="1685925"/>
          </a:xfrm>
          <a:prstGeom prst="rect">
            <a:avLst/>
          </a:prstGeom>
        </p:spPr>
      </p:pic>
      <p:pic>
        <p:nvPicPr>
          <p:cNvPr id="2056" name="Picture 8" descr="免費 在板上切火龍果 圖庫相片">
            <a:extLst>
              <a:ext uri="{FF2B5EF4-FFF2-40B4-BE49-F238E27FC236}">
                <a16:creationId xmlns:a16="http://schemas.microsoft.com/office/drawing/2014/main" id="{BCA54A87-56F2-7DA2-92AC-22D30D7283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194" y="3754434"/>
            <a:ext cx="2528889" cy="1685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26468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18294-244A-43FD-2E68-53C49A62A7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C25CC60-BDA7-DDA1-D9DA-8D130B763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5505450" cy="908198"/>
          </a:xfrm>
        </p:spPr>
        <p:txBody>
          <a:bodyPr>
            <a:normAutofit/>
          </a:bodyPr>
          <a:lstStyle/>
          <a:p>
            <a:pPr marR="0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讓地方特色走向世界</a:t>
            </a:r>
            <a:endParaRPr lang="zh-TW" altLang="en-US" b="0" i="0" u="none" strike="noStrike" kern="100" baseline="0">
              <a:latin typeface="Times New Roman" panose="02020603050405020304" pitchFamily="18" charset="0"/>
              <a:ea typeface="微軟正黑體" panose="020B0604030504040204" pitchFamily="34" charset="-120"/>
            </a:endParaRPr>
          </a:p>
        </p:txBody>
      </p:sp>
      <p:sp>
        <p:nvSpPr>
          <p:cNvPr id="29" name="橢圓 28" descr="免費 棕色柳條籃中的幾種水果 圖庫相片">
            <a:extLst>
              <a:ext uri="{FF2B5EF4-FFF2-40B4-BE49-F238E27FC236}">
                <a16:creationId xmlns:a16="http://schemas.microsoft.com/office/drawing/2014/main" id="{AE9F3961-8255-E753-9932-8682240C2F61}"/>
              </a:ext>
            </a:extLst>
          </p:cNvPr>
          <p:cNvSpPr/>
          <p:nvPr/>
        </p:nvSpPr>
        <p:spPr>
          <a:xfrm>
            <a:off x="2708792" y="1519227"/>
            <a:ext cx="1953432" cy="1953432"/>
          </a:xfrm>
          <a:prstGeom prst="ellipse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5000" r="-25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TW" altLang="en-US"/>
          </a:p>
        </p:txBody>
      </p:sp>
      <p:sp>
        <p:nvSpPr>
          <p:cNvPr id="31" name="橢圓 30" descr="免費 三種橙色水果 圖庫相片">
            <a:extLst>
              <a:ext uri="{FF2B5EF4-FFF2-40B4-BE49-F238E27FC236}">
                <a16:creationId xmlns:a16="http://schemas.microsoft.com/office/drawing/2014/main" id="{050357AA-7361-FDD1-7E31-CFA2815B17B4}"/>
              </a:ext>
            </a:extLst>
          </p:cNvPr>
          <p:cNvSpPr/>
          <p:nvPr/>
        </p:nvSpPr>
        <p:spPr>
          <a:xfrm>
            <a:off x="4868718" y="1519227"/>
            <a:ext cx="1953432" cy="1953432"/>
          </a:xfrm>
          <a:prstGeom prst="ellipse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5000" r="-25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TW" altLang="en-US"/>
          </a:p>
        </p:txBody>
      </p:sp>
      <p:sp>
        <p:nvSpPr>
          <p:cNvPr id="33" name="橢圓 32" descr="免費 紅圓果 圖庫相片">
            <a:extLst>
              <a:ext uri="{FF2B5EF4-FFF2-40B4-BE49-F238E27FC236}">
                <a16:creationId xmlns:a16="http://schemas.microsoft.com/office/drawing/2014/main" id="{428151F2-F17D-3BE9-9BBD-7CE29CAC2F2F}"/>
              </a:ext>
            </a:extLst>
          </p:cNvPr>
          <p:cNvSpPr/>
          <p:nvPr/>
        </p:nvSpPr>
        <p:spPr>
          <a:xfrm>
            <a:off x="7028644" y="1519227"/>
            <a:ext cx="1953432" cy="1953432"/>
          </a:xfrm>
          <a:prstGeom prst="ellipse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5000" r="-25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TW" altLang="en-US"/>
          </a:p>
        </p:txBody>
      </p:sp>
      <p:sp>
        <p:nvSpPr>
          <p:cNvPr id="35" name="橢圓 34" descr="免費 在板上切火龍果 圖庫相片">
            <a:extLst>
              <a:ext uri="{FF2B5EF4-FFF2-40B4-BE49-F238E27FC236}">
                <a16:creationId xmlns:a16="http://schemas.microsoft.com/office/drawing/2014/main" id="{BF77A2CD-CA6D-6F52-7AB0-A71895371770}"/>
              </a:ext>
            </a:extLst>
          </p:cNvPr>
          <p:cNvSpPr/>
          <p:nvPr/>
        </p:nvSpPr>
        <p:spPr>
          <a:xfrm>
            <a:off x="3788755" y="4019093"/>
            <a:ext cx="1953432" cy="1953432"/>
          </a:xfrm>
          <a:prstGeom prst="ellipse">
            <a:avLst/>
          </a:pr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5000" r="-25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TW" altLang="en-US"/>
          </a:p>
        </p:txBody>
      </p:sp>
      <p:sp>
        <p:nvSpPr>
          <p:cNvPr id="37" name="橢圓 36">
            <a:extLst>
              <a:ext uri="{FF2B5EF4-FFF2-40B4-BE49-F238E27FC236}">
                <a16:creationId xmlns:a16="http://schemas.microsoft.com/office/drawing/2014/main" id="{3F3089A7-D039-1A0C-3DA9-5A198476A29F}"/>
              </a:ext>
            </a:extLst>
          </p:cNvPr>
          <p:cNvSpPr/>
          <p:nvPr/>
        </p:nvSpPr>
        <p:spPr>
          <a:xfrm>
            <a:off x="5948681" y="4019093"/>
            <a:ext cx="1953432" cy="1953432"/>
          </a:xfrm>
          <a:prstGeom prst="ellipse">
            <a:avLst/>
          </a:prstGeom>
          <a:blipFill>
            <a:blip r:embed="rId6"/>
            <a:srcRect/>
            <a:stretch>
              <a:fillRect l="-25000" r="-25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TW" altLang="en-US"/>
          </a:p>
        </p:txBody>
      </p:sp>
      <p:sp>
        <p:nvSpPr>
          <p:cNvPr id="38" name="文字方塊 37">
            <a:extLst>
              <a:ext uri="{FF2B5EF4-FFF2-40B4-BE49-F238E27FC236}">
                <a16:creationId xmlns:a16="http://schemas.microsoft.com/office/drawing/2014/main" id="{52F9C824-A93D-4CE4-178A-491BE391B290}"/>
              </a:ext>
            </a:extLst>
          </p:cNvPr>
          <p:cNvSpPr txBox="1"/>
          <p:nvPr/>
        </p:nvSpPr>
        <p:spPr>
          <a:xfrm>
            <a:off x="6343650" y="972793"/>
            <a:ext cx="41440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TW" alt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圖片</a:t>
            </a:r>
            <a:r>
              <a:rPr lang="en-US" altLang="zh-TW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圖片格式</a:t>
            </a:r>
            <a:r>
              <a:rPr lang="en-US" altLang="zh-TW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圖片版面配置</a:t>
            </a:r>
          </a:p>
        </p:txBody>
      </p:sp>
    </p:spTree>
    <p:extLst>
      <p:ext uri="{BB962C8B-B14F-4D97-AF65-F5344CB8AC3E}">
        <p14:creationId xmlns:p14="http://schemas.microsoft.com/office/powerpoint/2010/main" val="2554474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337C7-C552-14BB-E5D9-97D80501D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1F4394D-9936-4D03-BD1A-9E33DD823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5505450" cy="908198"/>
          </a:xfrm>
        </p:spPr>
        <p:txBody>
          <a:bodyPr>
            <a:normAutofit/>
          </a:bodyPr>
          <a:lstStyle/>
          <a:p>
            <a:pPr marR="0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讓地方特色走向世界</a:t>
            </a:r>
            <a:endParaRPr lang="zh-TW" altLang="en-US" b="0" i="0" u="none" strike="noStrike" kern="100" baseline="0">
              <a:latin typeface="Times New Roman" panose="02020603050405020304" pitchFamily="18" charset="0"/>
              <a:ea typeface="微軟正黑體" panose="020B0604030504040204" pitchFamily="34" charset="-120"/>
            </a:endParaRPr>
          </a:p>
        </p:txBody>
      </p:sp>
      <p:sp>
        <p:nvSpPr>
          <p:cNvPr id="29" name="橢圓 28" descr="免費 棕色柳條籃中的幾種水果 圖庫相片">
            <a:extLst>
              <a:ext uri="{FF2B5EF4-FFF2-40B4-BE49-F238E27FC236}">
                <a16:creationId xmlns:a16="http://schemas.microsoft.com/office/drawing/2014/main" id="{60E11703-E928-7852-EC91-95EBA5378937}"/>
              </a:ext>
            </a:extLst>
          </p:cNvPr>
          <p:cNvSpPr/>
          <p:nvPr/>
        </p:nvSpPr>
        <p:spPr>
          <a:xfrm>
            <a:off x="2708792" y="1519227"/>
            <a:ext cx="1953432" cy="1953432"/>
          </a:xfrm>
          <a:prstGeom prst="ellipse">
            <a:avLst/>
          </a:prstGeom>
          <a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5000" r="-25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TW" altLang="en-US"/>
          </a:p>
        </p:txBody>
      </p:sp>
      <p:sp>
        <p:nvSpPr>
          <p:cNvPr id="31" name="橢圓 30" descr="免費 三種橙色水果 圖庫相片">
            <a:extLst>
              <a:ext uri="{FF2B5EF4-FFF2-40B4-BE49-F238E27FC236}">
                <a16:creationId xmlns:a16="http://schemas.microsoft.com/office/drawing/2014/main" id="{64DA9CE4-8B49-5BD8-D48A-AC5FDD39DFC5}"/>
              </a:ext>
            </a:extLst>
          </p:cNvPr>
          <p:cNvSpPr/>
          <p:nvPr/>
        </p:nvSpPr>
        <p:spPr>
          <a:xfrm>
            <a:off x="4868718" y="1519227"/>
            <a:ext cx="1953432" cy="1953432"/>
          </a:xfrm>
          <a:prstGeom prst="ellipse">
            <a:avLst/>
          </a:prstGeom>
          <a:blipFill>
            <a:blip r:embed="rId3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5000" r="-25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TW" altLang="en-US"/>
          </a:p>
        </p:txBody>
      </p:sp>
      <p:sp>
        <p:nvSpPr>
          <p:cNvPr id="33" name="橢圓 32" descr="免費 紅圓果 圖庫相片">
            <a:extLst>
              <a:ext uri="{FF2B5EF4-FFF2-40B4-BE49-F238E27FC236}">
                <a16:creationId xmlns:a16="http://schemas.microsoft.com/office/drawing/2014/main" id="{72DC6153-63C6-6061-FD32-6ACF7F85350E}"/>
              </a:ext>
            </a:extLst>
          </p:cNvPr>
          <p:cNvSpPr/>
          <p:nvPr/>
        </p:nvSpPr>
        <p:spPr>
          <a:xfrm>
            <a:off x="7028644" y="1519227"/>
            <a:ext cx="1953432" cy="1953432"/>
          </a:xfrm>
          <a:prstGeom prst="ellipse">
            <a:avLst/>
          </a:prstGeom>
          <a:blipFill>
            <a:blip r:embed="rId4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5000" r="-25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TW" altLang="en-US"/>
          </a:p>
        </p:txBody>
      </p:sp>
      <p:sp>
        <p:nvSpPr>
          <p:cNvPr id="35" name="橢圓 34" descr="免費 在板上切火龍果 圖庫相片">
            <a:extLst>
              <a:ext uri="{FF2B5EF4-FFF2-40B4-BE49-F238E27FC236}">
                <a16:creationId xmlns:a16="http://schemas.microsoft.com/office/drawing/2014/main" id="{2A937A5F-CBC8-137D-6B6A-D2B6F9ADC97C}"/>
              </a:ext>
            </a:extLst>
          </p:cNvPr>
          <p:cNvSpPr/>
          <p:nvPr/>
        </p:nvSpPr>
        <p:spPr>
          <a:xfrm>
            <a:off x="3788755" y="4019093"/>
            <a:ext cx="1953432" cy="1953432"/>
          </a:xfrm>
          <a:prstGeom prst="ellipse">
            <a:avLst/>
          </a:prstGeom>
          <a:blipFill>
            <a:blip r:embed="rId5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5000" r="-25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TW" altLang="en-US"/>
          </a:p>
        </p:txBody>
      </p:sp>
      <p:sp>
        <p:nvSpPr>
          <p:cNvPr id="37" name="橢圓 36">
            <a:extLst>
              <a:ext uri="{FF2B5EF4-FFF2-40B4-BE49-F238E27FC236}">
                <a16:creationId xmlns:a16="http://schemas.microsoft.com/office/drawing/2014/main" id="{6B30235C-5076-F81A-3A5A-87DFE9F71C5F}"/>
              </a:ext>
            </a:extLst>
          </p:cNvPr>
          <p:cNvSpPr/>
          <p:nvPr/>
        </p:nvSpPr>
        <p:spPr>
          <a:xfrm>
            <a:off x="5948681" y="4019093"/>
            <a:ext cx="1953432" cy="1953432"/>
          </a:xfrm>
          <a:prstGeom prst="ellipse">
            <a:avLst/>
          </a:prstGeom>
          <a:blipFill>
            <a:blip r:embed="rId6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 l="-25000" r="-25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TW" altLang="en-US"/>
          </a:p>
        </p:txBody>
      </p:sp>
      <p:sp>
        <p:nvSpPr>
          <p:cNvPr id="38" name="文字方塊 37">
            <a:extLst>
              <a:ext uri="{FF2B5EF4-FFF2-40B4-BE49-F238E27FC236}">
                <a16:creationId xmlns:a16="http://schemas.microsoft.com/office/drawing/2014/main" id="{61F2EEDB-3F4D-49F9-3904-ECADD9903FA6}"/>
              </a:ext>
            </a:extLst>
          </p:cNvPr>
          <p:cNvSpPr txBox="1"/>
          <p:nvPr/>
        </p:nvSpPr>
        <p:spPr>
          <a:xfrm>
            <a:off x="6343650" y="972793"/>
            <a:ext cx="21643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TW" alt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圖片格式</a:t>
            </a:r>
            <a:r>
              <a:rPr lang="en-US" altLang="zh-TW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色彩</a:t>
            </a:r>
          </a:p>
        </p:txBody>
      </p:sp>
    </p:spTree>
    <p:extLst>
      <p:ext uri="{BB962C8B-B14F-4D97-AF65-F5344CB8AC3E}">
        <p14:creationId xmlns:p14="http://schemas.microsoft.com/office/powerpoint/2010/main" val="514640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A5251C4-0DBF-8EFA-7CB1-0F6AA6C99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專案內容</a:t>
            </a:r>
            <a:endParaRPr lang="zh-TW" altLang="en-US" b="0" i="0" u="none" strike="noStrike" kern="100" baseline="0">
              <a:latin typeface="Times New Roman" panose="02020603050405020304" pitchFamily="18" charset="0"/>
              <a:ea typeface="微軟正黑體" panose="020B0604030504040204" pitchFamily="34" charset="-120"/>
            </a:endParaRP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D5707003-C009-D4B7-2F91-76D2ECC0A4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pPr marR="0" lvl="0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品牌定位與市場分析</a:t>
            </a:r>
          </a:p>
          <a:p>
            <a:pPr marR="0" lvl="1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定義產品的品牌價值與目標消費者群（例如年輕環保族群、養生族群）</a:t>
            </a:r>
          </a:p>
          <a:p>
            <a:pPr marR="0" lvl="1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使用免費工具（如</a:t>
            </a:r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Google Trends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）分析產品相關的市場需求與趨勢</a:t>
            </a:r>
          </a:p>
          <a:p>
            <a:pPr marR="0" lvl="1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網站建置與</a:t>
            </a:r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SEO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優化</a:t>
            </a:r>
          </a:p>
          <a:p>
            <a:pPr marR="0" lvl="0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工具：使用</a:t>
            </a:r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WordPress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或</a:t>
            </a:r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Wix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建立簡單的電子商務網站</a:t>
            </a:r>
          </a:p>
          <a:p>
            <a:pPr marR="0" lvl="1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包含以下頁面設計：</a:t>
            </a:r>
          </a:p>
          <a:p>
            <a:pPr marR="0" lvl="2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首頁：品牌故事、產品特色與促銷活動</a:t>
            </a:r>
          </a:p>
          <a:p>
            <a:pPr lvl="2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商品頁面：產品圖片、規格與購買按鈕</a:t>
            </a:r>
          </a:p>
          <a:p>
            <a:pPr lvl="2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部落格：分享產品背後的故事（如農民的日常、產地特色）</a:t>
            </a:r>
          </a:p>
          <a:p>
            <a:pPr marR="0" lvl="1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搜尋引擎優化（</a:t>
            </a:r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SEO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）：設計產品關鍵字並撰寫</a:t>
            </a:r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Meta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描述，提高網站曝光度</a:t>
            </a:r>
          </a:p>
          <a:p>
            <a:pPr marR="0" lvl="0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內容行銷與社群經營</a:t>
            </a:r>
          </a:p>
          <a:p>
            <a:pPr marR="0" lvl="1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平台選擇：</a:t>
            </a:r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Facebook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、</a:t>
            </a:r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Instagram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與</a:t>
            </a:r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YouTube</a:t>
            </a:r>
          </a:p>
          <a:p>
            <a:pPr marR="0" lvl="0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策劃三大內容類型</a:t>
            </a:r>
          </a:p>
          <a:p>
            <a:pPr marR="0" lvl="1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視覺吸引力：拍攝短影片展示產品（如「</a:t>
            </a:r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5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秒快速沖泡有機茶」）</a:t>
            </a:r>
          </a:p>
          <a:p>
            <a:pPr marR="0" lvl="1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使用者故事：分享忠實顧客的心得</a:t>
            </a:r>
          </a:p>
          <a:p>
            <a:pPr marR="0" lvl="1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專業知識：撰寫關於產品價值（如「如何挑選高品質蜂蜜」）</a:t>
            </a:r>
          </a:p>
          <a:p>
            <a:pPr marR="0" lvl="1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排程每日或每周的發文，並使用免費工具（如</a:t>
            </a:r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Canva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）製作精美貼文圖片</a:t>
            </a:r>
          </a:p>
          <a:p>
            <a:pPr marR="0" lvl="0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廣告投放與效益追蹤</a:t>
            </a:r>
          </a:p>
          <a:p>
            <a:pPr marR="0" lvl="1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在</a:t>
            </a:r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Facebook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與</a:t>
            </a:r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Google Ads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上投放小額廣告，設計不同的目標（如提升點擊率或產生轉換）</a:t>
            </a:r>
          </a:p>
          <a:p>
            <a:pPr marR="0" lvl="1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分析廣告成效：學習使用</a:t>
            </a:r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Google Analytics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或</a:t>
            </a:r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Meta Business Suite</a:t>
            </a:r>
          </a:p>
          <a:p>
            <a:pPr marR="0" lvl="0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專案成果展示</a:t>
            </a:r>
          </a:p>
          <a:p>
            <a:pPr marR="0" lvl="1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透過報告或影片展示專案的過程與成效</a:t>
            </a:r>
          </a:p>
          <a:p>
            <a:pPr marR="0" lvl="1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網站流量數據與</a:t>
            </a:r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SEO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改善成果</a:t>
            </a:r>
          </a:p>
          <a:p>
            <a:pPr marR="0" lvl="1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社群媒體成長（追蹤者數量、互動率）</a:t>
            </a:r>
          </a:p>
          <a:p>
            <a:pPr marR="0" lvl="1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廣告投放的投資報酬率（</a:t>
            </a:r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ROI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）</a:t>
            </a:r>
          </a:p>
          <a:p>
            <a:pPr marR="0" lvl="1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實際銷售成果（如模擬訂單或實際購買紀錄）</a:t>
            </a:r>
            <a:endParaRPr lang="zh-TW" altLang="en-US" b="0" i="0" u="none" strike="noStrike" kern="100" baseline="0">
              <a:latin typeface="Times New Roman" panose="02020603050405020304" pitchFamily="18" charset="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756187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DCB4966-6974-7887-347F-101B79B8BB7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39097" y="1112377"/>
            <a:ext cx="8780206" cy="1325563"/>
          </a:xfrm>
        </p:spPr>
        <p:txBody>
          <a:bodyPr>
            <a:normAutofit/>
          </a:bodyPr>
          <a:lstStyle/>
          <a:p>
            <a:pPr marR="0" rtl="0"/>
            <a:r>
              <a:rPr lang="zh-TW" altLang="en-US" sz="5400" b="1" i="0" u="none" strike="noStrike" kern="100" baseline="0">
                <a:solidFill>
                  <a:schemeClr val="accent3">
                    <a:lumMod val="7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</a:rPr>
              <a:t>製作流程圖</a:t>
            </a:r>
            <a:endParaRPr lang="zh-TW" altLang="en-US" sz="5400" b="1" i="0" u="none" strike="noStrike" kern="100" baseline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微軟正黑體" panose="020B0604030504040204" pitchFamily="34" charset="-120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F90B3D23-3918-D202-BD2F-53B6D57EA557}"/>
              </a:ext>
            </a:extLst>
          </p:cNvPr>
          <p:cNvSpPr txBox="1"/>
          <p:nvPr/>
        </p:nvSpPr>
        <p:spPr>
          <a:xfrm>
            <a:off x="2556387" y="4375355"/>
            <a:ext cx="2492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6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農產品簡報</a:t>
            </a:r>
          </a:p>
        </p:txBody>
      </p:sp>
    </p:spTree>
    <p:extLst>
      <p:ext uri="{BB962C8B-B14F-4D97-AF65-F5344CB8AC3E}">
        <p14:creationId xmlns:p14="http://schemas.microsoft.com/office/powerpoint/2010/main" val="39737528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11F7568-E4BF-3366-4DE1-2B1029D64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各節點所需工具</a:t>
            </a:r>
            <a:endParaRPr lang="zh-TW" altLang="en-US" b="0" i="0" u="none" strike="noStrike" kern="100" baseline="0">
              <a:latin typeface="Times New Roman" panose="02020603050405020304" pitchFamily="18" charset="0"/>
              <a:ea typeface="微軟正黑體" panose="020B0604030504040204" pitchFamily="34" charset="-120"/>
            </a:endParaRP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626F526B-6748-D6EE-FAF9-4EDEA6FFEA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R="0" lvl="0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品牌定位與市場分析</a:t>
            </a:r>
          </a:p>
          <a:p>
            <a:pPr marR="0" lvl="1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所需工具</a:t>
            </a:r>
          </a:p>
          <a:p>
            <a:pPr marR="0" lvl="2" rtl="0"/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Google Trends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：了解市場需求與趨勢</a:t>
            </a:r>
          </a:p>
          <a:p>
            <a:pPr lvl="2"/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Google Keyword Planner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：搜尋相關關鍵字並分析搜尋量</a:t>
            </a:r>
          </a:p>
          <a:p>
            <a:pPr lvl="2"/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Canva 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或 </a:t>
            </a:r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Figma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：製作簡單的品牌定位圖（如顧客角色分析或價值主張圖表）</a:t>
            </a:r>
          </a:p>
          <a:p>
            <a:pPr lvl="2"/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Microsoft Excel 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或 </a:t>
            </a:r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Google Sheets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：整理市場調查數據與競爭分析結果</a:t>
            </a:r>
          </a:p>
          <a:p>
            <a:pPr marR="0" lvl="0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網站建置與</a:t>
            </a:r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SEO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優化</a:t>
            </a:r>
          </a:p>
          <a:p>
            <a:pPr marR="0" lvl="1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所需工具</a:t>
            </a:r>
          </a:p>
          <a:p>
            <a:pPr marR="0" lvl="2" rtl="0"/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WordPress 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或 </a:t>
            </a:r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Wix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：建置網站（可選擇免費版）</a:t>
            </a:r>
          </a:p>
          <a:p>
            <a:pPr lvl="2"/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Elementor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（</a:t>
            </a:r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WordPress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插件）：拖放式網頁設計工具，適合初學者使用</a:t>
            </a:r>
          </a:p>
          <a:p>
            <a:pPr lvl="2"/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Google Search Console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：監控網站在</a:t>
            </a:r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Google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的搜尋表現並優化</a:t>
            </a:r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SEO</a:t>
            </a:r>
          </a:p>
          <a:p>
            <a:pPr lvl="2"/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Yoast SEO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、</a:t>
            </a:r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RankMath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（</a:t>
            </a:r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WordPress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外掛）：協助撰寫關鍵字、</a:t>
            </a:r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Meta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描述與頁面結構優化</a:t>
            </a:r>
          </a:p>
          <a:p>
            <a:pPr lvl="2"/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Google Analytics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：分析網站流量、使用者行為等數據</a:t>
            </a:r>
          </a:p>
          <a:p>
            <a:pPr marR="0" lvl="0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內容行銷與社群經營</a:t>
            </a:r>
          </a:p>
          <a:p>
            <a:pPr marR="0" lvl="1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所需工具</a:t>
            </a:r>
          </a:p>
          <a:p>
            <a:pPr marR="0" lvl="2" rtl="0"/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Canva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：製作社群貼文圖片、橫幅與簡單的設計素材</a:t>
            </a:r>
          </a:p>
          <a:p>
            <a:pPr marR="0" lvl="1" rtl="0"/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CapCut 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或 </a:t>
            </a:r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DaVinci Resolve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：製作短影片與簡單的影片剪輯</a:t>
            </a:r>
          </a:p>
          <a:p>
            <a:pPr marR="0" lvl="1" rtl="0"/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Hootsuite 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或 </a:t>
            </a:r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Meta Business Suite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：排程社群貼文並分析效能</a:t>
            </a:r>
          </a:p>
          <a:p>
            <a:pPr marR="0" lvl="1" rtl="0"/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ChatGPT 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或 </a:t>
            </a:r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Grammarly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：協助撰寫貼文內容或優化文案語法</a:t>
            </a:r>
          </a:p>
          <a:p>
            <a:pPr marR="0" lvl="0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廣告投放與效益追蹤</a:t>
            </a:r>
          </a:p>
          <a:p>
            <a:pPr marR="0" lvl="1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所需工具</a:t>
            </a:r>
          </a:p>
          <a:p>
            <a:pPr marR="0" lvl="2" rtl="0"/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Facebook Ads Manager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：設計並管理</a:t>
            </a:r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Facebook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與</a:t>
            </a:r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Instagram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的廣告活動</a:t>
            </a:r>
          </a:p>
          <a:p>
            <a:pPr marR="0" lvl="1" rtl="0"/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Google Ads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：建立搜尋或展示廣告並追蹤成效</a:t>
            </a:r>
          </a:p>
          <a:p>
            <a:pPr marR="0" lvl="1" rtl="0"/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Google Tag Manager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：管理網站的追蹤標籤（如</a:t>
            </a:r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GA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與轉換追蹤標籤）</a:t>
            </a:r>
          </a:p>
          <a:p>
            <a:pPr marR="0" lvl="1" rtl="0"/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Google Analytics 4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（</a:t>
            </a:r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GA4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）：分析廣告效益與用戶行為</a:t>
            </a:r>
          </a:p>
          <a:p>
            <a:pPr marR="0" lvl="0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專案成果展示</a:t>
            </a:r>
          </a:p>
          <a:p>
            <a:pPr marR="0" lvl="1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所需工具</a:t>
            </a:r>
          </a:p>
          <a:p>
            <a:pPr marR="0" lvl="2" rtl="0"/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Microsoft PowerPoint 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或 </a:t>
            </a:r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Google Slides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：製作簡報展示專案過程與成效</a:t>
            </a:r>
          </a:p>
          <a:p>
            <a:pPr marR="0" lvl="1" rtl="0"/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Canva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：製作簡報封面或視覺化圖表</a:t>
            </a:r>
          </a:p>
          <a:p>
            <a:pPr marR="0" lvl="1" rtl="0"/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OBS Studio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：錄製專案過程或成果的展示影片</a:t>
            </a:r>
          </a:p>
          <a:p>
            <a:pPr marR="0" lvl="1" rtl="0"/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Excel 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或 </a:t>
            </a:r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Google Sheets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：整理數據分析並以圖表展示成效</a:t>
            </a:r>
          </a:p>
          <a:p>
            <a:pPr marR="0" lvl="0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免費關鍵字研究工具</a:t>
            </a:r>
          </a:p>
          <a:p>
            <a:pPr marR="0" lvl="1" rtl="0"/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Google Keyword Planner</a:t>
            </a:r>
          </a:p>
          <a:p>
            <a:pPr marR="0" lvl="1" rtl="0"/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Google Trends</a:t>
            </a:r>
          </a:p>
          <a:p>
            <a:pPr marR="0" lvl="1" rtl="0"/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Answer the Public</a:t>
            </a:r>
          </a:p>
          <a:p>
            <a:pPr marR="0" lvl="1" rtl="0"/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Ubersuggest</a:t>
            </a:r>
          </a:p>
          <a:p>
            <a:pPr marR="0" lvl="1" rtl="0"/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Keyword Tool</a:t>
            </a:r>
          </a:p>
          <a:p>
            <a:pPr marR="0" lvl="1" rtl="0"/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Soovle</a:t>
            </a:r>
          </a:p>
          <a:p>
            <a:pPr marR="0" lvl="1" rtl="0"/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Semrush (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免費版本</a:t>
            </a:r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)</a:t>
            </a:r>
          </a:p>
          <a:p>
            <a:pPr marR="0" lvl="1" rtl="0"/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Google 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自動完成（</a:t>
            </a:r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Google Autocomplete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）</a:t>
            </a:r>
          </a:p>
          <a:p>
            <a:pPr marR="0" lvl="0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瀏覽器擴充功能</a:t>
            </a:r>
          </a:p>
          <a:p>
            <a:pPr marR="0" lvl="1" rtl="0"/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Keywords Everywhere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（</a:t>
            </a:r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Chrome/Firefox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）</a:t>
            </a:r>
          </a:p>
          <a:p>
            <a:pPr marR="0" lvl="1" rtl="0"/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SEOquake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（</a:t>
            </a:r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Chrome/Firefox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）</a:t>
            </a:r>
          </a:p>
          <a:p>
            <a:pPr marR="0" lvl="1" rtl="0"/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Surfer SEO Extension</a:t>
            </a:r>
          </a:p>
          <a:p>
            <a:pPr marR="0" lvl="1" rtl="0"/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MozBar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（</a:t>
            </a:r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Chrome/Firefox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）</a:t>
            </a:r>
          </a:p>
          <a:p>
            <a:pPr marR="0" lvl="1" rtl="0"/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WMS Everywhere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（</a:t>
            </a:r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Chrome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）</a:t>
            </a:r>
          </a:p>
          <a:p>
            <a:pPr marR="0" lvl="1" rtl="0"/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GrowthBar</a:t>
            </a:r>
            <a:endParaRPr lang="en-US" altLang="zh-TW" b="0" i="0" u="none" strike="noStrike" kern="100" baseline="0">
              <a:latin typeface="Times New Roman" panose="02020603050405020304" pitchFamily="18" charset="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800486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F459707C-5CE2-AE0B-1659-BD48999B81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229030" cy="908198"/>
          </a:xfrm>
        </p:spPr>
        <p:txBody>
          <a:bodyPr/>
          <a:lstStyle/>
          <a:p>
            <a:r>
              <a:rPr lang="zh-TW" altLang="en-US"/>
              <a:t>文字與圖案合併</a:t>
            </a: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BF47D0EF-58D0-6E34-BD77-DCA5BF5BBDAF}"/>
              </a:ext>
            </a:extLst>
          </p:cNvPr>
          <p:cNvSpPr txBox="1"/>
          <p:nvPr/>
        </p:nvSpPr>
        <p:spPr>
          <a:xfrm>
            <a:off x="914400" y="2228671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TW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地方特色</a:t>
            </a: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DCB1451C-1415-E9D9-6F99-438B76D287B2}"/>
              </a:ext>
            </a:extLst>
          </p:cNvPr>
          <p:cNvSpPr txBox="1"/>
          <p:nvPr/>
        </p:nvSpPr>
        <p:spPr>
          <a:xfrm>
            <a:off x="6857316" y="1905893"/>
            <a:ext cx="3545086" cy="846336"/>
          </a:xfrm>
          <a:custGeom>
            <a:avLst/>
            <a:gdLst/>
            <a:ahLst/>
            <a:cxnLst/>
            <a:rect l="l" t="t" r="r" b="b"/>
            <a:pathLst>
              <a:path w="3545086" h="846336">
                <a:moveTo>
                  <a:pt x="3454351" y="654348"/>
                </a:moveTo>
                <a:lnTo>
                  <a:pt x="3449231" y="675907"/>
                </a:lnTo>
                <a:cubicBezTo>
                  <a:pt x="3447054" y="682688"/>
                  <a:pt x="3444627" y="688144"/>
                  <a:pt x="3441948" y="692274"/>
                </a:cubicBezTo>
                <a:cubicBezTo>
                  <a:pt x="3431232" y="708794"/>
                  <a:pt x="3416647" y="717054"/>
                  <a:pt x="3398192" y="717054"/>
                </a:cubicBezTo>
                <a:lnTo>
                  <a:pt x="3198167" y="717500"/>
                </a:lnTo>
                <a:lnTo>
                  <a:pt x="3024931" y="717500"/>
                </a:lnTo>
                <a:cubicBezTo>
                  <a:pt x="2972841" y="717202"/>
                  <a:pt x="2944564" y="715863"/>
                  <a:pt x="2940099" y="713482"/>
                </a:cubicBezTo>
                <a:cubicBezTo>
                  <a:pt x="2935634" y="711101"/>
                  <a:pt x="2931244" y="706487"/>
                  <a:pt x="2926928" y="699641"/>
                </a:cubicBezTo>
                <a:cubicBezTo>
                  <a:pt x="2922612" y="692795"/>
                  <a:pt x="2920454" y="686693"/>
                  <a:pt x="2920454" y="681335"/>
                </a:cubicBezTo>
                <a:lnTo>
                  <a:pt x="2920454" y="657662"/>
                </a:lnTo>
                <a:lnTo>
                  <a:pt x="3098154" y="662655"/>
                </a:lnTo>
                <a:cubicBezTo>
                  <a:pt x="3170980" y="663337"/>
                  <a:pt x="3243807" y="662996"/>
                  <a:pt x="3316633" y="661121"/>
                </a:cubicBezTo>
                <a:close/>
                <a:moveTo>
                  <a:pt x="39438" y="654070"/>
                </a:moveTo>
                <a:lnTo>
                  <a:pt x="39438" y="738707"/>
                </a:lnTo>
                <a:lnTo>
                  <a:pt x="20984" y="746075"/>
                </a:lnTo>
                <a:lnTo>
                  <a:pt x="0" y="669280"/>
                </a:lnTo>
                <a:close/>
                <a:moveTo>
                  <a:pt x="50415" y="649837"/>
                </a:moveTo>
                <a:lnTo>
                  <a:pt x="39438" y="654070"/>
                </a:lnTo>
                <a:lnTo>
                  <a:pt x="39438" y="650377"/>
                </a:lnTo>
                <a:close/>
                <a:moveTo>
                  <a:pt x="2224235" y="638098"/>
                </a:moveTo>
                <a:lnTo>
                  <a:pt x="2251988" y="638878"/>
                </a:lnTo>
                <a:lnTo>
                  <a:pt x="2306984" y="700534"/>
                </a:lnTo>
                <a:lnTo>
                  <a:pt x="2380208" y="654992"/>
                </a:lnTo>
                <a:lnTo>
                  <a:pt x="2368771" y="642160"/>
                </a:lnTo>
                <a:lnTo>
                  <a:pt x="2463254" y="644815"/>
                </a:lnTo>
                <a:lnTo>
                  <a:pt x="2463254" y="705892"/>
                </a:lnTo>
                <a:cubicBezTo>
                  <a:pt x="2463254" y="712738"/>
                  <a:pt x="2460947" y="717723"/>
                  <a:pt x="2456333" y="720849"/>
                </a:cubicBezTo>
                <a:cubicBezTo>
                  <a:pt x="2451720" y="723974"/>
                  <a:pt x="2435423" y="725537"/>
                  <a:pt x="2407443" y="725537"/>
                </a:cubicBezTo>
                <a:cubicBezTo>
                  <a:pt x="2386012" y="725537"/>
                  <a:pt x="2360116" y="724495"/>
                  <a:pt x="2329755" y="722411"/>
                </a:cubicBezTo>
                <a:lnTo>
                  <a:pt x="2351186" y="802779"/>
                </a:lnTo>
                <a:cubicBezTo>
                  <a:pt x="2381845" y="803672"/>
                  <a:pt x="2407294" y="804118"/>
                  <a:pt x="2427535" y="804118"/>
                </a:cubicBezTo>
                <a:cubicBezTo>
                  <a:pt x="2460872" y="804118"/>
                  <a:pt x="2483866" y="802481"/>
                  <a:pt x="2496517" y="799207"/>
                </a:cubicBezTo>
                <a:cubicBezTo>
                  <a:pt x="2509167" y="795933"/>
                  <a:pt x="2520404" y="788491"/>
                  <a:pt x="2530226" y="776883"/>
                </a:cubicBezTo>
                <a:cubicBezTo>
                  <a:pt x="2540049" y="765274"/>
                  <a:pt x="2544960" y="748903"/>
                  <a:pt x="2544960" y="727769"/>
                </a:cubicBezTo>
                <a:lnTo>
                  <a:pt x="2544960" y="647111"/>
                </a:lnTo>
                <a:lnTo>
                  <a:pt x="2661194" y="650377"/>
                </a:lnTo>
                <a:lnTo>
                  <a:pt x="2839194" y="655379"/>
                </a:lnTo>
                <a:lnTo>
                  <a:pt x="2839194" y="676870"/>
                </a:lnTo>
                <a:cubicBezTo>
                  <a:pt x="2839194" y="702171"/>
                  <a:pt x="2842542" y="722784"/>
                  <a:pt x="2849240" y="738708"/>
                </a:cubicBezTo>
                <a:cubicBezTo>
                  <a:pt x="2855937" y="754633"/>
                  <a:pt x="2864718" y="766837"/>
                  <a:pt x="2875582" y="775320"/>
                </a:cubicBezTo>
                <a:cubicBezTo>
                  <a:pt x="2886446" y="783803"/>
                  <a:pt x="2897906" y="789533"/>
                  <a:pt x="2909961" y="792510"/>
                </a:cubicBezTo>
                <a:cubicBezTo>
                  <a:pt x="2922016" y="795486"/>
                  <a:pt x="2954759" y="797644"/>
                  <a:pt x="3008188" y="798984"/>
                </a:cubicBezTo>
                <a:cubicBezTo>
                  <a:pt x="3061617" y="800323"/>
                  <a:pt x="3117353" y="800993"/>
                  <a:pt x="3175396" y="800993"/>
                </a:cubicBezTo>
                <a:cubicBezTo>
                  <a:pt x="3305472" y="800993"/>
                  <a:pt x="3390378" y="798686"/>
                  <a:pt x="3430116" y="794072"/>
                </a:cubicBezTo>
                <a:cubicBezTo>
                  <a:pt x="3469853" y="789459"/>
                  <a:pt x="3498949" y="770111"/>
                  <a:pt x="3517403" y="736029"/>
                </a:cubicBezTo>
                <a:lnTo>
                  <a:pt x="3535113" y="687328"/>
                </a:lnTo>
                <a:lnTo>
                  <a:pt x="3535113" y="833734"/>
                </a:lnTo>
                <a:cubicBezTo>
                  <a:pt x="2952501" y="877391"/>
                  <a:pt x="2369888" y="790078"/>
                  <a:pt x="1787276" y="833734"/>
                </a:cubicBezTo>
                <a:cubicBezTo>
                  <a:pt x="1204663" y="877391"/>
                  <a:pt x="622051" y="790078"/>
                  <a:pt x="39438" y="833734"/>
                </a:cubicBezTo>
                <a:lnTo>
                  <a:pt x="39438" y="738707"/>
                </a:lnTo>
                <a:lnTo>
                  <a:pt x="139526" y="698748"/>
                </a:lnTo>
                <a:lnTo>
                  <a:pt x="263711" y="639593"/>
                </a:lnTo>
                <a:lnTo>
                  <a:pt x="316557" y="639221"/>
                </a:lnTo>
                <a:lnTo>
                  <a:pt x="316557" y="696962"/>
                </a:lnTo>
                <a:cubicBezTo>
                  <a:pt x="316557" y="728216"/>
                  <a:pt x="323403" y="751582"/>
                  <a:pt x="337095" y="767060"/>
                </a:cubicBezTo>
                <a:cubicBezTo>
                  <a:pt x="350788" y="782538"/>
                  <a:pt x="369838" y="791542"/>
                  <a:pt x="394245" y="794072"/>
                </a:cubicBezTo>
                <a:cubicBezTo>
                  <a:pt x="418653" y="796602"/>
                  <a:pt x="464492" y="797867"/>
                  <a:pt x="531763" y="797867"/>
                </a:cubicBezTo>
                <a:cubicBezTo>
                  <a:pt x="617488" y="797867"/>
                  <a:pt x="677168" y="795784"/>
                  <a:pt x="710803" y="791617"/>
                </a:cubicBezTo>
                <a:cubicBezTo>
                  <a:pt x="744438" y="787449"/>
                  <a:pt x="767878" y="774576"/>
                  <a:pt x="781124" y="752996"/>
                </a:cubicBezTo>
                <a:cubicBezTo>
                  <a:pt x="787747" y="742206"/>
                  <a:pt x="793012" y="726560"/>
                  <a:pt x="796919" y="706059"/>
                </a:cubicBezTo>
                <a:lnTo>
                  <a:pt x="802828" y="647271"/>
                </a:lnTo>
                <a:lnTo>
                  <a:pt x="913357" y="650377"/>
                </a:lnTo>
                <a:lnTo>
                  <a:pt x="1015082" y="653235"/>
                </a:lnTo>
                <a:lnTo>
                  <a:pt x="978693" y="688813"/>
                </a:lnTo>
                <a:cubicBezTo>
                  <a:pt x="955625" y="708087"/>
                  <a:pt x="931217" y="725388"/>
                  <a:pt x="905470" y="740717"/>
                </a:cubicBezTo>
                <a:lnTo>
                  <a:pt x="956369" y="810369"/>
                </a:lnTo>
                <a:cubicBezTo>
                  <a:pt x="994916" y="785068"/>
                  <a:pt x="1029258" y="758149"/>
                  <a:pt x="1059396" y="729611"/>
                </a:cubicBezTo>
                <a:lnTo>
                  <a:pt x="1122481" y="656253"/>
                </a:lnTo>
                <a:lnTo>
                  <a:pt x="1350317" y="662655"/>
                </a:lnTo>
                <a:lnTo>
                  <a:pt x="1507563" y="661551"/>
                </a:lnTo>
                <a:lnTo>
                  <a:pt x="1501639" y="691046"/>
                </a:lnTo>
                <a:cubicBezTo>
                  <a:pt x="1497918" y="703771"/>
                  <a:pt x="1493937" y="711993"/>
                  <a:pt x="1489695" y="715714"/>
                </a:cubicBezTo>
                <a:cubicBezTo>
                  <a:pt x="1481212" y="723156"/>
                  <a:pt x="1458962" y="726876"/>
                  <a:pt x="1422945" y="726876"/>
                </a:cubicBezTo>
                <a:cubicBezTo>
                  <a:pt x="1388120" y="726876"/>
                  <a:pt x="1347489" y="725090"/>
                  <a:pt x="1301055" y="721518"/>
                </a:cubicBezTo>
                <a:lnTo>
                  <a:pt x="1322486" y="800993"/>
                </a:lnTo>
                <a:cubicBezTo>
                  <a:pt x="1359098" y="803672"/>
                  <a:pt x="1393477" y="805011"/>
                  <a:pt x="1425624" y="805011"/>
                </a:cubicBezTo>
                <a:cubicBezTo>
                  <a:pt x="1474440" y="805011"/>
                  <a:pt x="1508522" y="800397"/>
                  <a:pt x="1527869" y="791170"/>
                </a:cubicBezTo>
                <a:cubicBezTo>
                  <a:pt x="1547217" y="781943"/>
                  <a:pt x="1561802" y="768771"/>
                  <a:pt x="1571625" y="751656"/>
                </a:cubicBezTo>
                <a:cubicBezTo>
                  <a:pt x="1578992" y="738820"/>
                  <a:pt x="1585731" y="711040"/>
                  <a:pt x="1591842" y="668317"/>
                </a:cubicBezTo>
                <a:lnTo>
                  <a:pt x="1592879" y="659936"/>
                </a:lnTo>
                <a:lnTo>
                  <a:pt x="1787276" y="650377"/>
                </a:lnTo>
                <a:lnTo>
                  <a:pt x="1985069" y="640651"/>
                </a:lnTo>
                <a:lnTo>
                  <a:pt x="1985069" y="804565"/>
                </a:lnTo>
                <a:lnTo>
                  <a:pt x="2066776" y="804565"/>
                </a:lnTo>
                <a:lnTo>
                  <a:pt x="2066776" y="639205"/>
                </a:lnTo>
                <a:close/>
                <a:moveTo>
                  <a:pt x="476398" y="638098"/>
                </a:moveTo>
                <a:lnTo>
                  <a:pt x="724933" y="645082"/>
                </a:lnTo>
                <a:lnTo>
                  <a:pt x="724700" y="650472"/>
                </a:lnTo>
                <a:cubicBezTo>
                  <a:pt x="723695" y="665020"/>
                  <a:pt x="722412" y="677316"/>
                  <a:pt x="720849" y="687362"/>
                </a:cubicBezTo>
                <a:cubicBezTo>
                  <a:pt x="717723" y="707454"/>
                  <a:pt x="704998" y="718095"/>
                  <a:pt x="682674" y="719286"/>
                </a:cubicBezTo>
                <a:cubicBezTo>
                  <a:pt x="660350" y="720477"/>
                  <a:pt x="613172" y="721072"/>
                  <a:pt x="541139" y="721072"/>
                </a:cubicBezTo>
                <a:cubicBezTo>
                  <a:pt x="470594" y="721072"/>
                  <a:pt x="428773" y="720179"/>
                  <a:pt x="415677" y="718393"/>
                </a:cubicBezTo>
                <a:cubicBezTo>
                  <a:pt x="402580" y="716607"/>
                  <a:pt x="396031" y="706933"/>
                  <a:pt x="396031" y="689372"/>
                </a:cubicBezTo>
                <a:lnTo>
                  <a:pt x="396031" y="638663"/>
                </a:lnTo>
                <a:close/>
                <a:moveTo>
                  <a:pt x="726876" y="600075"/>
                </a:moveTo>
                <a:lnTo>
                  <a:pt x="804565" y="629989"/>
                </a:lnTo>
                <a:lnTo>
                  <a:pt x="802828" y="647271"/>
                </a:lnTo>
                <a:lnTo>
                  <a:pt x="724933" y="645082"/>
                </a:lnTo>
                <a:close/>
                <a:moveTo>
                  <a:pt x="3462039" y="579090"/>
                </a:moveTo>
                <a:lnTo>
                  <a:pt x="3545086" y="609897"/>
                </a:lnTo>
                <a:cubicBezTo>
                  <a:pt x="3545086" y="634901"/>
                  <a:pt x="3542779" y="657913"/>
                  <a:pt x="3538165" y="678935"/>
                </a:cubicBezTo>
                <a:lnTo>
                  <a:pt x="3535113" y="687328"/>
                </a:lnTo>
                <a:lnTo>
                  <a:pt x="3535113" y="650377"/>
                </a:lnTo>
                <a:lnTo>
                  <a:pt x="3454351" y="654348"/>
                </a:lnTo>
                <a:lnTo>
                  <a:pt x="3455007" y="651588"/>
                </a:lnTo>
                <a:cubicBezTo>
                  <a:pt x="3458356" y="632724"/>
                  <a:pt x="3460700" y="608558"/>
                  <a:pt x="3462039" y="579090"/>
                </a:cubicBezTo>
                <a:close/>
                <a:moveTo>
                  <a:pt x="2266800" y="527744"/>
                </a:moveTo>
                <a:lnTo>
                  <a:pt x="2368771" y="642160"/>
                </a:lnTo>
                <a:lnTo>
                  <a:pt x="2251988" y="638878"/>
                </a:lnTo>
                <a:lnTo>
                  <a:pt x="2192684" y="572393"/>
                </a:lnTo>
                <a:close/>
                <a:moveTo>
                  <a:pt x="2463254" y="370582"/>
                </a:moveTo>
                <a:lnTo>
                  <a:pt x="2544960" y="370582"/>
                </a:lnTo>
                <a:lnTo>
                  <a:pt x="2544960" y="430857"/>
                </a:lnTo>
                <a:lnTo>
                  <a:pt x="2629792" y="430857"/>
                </a:lnTo>
                <a:lnTo>
                  <a:pt x="2629792" y="506760"/>
                </a:lnTo>
                <a:lnTo>
                  <a:pt x="2544960" y="506760"/>
                </a:lnTo>
                <a:lnTo>
                  <a:pt x="2544960" y="647111"/>
                </a:lnTo>
                <a:lnTo>
                  <a:pt x="2463254" y="644815"/>
                </a:lnTo>
                <a:lnTo>
                  <a:pt x="2463254" y="506760"/>
                </a:lnTo>
                <a:lnTo>
                  <a:pt x="2158752" y="506760"/>
                </a:lnTo>
                <a:lnTo>
                  <a:pt x="2158752" y="430857"/>
                </a:lnTo>
                <a:lnTo>
                  <a:pt x="2463254" y="430857"/>
                </a:lnTo>
                <a:close/>
                <a:moveTo>
                  <a:pt x="3201292" y="327273"/>
                </a:moveTo>
                <a:lnTo>
                  <a:pt x="3201292" y="458986"/>
                </a:lnTo>
                <a:lnTo>
                  <a:pt x="3399085" y="458986"/>
                </a:lnTo>
                <a:lnTo>
                  <a:pt x="3399085" y="327273"/>
                </a:lnTo>
                <a:close/>
                <a:moveTo>
                  <a:pt x="2920454" y="327273"/>
                </a:moveTo>
                <a:lnTo>
                  <a:pt x="2920454" y="458986"/>
                </a:lnTo>
                <a:lnTo>
                  <a:pt x="3120032" y="458986"/>
                </a:lnTo>
                <a:lnTo>
                  <a:pt x="3120032" y="327273"/>
                </a:lnTo>
                <a:close/>
                <a:moveTo>
                  <a:pt x="2999482" y="145554"/>
                </a:moveTo>
                <a:cubicBezTo>
                  <a:pt x="2966739" y="181570"/>
                  <a:pt x="2928342" y="216545"/>
                  <a:pt x="2884288" y="250477"/>
                </a:cubicBezTo>
                <a:lnTo>
                  <a:pt x="3142803" y="250477"/>
                </a:lnTo>
                <a:cubicBezTo>
                  <a:pt x="3183880" y="217140"/>
                  <a:pt x="3220491" y="182165"/>
                  <a:pt x="3252638" y="145554"/>
                </a:cubicBezTo>
                <a:close/>
                <a:moveTo>
                  <a:pt x="2355651" y="8483"/>
                </a:moveTo>
                <a:lnTo>
                  <a:pt x="2436018" y="8483"/>
                </a:lnTo>
                <a:lnTo>
                  <a:pt x="2436018" y="99566"/>
                </a:lnTo>
                <a:lnTo>
                  <a:pt x="2626220" y="99566"/>
                </a:lnTo>
                <a:lnTo>
                  <a:pt x="2626220" y="173682"/>
                </a:lnTo>
                <a:lnTo>
                  <a:pt x="2436018" y="173682"/>
                </a:lnTo>
                <a:lnTo>
                  <a:pt x="2436018" y="266997"/>
                </a:lnTo>
                <a:lnTo>
                  <a:pt x="2606129" y="266997"/>
                </a:lnTo>
                <a:lnTo>
                  <a:pt x="2605236" y="342007"/>
                </a:lnTo>
                <a:lnTo>
                  <a:pt x="2181076" y="342007"/>
                </a:lnTo>
                <a:lnTo>
                  <a:pt x="2181076" y="266997"/>
                </a:lnTo>
                <a:lnTo>
                  <a:pt x="2355651" y="266997"/>
                </a:lnTo>
                <a:lnTo>
                  <a:pt x="2355651" y="173682"/>
                </a:lnTo>
                <a:lnTo>
                  <a:pt x="2161877" y="173682"/>
                </a:lnTo>
                <a:lnTo>
                  <a:pt x="2161877" y="99566"/>
                </a:lnTo>
                <a:lnTo>
                  <a:pt x="2355651" y="99566"/>
                </a:lnTo>
                <a:close/>
                <a:moveTo>
                  <a:pt x="99566" y="8483"/>
                </a:moveTo>
                <a:lnTo>
                  <a:pt x="181272" y="8483"/>
                </a:lnTo>
                <a:lnTo>
                  <a:pt x="181272" y="217884"/>
                </a:lnTo>
                <a:lnTo>
                  <a:pt x="263425" y="217884"/>
                </a:lnTo>
                <a:lnTo>
                  <a:pt x="263425" y="294679"/>
                </a:lnTo>
                <a:lnTo>
                  <a:pt x="181272" y="294679"/>
                </a:lnTo>
                <a:lnTo>
                  <a:pt x="181272" y="593377"/>
                </a:lnTo>
                <a:cubicBezTo>
                  <a:pt x="211633" y="580578"/>
                  <a:pt x="241101" y="566291"/>
                  <a:pt x="269676" y="550515"/>
                </a:cubicBezTo>
                <a:lnTo>
                  <a:pt x="276373" y="633561"/>
                </a:lnTo>
                <a:lnTo>
                  <a:pt x="263711" y="639593"/>
                </a:lnTo>
                <a:lnTo>
                  <a:pt x="257918" y="639633"/>
                </a:lnTo>
                <a:lnTo>
                  <a:pt x="50415" y="649837"/>
                </a:lnTo>
                <a:lnTo>
                  <a:pt x="99566" y="630882"/>
                </a:lnTo>
                <a:lnTo>
                  <a:pt x="99566" y="294679"/>
                </a:lnTo>
                <a:lnTo>
                  <a:pt x="12055" y="294679"/>
                </a:lnTo>
                <a:lnTo>
                  <a:pt x="12055" y="217884"/>
                </a:lnTo>
                <a:lnTo>
                  <a:pt x="99566" y="217884"/>
                </a:lnTo>
                <a:close/>
                <a:moveTo>
                  <a:pt x="1985069" y="7590"/>
                </a:moveTo>
                <a:lnTo>
                  <a:pt x="2066776" y="7590"/>
                </a:lnTo>
                <a:lnTo>
                  <a:pt x="2066776" y="182165"/>
                </a:lnTo>
                <a:lnTo>
                  <a:pt x="2138660" y="182165"/>
                </a:lnTo>
                <a:lnTo>
                  <a:pt x="2138660" y="262533"/>
                </a:lnTo>
                <a:lnTo>
                  <a:pt x="2066776" y="262533"/>
                </a:lnTo>
                <a:lnTo>
                  <a:pt x="2066776" y="418802"/>
                </a:lnTo>
                <a:cubicBezTo>
                  <a:pt x="2081956" y="414933"/>
                  <a:pt x="2103536" y="407938"/>
                  <a:pt x="2131516" y="397817"/>
                </a:cubicBezTo>
                <a:lnTo>
                  <a:pt x="2133302" y="479970"/>
                </a:lnTo>
                <a:lnTo>
                  <a:pt x="2066776" y="503188"/>
                </a:lnTo>
                <a:lnTo>
                  <a:pt x="2066776" y="639205"/>
                </a:lnTo>
                <a:lnTo>
                  <a:pt x="2005756" y="639633"/>
                </a:lnTo>
                <a:lnTo>
                  <a:pt x="1985069" y="640651"/>
                </a:lnTo>
                <a:lnTo>
                  <a:pt x="1985069" y="528637"/>
                </a:lnTo>
                <a:cubicBezTo>
                  <a:pt x="1919882" y="545604"/>
                  <a:pt x="1870918" y="557212"/>
                  <a:pt x="1838176" y="563463"/>
                </a:cubicBezTo>
                <a:lnTo>
                  <a:pt x="1826120" y="483989"/>
                </a:lnTo>
                <a:cubicBezTo>
                  <a:pt x="1873448" y="475059"/>
                  <a:pt x="1926431" y="462260"/>
                  <a:pt x="1985069" y="445591"/>
                </a:cubicBezTo>
                <a:lnTo>
                  <a:pt x="1985069" y="262533"/>
                </a:lnTo>
                <a:lnTo>
                  <a:pt x="1934170" y="262533"/>
                </a:lnTo>
                <a:cubicBezTo>
                  <a:pt x="1923156" y="314027"/>
                  <a:pt x="1911250" y="357634"/>
                  <a:pt x="1898451" y="393352"/>
                </a:cubicBezTo>
                <a:lnTo>
                  <a:pt x="1827906" y="361206"/>
                </a:lnTo>
                <a:cubicBezTo>
                  <a:pt x="1854100" y="286494"/>
                  <a:pt x="1872108" y="191095"/>
                  <a:pt x="1881931" y="75009"/>
                </a:cubicBezTo>
                <a:lnTo>
                  <a:pt x="1956048" y="85278"/>
                </a:lnTo>
                <a:cubicBezTo>
                  <a:pt x="1954857" y="107007"/>
                  <a:pt x="1951732" y="139303"/>
                  <a:pt x="1946671" y="182165"/>
                </a:cubicBezTo>
                <a:lnTo>
                  <a:pt x="1985069" y="182165"/>
                </a:lnTo>
                <a:close/>
                <a:moveTo>
                  <a:pt x="503188" y="7590"/>
                </a:moveTo>
                <a:lnTo>
                  <a:pt x="582662" y="7590"/>
                </a:lnTo>
                <a:lnTo>
                  <a:pt x="582662" y="209401"/>
                </a:lnTo>
                <a:lnTo>
                  <a:pt x="772864" y="131713"/>
                </a:lnTo>
                <a:cubicBezTo>
                  <a:pt x="769888" y="287387"/>
                  <a:pt x="756791" y="420588"/>
                  <a:pt x="733573" y="531316"/>
                </a:cubicBezTo>
                <a:lnTo>
                  <a:pt x="655885" y="507652"/>
                </a:lnTo>
                <a:cubicBezTo>
                  <a:pt x="673745" y="424011"/>
                  <a:pt x="684907" y="338584"/>
                  <a:pt x="689372" y="251370"/>
                </a:cubicBezTo>
                <a:lnTo>
                  <a:pt x="582662" y="294679"/>
                </a:lnTo>
                <a:lnTo>
                  <a:pt x="582662" y="637579"/>
                </a:lnTo>
                <a:lnTo>
                  <a:pt x="503188" y="637579"/>
                </a:lnTo>
                <a:lnTo>
                  <a:pt x="503188" y="328166"/>
                </a:lnTo>
                <a:lnTo>
                  <a:pt x="396031" y="371475"/>
                </a:lnTo>
                <a:lnTo>
                  <a:pt x="396031" y="638663"/>
                </a:lnTo>
                <a:lnTo>
                  <a:pt x="316557" y="639221"/>
                </a:lnTo>
                <a:lnTo>
                  <a:pt x="316557" y="405854"/>
                </a:lnTo>
                <a:lnTo>
                  <a:pt x="253156" y="430857"/>
                </a:lnTo>
                <a:lnTo>
                  <a:pt x="243334" y="348258"/>
                </a:lnTo>
                <a:lnTo>
                  <a:pt x="316557" y="318343"/>
                </a:lnTo>
                <a:lnTo>
                  <a:pt x="316557" y="113407"/>
                </a:lnTo>
                <a:lnTo>
                  <a:pt x="396031" y="113407"/>
                </a:lnTo>
                <a:lnTo>
                  <a:pt x="396031" y="284410"/>
                </a:lnTo>
                <a:lnTo>
                  <a:pt x="503188" y="242441"/>
                </a:lnTo>
                <a:close/>
                <a:moveTo>
                  <a:pt x="1297483" y="893"/>
                </a:moveTo>
                <a:cubicBezTo>
                  <a:pt x="1330225" y="55661"/>
                  <a:pt x="1354931" y="101352"/>
                  <a:pt x="1371600" y="137963"/>
                </a:cubicBezTo>
                <a:lnTo>
                  <a:pt x="1710928" y="137963"/>
                </a:lnTo>
                <a:lnTo>
                  <a:pt x="1710928" y="216991"/>
                </a:lnTo>
                <a:lnTo>
                  <a:pt x="1232743" y="216991"/>
                </a:lnTo>
                <a:cubicBezTo>
                  <a:pt x="1230660" y="270272"/>
                  <a:pt x="1227534" y="315069"/>
                  <a:pt x="1223367" y="351383"/>
                </a:cubicBezTo>
                <a:lnTo>
                  <a:pt x="1616719" y="351383"/>
                </a:lnTo>
                <a:cubicBezTo>
                  <a:pt x="1611659" y="460623"/>
                  <a:pt x="1605334" y="550366"/>
                  <a:pt x="1597744" y="620613"/>
                </a:cubicBezTo>
                <a:lnTo>
                  <a:pt x="1592879" y="659936"/>
                </a:lnTo>
                <a:lnTo>
                  <a:pt x="1568796" y="661121"/>
                </a:lnTo>
                <a:lnTo>
                  <a:pt x="1507563" y="661551"/>
                </a:lnTo>
                <a:lnTo>
                  <a:pt x="1512019" y="639365"/>
                </a:lnTo>
                <a:cubicBezTo>
                  <a:pt x="1518419" y="595908"/>
                  <a:pt x="1524000" y="525810"/>
                  <a:pt x="1528762" y="429071"/>
                </a:cubicBezTo>
                <a:lnTo>
                  <a:pt x="1217116" y="429071"/>
                </a:lnTo>
                <a:cubicBezTo>
                  <a:pt x="1207294" y="505569"/>
                  <a:pt x="1180653" y="575592"/>
                  <a:pt x="1137195" y="639142"/>
                </a:cubicBezTo>
                <a:lnTo>
                  <a:pt x="1122481" y="656253"/>
                </a:lnTo>
                <a:lnTo>
                  <a:pt x="1015082" y="653235"/>
                </a:lnTo>
                <a:lnTo>
                  <a:pt x="1043880" y="625078"/>
                </a:lnTo>
                <a:cubicBezTo>
                  <a:pt x="1084659" y="578643"/>
                  <a:pt x="1111374" y="525735"/>
                  <a:pt x="1124024" y="466353"/>
                </a:cubicBezTo>
                <a:cubicBezTo>
                  <a:pt x="1136674" y="406970"/>
                  <a:pt x="1144190" y="323850"/>
                  <a:pt x="1146572" y="216991"/>
                </a:cubicBezTo>
                <a:lnTo>
                  <a:pt x="917972" y="216991"/>
                </a:lnTo>
                <a:lnTo>
                  <a:pt x="917972" y="137963"/>
                </a:lnTo>
                <a:lnTo>
                  <a:pt x="1278284" y="137963"/>
                </a:lnTo>
                <a:cubicBezTo>
                  <a:pt x="1259234" y="100161"/>
                  <a:pt x="1236761" y="63103"/>
                  <a:pt x="1210865" y="26789"/>
                </a:cubicBezTo>
                <a:close/>
                <a:moveTo>
                  <a:pt x="3011983" y="0"/>
                </a:moveTo>
                <a:lnTo>
                  <a:pt x="3091457" y="21877"/>
                </a:lnTo>
                <a:cubicBezTo>
                  <a:pt x="3083718" y="37653"/>
                  <a:pt x="3074044" y="52983"/>
                  <a:pt x="3062436" y="67865"/>
                </a:cubicBezTo>
                <a:lnTo>
                  <a:pt x="3367831" y="67865"/>
                </a:lnTo>
                <a:lnTo>
                  <a:pt x="3367831" y="145554"/>
                </a:lnTo>
                <a:cubicBezTo>
                  <a:pt x="3335982" y="179784"/>
                  <a:pt x="3300263" y="214759"/>
                  <a:pt x="3260675" y="250477"/>
                </a:cubicBezTo>
                <a:lnTo>
                  <a:pt x="3482131" y="250477"/>
                </a:lnTo>
                <a:lnTo>
                  <a:pt x="3482131" y="537567"/>
                </a:lnTo>
                <a:lnTo>
                  <a:pt x="2920454" y="537567"/>
                </a:lnTo>
                <a:lnTo>
                  <a:pt x="2920454" y="657662"/>
                </a:lnTo>
                <a:lnTo>
                  <a:pt x="2839194" y="655379"/>
                </a:lnTo>
                <a:lnTo>
                  <a:pt x="2839194" y="283517"/>
                </a:lnTo>
                <a:cubicBezTo>
                  <a:pt x="2826692" y="293042"/>
                  <a:pt x="2808088" y="305246"/>
                  <a:pt x="2783383" y="320129"/>
                </a:cubicBezTo>
                <a:lnTo>
                  <a:pt x="2732484" y="258068"/>
                </a:lnTo>
                <a:cubicBezTo>
                  <a:pt x="2850951" y="189607"/>
                  <a:pt x="2944118" y="103584"/>
                  <a:pt x="3011983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>
            <a:outerShdw blurRad="38100" dist="38100" dir="2700000" algn="tl">
              <a:srgbClr val="000000">
                <a:alpha val="43137"/>
              </a:srgb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zh-TW" altLang="en-US" sz="72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雙波浪 9">
            <a:extLst>
              <a:ext uri="{FF2B5EF4-FFF2-40B4-BE49-F238E27FC236}">
                <a16:creationId xmlns:a16="http://schemas.microsoft.com/office/drawing/2014/main" id="{299CF2BA-0053-7F92-4B58-E4D5A8EDE965}"/>
              </a:ext>
            </a:extLst>
          </p:cNvPr>
          <p:cNvSpPr/>
          <p:nvPr/>
        </p:nvSpPr>
        <p:spPr>
          <a:xfrm>
            <a:off x="1105554" y="3733799"/>
            <a:ext cx="3495675" cy="209551"/>
          </a:xfrm>
          <a:prstGeom prst="doubleWav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C4447195-D232-1276-74F4-E93D6E15B77F}"/>
              </a:ext>
            </a:extLst>
          </p:cNvPr>
          <p:cNvSpPr txBox="1"/>
          <p:nvPr/>
        </p:nvSpPr>
        <p:spPr>
          <a:xfrm>
            <a:off x="6910358" y="3462337"/>
            <a:ext cx="3643760" cy="1133654"/>
          </a:xfrm>
          <a:custGeom>
            <a:avLst/>
            <a:gdLst/>
            <a:ahLst/>
            <a:cxnLst/>
            <a:rect l="l" t="t" r="r" b="b"/>
            <a:pathLst>
              <a:path w="3643760" h="1133654">
                <a:moveTo>
                  <a:pt x="2365474" y="666929"/>
                </a:moveTo>
                <a:cubicBezTo>
                  <a:pt x="2407444" y="704434"/>
                  <a:pt x="2445246" y="746850"/>
                  <a:pt x="2478882" y="794177"/>
                </a:cubicBezTo>
                <a:lnTo>
                  <a:pt x="2405658" y="839719"/>
                </a:lnTo>
                <a:cubicBezTo>
                  <a:pt x="2377083" y="794177"/>
                  <a:pt x="2338983" y="751464"/>
                  <a:pt x="2291358" y="711578"/>
                </a:cubicBezTo>
                <a:close/>
                <a:moveTo>
                  <a:pt x="2561928" y="509767"/>
                </a:moveTo>
                <a:lnTo>
                  <a:pt x="2643634" y="509767"/>
                </a:lnTo>
                <a:lnTo>
                  <a:pt x="2643634" y="570042"/>
                </a:lnTo>
                <a:lnTo>
                  <a:pt x="2728466" y="570042"/>
                </a:lnTo>
                <a:lnTo>
                  <a:pt x="2728466" y="645945"/>
                </a:lnTo>
                <a:lnTo>
                  <a:pt x="2643634" y="645945"/>
                </a:lnTo>
                <a:lnTo>
                  <a:pt x="2643634" y="866954"/>
                </a:lnTo>
                <a:cubicBezTo>
                  <a:pt x="2643634" y="888088"/>
                  <a:pt x="2638723" y="904459"/>
                  <a:pt x="2628900" y="916068"/>
                </a:cubicBezTo>
                <a:cubicBezTo>
                  <a:pt x="2619078" y="927676"/>
                  <a:pt x="2607841" y="935118"/>
                  <a:pt x="2595191" y="938392"/>
                </a:cubicBezTo>
                <a:cubicBezTo>
                  <a:pt x="2582540" y="941666"/>
                  <a:pt x="2559546" y="943303"/>
                  <a:pt x="2526209" y="943303"/>
                </a:cubicBezTo>
                <a:cubicBezTo>
                  <a:pt x="2505968" y="943303"/>
                  <a:pt x="2480519" y="942857"/>
                  <a:pt x="2449860" y="941964"/>
                </a:cubicBezTo>
                <a:lnTo>
                  <a:pt x="2428429" y="861597"/>
                </a:lnTo>
                <a:cubicBezTo>
                  <a:pt x="2458790" y="863680"/>
                  <a:pt x="2484686" y="864722"/>
                  <a:pt x="2506117" y="864722"/>
                </a:cubicBezTo>
                <a:cubicBezTo>
                  <a:pt x="2534097" y="864722"/>
                  <a:pt x="2550394" y="863159"/>
                  <a:pt x="2555007" y="860034"/>
                </a:cubicBezTo>
                <a:cubicBezTo>
                  <a:pt x="2559621" y="856908"/>
                  <a:pt x="2561928" y="851923"/>
                  <a:pt x="2561928" y="845077"/>
                </a:cubicBezTo>
                <a:lnTo>
                  <a:pt x="2561928" y="645945"/>
                </a:lnTo>
                <a:lnTo>
                  <a:pt x="2257426" y="645945"/>
                </a:lnTo>
                <a:lnTo>
                  <a:pt x="2257426" y="570042"/>
                </a:lnTo>
                <a:lnTo>
                  <a:pt x="2561928" y="570042"/>
                </a:lnTo>
                <a:close/>
                <a:moveTo>
                  <a:pt x="3299966" y="466458"/>
                </a:moveTo>
                <a:lnTo>
                  <a:pt x="3299966" y="598171"/>
                </a:lnTo>
                <a:lnTo>
                  <a:pt x="3497759" y="598171"/>
                </a:lnTo>
                <a:lnTo>
                  <a:pt x="3497759" y="466458"/>
                </a:lnTo>
                <a:close/>
                <a:moveTo>
                  <a:pt x="3019128" y="466458"/>
                </a:moveTo>
                <a:lnTo>
                  <a:pt x="3019128" y="598171"/>
                </a:lnTo>
                <a:lnTo>
                  <a:pt x="3218706" y="598171"/>
                </a:lnTo>
                <a:lnTo>
                  <a:pt x="3218706" y="466458"/>
                </a:lnTo>
                <a:close/>
                <a:moveTo>
                  <a:pt x="3098156" y="284739"/>
                </a:moveTo>
                <a:cubicBezTo>
                  <a:pt x="3065413" y="320755"/>
                  <a:pt x="3027016" y="355730"/>
                  <a:pt x="2982962" y="389662"/>
                </a:cubicBezTo>
                <a:lnTo>
                  <a:pt x="3241477" y="389662"/>
                </a:lnTo>
                <a:cubicBezTo>
                  <a:pt x="3282554" y="356325"/>
                  <a:pt x="3319165" y="321350"/>
                  <a:pt x="3351312" y="284739"/>
                </a:cubicBezTo>
                <a:close/>
                <a:moveTo>
                  <a:pt x="2454325" y="147668"/>
                </a:moveTo>
                <a:lnTo>
                  <a:pt x="2534692" y="147668"/>
                </a:lnTo>
                <a:lnTo>
                  <a:pt x="2534692" y="238751"/>
                </a:lnTo>
                <a:lnTo>
                  <a:pt x="2724894" y="238751"/>
                </a:lnTo>
                <a:lnTo>
                  <a:pt x="2724894" y="312867"/>
                </a:lnTo>
                <a:lnTo>
                  <a:pt x="2534692" y="312867"/>
                </a:lnTo>
                <a:lnTo>
                  <a:pt x="2534692" y="406182"/>
                </a:lnTo>
                <a:lnTo>
                  <a:pt x="2704803" y="406182"/>
                </a:lnTo>
                <a:lnTo>
                  <a:pt x="2703910" y="481192"/>
                </a:lnTo>
                <a:lnTo>
                  <a:pt x="2279750" y="481192"/>
                </a:lnTo>
                <a:lnTo>
                  <a:pt x="2279750" y="406182"/>
                </a:lnTo>
                <a:lnTo>
                  <a:pt x="2454325" y="406182"/>
                </a:lnTo>
                <a:lnTo>
                  <a:pt x="2454325" y="312867"/>
                </a:lnTo>
                <a:lnTo>
                  <a:pt x="2260551" y="312867"/>
                </a:lnTo>
                <a:lnTo>
                  <a:pt x="2260551" y="238751"/>
                </a:lnTo>
                <a:lnTo>
                  <a:pt x="2454325" y="238751"/>
                </a:lnTo>
                <a:close/>
                <a:moveTo>
                  <a:pt x="198240" y="147668"/>
                </a:moveTo>
                <a:lnTo>
                  <a:pt x="198240" y="357069"/>
                </a:lnTo>
                <a:lnTo>
                  <a:pt x="110729" y="357069"/>
                </a:lnTo>
                <a:lnTo>
                  <a:pt x="110729" y="433864"/>
                </a:lnTo>
                <a:lnTo>
                  <a:pt x="198240" y="433864"/>
                </a:lnTo>
                <a:lnTo>
                  <a:pt x="198240" y="770067"/>
                </a:lnTo>
                <a:cubicBezTo>
                  <a:pt x="164307" y="785248"/>
                  <a:pt x="131118" y="798047"/>
                  <a:pt x="98674" y="808465"/>
                </a:cubicBezTo>
                <a:lnTo>
                  <a:pt x="119658" y="885260"/>
                </a:lnTo>
                <a:cubicBezTo>
                  <a:pt x="192584" y="859662"/>
                  <a:pt x="277714" y="822157"/>
                  <a:pt x="375047" y="772746"/>
                </a:cubicBezTo>
                <a:lnTo>
                  <a:pt x="368350" y="689700"/>
                </a:lnTo>
                <a:cubicBezTo>
                  <a:pt x="339775" y="705476"/>
                  <a:pt x="310307" y="719763"/>
                  <a:pt x="279946" y="732563"/>
                </a:cubicBezTo>
                <a:lnTo>
                  <a:pt x="279946" y="433864"/>
                </a:lnTo>
                <a:lnTo>
                  <a:pt x="362099" y="433864"/>
                </a:lnTo>
                <a:lnTo>
                  <a:pt x="362099" y="357069"/>
                </a:lnTo>
                <a:lnTo>
                  <a:pt x="279946" y="357069"/>
                </a:lnTo>
                <a:lnTo>
                  <a:pt x="279946" y="147668"/>
                </a:lnTo>
                <a:close/>
                <a:moveTo>
                  <a:pt x="2083743" y="146775"/>
                </a:moveTo>
                <a:lnTo>
                  <a:pt x="2165450" y="146775"/>
                </a:lnTo>
                <a:lnTo>
                  <a:pt x="2165450" y="321350"/>
                </a:lnTo>
                <a:lnTo>
                  <a:pt x="2237334" y="321350"/>
                </a:lnTo>
                <a:lnTo>
                  <a:pt x="2237334" y="401718"/>
                </a:lnTo>
                <a:lnTo>
                  <a:pt x="2165450" y="401718"/>
                </a:lnTo>
                <a:lnTo>
                  <a:pt x="2165450" y="557987"/>
                </a:lnTo>
                <a:cubicBezTo>
                  <a:pt x="2180630" y="554118"/>
                  <a:pt x="2202210" y="547123"/>
                  <a:pt x="2230190" y="537002"/>
                </a:cubicBezTo>
                <a:lnTo>
                  <a:pt x="2231976" y="619155"/>
                </a:lnTo>
                <a:lnTo>
                  <a:pt x="2165450" y="642373"/>
                </a:lnTo>
                <a:lnTo>
                  <a:pt x="2165450" y="943750"/>
                </a:lnTo>
                <a:lnTo>
                  <a:pt x="2083743" y="943750"/>
                </a:lnTo>
                <a:lnTo>
                  <a:pt x="2083743" y="667822"/>
                </a:lnTo>
                <a:cubicBezTo>
                  <a:pt x="2018556" y="684789"/>
                  <a:pt x="1969592" y="696397"/>
                  <a:pt x="1936850" y="702648"/>
                </a:cubicBezTo>
                <a:lnTo>
                  <a:pt x="1924794" y="623174"/>
                </a:lnTo>
                <a:cubicBezTo>
                  <a:pt x="1972122" y="614244"/>
                  <a:pt x="2025105" y="601445"/>
                  <a:pt x="2083743" y="584776"/>
                </a:cubicBezTo>
                <a:lnTo>
                  <a:pt x="2083743" y="401718"/>
                </a:lnTo>
                <a:lnTo>
                  <a:pt x="2032844" y="401718"/>
                </a:lnTo>
                <a:cubicBezTo>
                  <a:pt x="2021830" y="453212"/>
                  <a:pt x="2009924" y="496819"/>
                  <a:pt x="1997125" y="532537"/>
                </a:cubicBezTo>
                <a:lnTo>
                  <a:pt x="1926580" y="500391"/>
                </a:lnTo>
                <a:cubicBezTo>
                  <a:pt x="1952774" y="425679"/>
                  <a:pt x="1970782" y="330280"/>
                  <a:pt x="1980605" y="214194"/>
                </a:cubicBezTo>
                <a:lnTo>
                  <a:pt x="2054722" y="224463"/>
                </a:lnTo>
                <a:cubicBezTo>
                  <a:pt x="2053531" y="246192"/>
                  <a:pt x="2050406" y="278488"/>
                  <a:pt x="2045345" y="321350"/>
                </a:cubicBezTo>
                <a:lnTo>
                  <a:pt x="2083743" y="321350"/>
                </a:lnTo>
                <a:close/>
                <a:moveTo>
                  <a:pt x="601862" y="146775"/>
                </a:moveTo>
                <a:lnTo>
                  <a:pt x="601862" y="381626"/>
                </a:lnTo>
                <a:lnTo>
                  <a:pt x="494705" y="423595"/>
                </a:lnTo>
                <a:lnTo>
                  <a:pt x="494705" y="252592"/>
                </a:lnTo>
                <a:lnTo>
                  <a:pt x="415231" y="252592"/>
                </a:lnTo>
                <a:lnTo>
                  <a:pt x="415231" y="457528"/>
                </a:lnTo>
                <a:lnTo>
                  <a:pt x="342008" y="487443"/>
                </a:lnTo>
                <a:lnTo>
                  <a:pt x="351830" y="570042"/>
                </a:lnTo>
                <a:lnTo>
                  <a:pt x="415231" y="545039"/>
                </a:lnTo>
                <a:lnTo>
                  <a:pt x="415231" y="836147"/>
                </a:lnTo>
                <a:cubicBezTo>
                  <a:pt x="415231" y="867401"/>
                  <a:pt x="422077" y="890767"/>
                  <a:pt x="435769" y="906245"/>
                </a:cubicBezTo>
                <a:cubicBezTo>
                  <a:pt x="449462" y="921723"/>
                  <a:pt x="468512" y="930727"/>
                  <a:pt x="492919" y="933257"/>
                </a:cubicBezTo>
                <a:cubicBezTo>
                  <a:pt x="517327" y="935787"/>
                  <a:pt x="563166" y="937052"/>
                  <a:pt x="630437" y="937052"/>
                </a:cubicBezTo>
                <a:cubicBezTo>
                  <a:pt x="716162" y="937052"/>
                  <a:pt x="775842" y="934969"/>
                  <a:pt x="809477" y="930802"/>
                </a:cubicBezTo>
                <a:cubicBezTo>
                  <a:pt x="843112" y="926634"/>
                  <a:pt x="866552" y="913761"/>
                  <a:pt x="879798" y="892181"/>
                </a:cubicBezTo>
                <a:cubicBezTo>
                  <a:pt x="893044" y="870601"/>
                  <a:pt x="900857" y="829598"/>
                  <a:pt x="903239" y="769174"/>
                </a:cubicBezTo>
                <a:lnTo>
                  <a:pt x="825550" y="739260"/>
                </a:lnTo>
                <a:cubicBezTo>
                  <a:pt x="824657" y="777360"/>
                  <a:pt x="822648" y="806456"/>
                  <a:pt x="819523" y="826548"/>
                </a:cubicBezTo>
                <a:cubicBezTo>
                  <a:pt x="816397" y="846639"/>
                  <a:pt x="803672" y="857281"/>
                  <a:pt x="781348" y="858471"/>
                </a:cubicBezTo>
                <a:cubicBezTo>
                  <a:pt x="759024" y="859662"/>
                  <a:pt x="711846" y="860257"/>
                  <a:pt x="639813" y="860257"/>
                </a:cubicBezTo>
                <a:cubicBezTo>
                  <a:pt x="569268" y="860257"/>
                  <a:pt x="527447" y="859364"/>
                  <a:pt x="514351" y="857578"/>
                </a:cubicBezTo>
                <a:cubicBezTo>
                  <a:pt x="501254" y="855792"/>
                  <a:pt x="494705" y="846118"/>
                  <a:pt x="494705" y="828557"/>
                </a:cubicBezTo>
                <a:lnTo>
                  <a:pt x="494705" y="510660"/>
                </a:lnTo>
                <a:lnTo>
                  <a:pt x="601862" y="467351"/>
                </a:lnTo>
                <a:lnTo>
                  <a:pt x="601862" y="776764"/>
                </a:lnTo>
                <a:lnTo>
                  <a:pt x="681336" y="776764"/>
                </a:lnTo>
                <a:lnTo>
                  <a:pt x="681336" y="433864"/>
                </a:lnTo>
                <a:lnTo>
                  <a:pt x="788046" y="390555"/>
                </a:lnTo>
                <a:cubicBezTo>
                  <a:pt x="783581" y="477769"/>
                  <a:pt x="772419" y="563196"/>
                  <a:pt x="754559" y="646837"/>
                </a:cubicBezTo>
                <a:lnTo>
                  <a:pt x="832247" y="670501"/>
                </a:lnTo>
                <a:cubicBezTo>
                  <a:pt x="855465" y="559773"/>
                  <a:pt x="868562" y="426572"/>
                  <a:pt x="871538" y="270898"/>
                </a:cubicBezTo>
                <a:lnTo>
                  <a:pt x="681336" y="348586"/>
                </a:lnTo>
                <a:lnTo>
                  <a:pt x="681336" y="146775"/>
                </a:lnTo>
                <a:close/>
                <a:moveTo>
                  <a:pt x="1396157" y="140078"/>
                </a:moveTo>
                <a:lnTo>
                  <a:pt x="1309539" y="165974"/>
                </a:lnTo>
                <a:cubicBezTo>
                  <a:pt x="1335435" y="202288"/>
                  <a:pt x="1357908" y="239346"/>
                  <a:pt x="1376958" y="277148"/>
                </a:cubicBezTo>
                <a:lnTo>
                  <a:pt x="1016646" y="277148"/>
                </a:lnTo>
                <a:lnTo>
                  <a:pt x="1016646" y="356176"/>
                </a:lnTo>
                <a:lnTo>
                  <a:pt x="1245246" y="356176"/>
                </a:lnTo>
                <a:cubicBezTo>
                  <a:pt x="1242864" y="463035"/>
                  <a:pt x="1235348" y="546155"/>
                  <a:pt x="1222698" y="605538"/>
                </a:cubicBezTo>
                <a:cubicBezTo>
                  <a:pt x="1210048" y="664920"/>
                  <a:pt x="1183333" y="717828"/>
                  <a:pt x="1142554" y="764263"/>
                </a:cubicBezTo>
                <a:cubicBezTo>
                  <a:pt x="1101775" y="810697"/>
                  <a:pt x="1055638" y="849244"/>
                  <a:pt x="1004144" y="879902"/>
                </a:cubicBezTo>
                <a:lnTo>
                  <a:pt x="1055043" y="949554"/>
                </a:lnTo>
                <a:cubicBezTo>
                  <a:pt x="1209229" y="848351"/>
                  <a:pt x="1296145" y="721252"/>
                  <a:pt x="1315790" y="568256"/>
                </a:cubicBezTo>
                <a:lnTo>
                  <a:pt x="1627436" y="568256"/>
                </a:lnTo>
                <a:cubicBezTo>
                  <a:pt x="1622674" y="664995"/>
                  <a:pt x="1617092" y="735093"/>
                  <a:pt x="1610693" y="778550"/>
                </a:cubicBezTo>
                <a:cubicBezTo>
                  <a:pt x="1604293" y="822008"/>
                  <a:pt x="1596852" y="847458"/>
                  <a:pt x="1588369" y="854899"/>
                </a:cubicBezTo>
                <a:cubicBezTo>
                  <a:pt x="1579885" y="862341"/>
                  <a:pt x="1557636" y="866061"/>
                  <a:pt x="1521619" y="866061"/>
                </a:cubicBezTo>
                <a:cubicBezTo>
                  <a:pt x="1486793" y="866061"/>
                  <a:pt x="1446163" y="864275"/>
                  <a:pt x="1399729" y="860704"/>
                </a:cubicBezTo>
                <a:lnTo>
                  <a:pt x="1421160" y="940178"/>
                </a:lnTo>
                <a:cubicBezTo>
                  <a:pt x="1457772" y="942857"/>
                  <a:pt x="1492151" y="944196"/>
                  <a:pt x="1524298" y="944196"/>
                </a:cubicBezTo>
                <a:cubicBezTo>
                  <a:pt x="1573114" y="944196"/>
                  <a:pt x="1607196" y="939582"/>
                  <a:pt x="1626543" y="930355"/>
                </a:cubicBezTo>
                <a:cubicBezTo>
                  <a:pt x="1645891" y="921128"/>
                  <a:pt x="1660476" y="907956"/>
                  <a:pt x="1670298" y="890841"/>
                </a:cubicBezTo>
                <a:cubicBezTo>
                  <a:pt x="1680121" y="873726"/>
                  <a:pt x="1688828" y="830045"/>
                  <a:pt x="1696418" y="759798"/>
                </a:cubicBezTo>
                <a:cubicBezTo>
                  <a:pt x="1704008" y="689551"/>
                  <a:pt x="1710333" y="599808"/>
                  <a:pt x="1715393" y="490568"/>
                </a:cubicBezTo>
                <a:lnTo>
                  <a:pt x="1322041" y="490568"/>
                </a:lnTo>
                <a:cubicBezTo>
                  <a:pt x="1326208" y="454254"/>
                  <a:pt x="1329334" y="409457"/>
                  <a:pt x="1331417" y="356176"/>
                </a:cubicBezTo>
                <a:lnTo>
                  <a:pt x="1809602" y="356176"/>
                </a:lnTo>
                <a:lnTo>
                  <a:pt x="1809602" y="277148"/>
                </a:lnTo>
                <a:lnTo>
                  <a:pt x="1470274" y="277148"/>
                </a:lnTo>
                <a:cubicBezTo>
                  <a:pt x="1453605" y="240537"/>
                  <a:pt x="1428899" y="194846"/>
                  <a:pt x="1396157" y="140078"/>
                </a:cubicBezTo>
                <a:close/>
                <a:moveTo>
                  <a:pt x="3110657" y="139185"/>
                </a:moveTo>
                <a:lnTo>
                  <a:pt x="3190131" y="161062"/>
                </a:lnTo>
                <a:cubicBezTo>
                  <a:pt x="3182392" y="176838"/>
                  <a:pt x="3172718" y="192168"/>
                  <a:pt x="3161110" y="207050"/>
                </a:cubicBezTo>
                <a:lnTo>
                  <a:pt x="3466505" y="207050"/>
                </a:lnTo>
                <a:lnTo>
                  <a:pt x="3466505" y="284739"/>
                </a:lnTo>
                <a:cubicBezTo>
                  <a:pt x="3434656" y="318969"/>
                  <a:pt x="3398937" y="353944"/>
                  <a:pt x="3359349" y="389662"/>
                </a:cubicBezTo>
                <a:lnTo>
                  <a:pt x="3580805" y="389662"/>
                </a:lnTo>
                <a:lnTo>
                  <a:pt x="3580805" y="676752"/>
                </a:lnTo>
                <a:lnTo>
                  <a:pt x="3019128" y="676752"/>
                </a:lnTo>
                <a:lnTo>
                  <a:pt x="3019128" y="820520"/>
                </a:lnTo>
                <a:cubicBezTo>
                  <a:pt x="3019128" y="825878"/>
                  <a:pt x="3021286" y="831980"/>
                  <a:pt x="3025602" y="838826"/>
                </a:cubicBezTo>
                <a:cubicBezTo>
                  <a:pt x="3029918" y="845672"/>
                  <a:pt x="3034308" y="850286"/>
                  <a:pt x="3038773" y="852667"/>
                </a:cubicBezTo>
                <a:cubicBezTo>
                  <a:pt x="3043238" y="855048"/>
                  <a:pt x="3071515" y="856388"/>
                  <a:pt x="3123605" y="856685"/>
                </a:cubicBezTo>
                <a:lnTo>
                  <a:pt x="3296841" y="856685"/>
                </a:lnTo>
                <a:lnTo>
                  <a:pt x="3496866" y="856239"/>
                </a:lnTo>
                <a:cubicBezTo>
                  <a:pt x="3515321" y="856239"/>
                  <a:pt x="3529906" y="847979"/>
                  <a:pt x="3540622" y="831459"/>
                </a:cubicBezTo>
                <a:cubicBezTo>
                  <a:pt x="3551337" y="814939"/>
                  <a:pt x="3558034" y="777211"/>
                  <a:pt x="3560713" y="718275"/>
                </a:cubicBezTo>
                <a:lnTo>
                  <a:pt x="3643760" y="749082"/>
                </a:lnTo>
                <a:cubicBezTo>
                  <a:pt x="3643760" y="799089"/>
                  <a:pt x="3634532" y="841133"/>
                  <a:pt x="3616077" y="875214"/>
                </a:cubicBezTo>
                <a:cubicBezTo>
                  <a:pt x="3597623" y="909296"/>
                  <a:pt x="3568527" y="928644"/>
                  <a:pt x="3528790" y="933257"/>
                </a:cubicBezTo>
                <a:cubicBezTo>
                  <a:pt x="3489052" y="937871"/>
                  <a:pt x="3404146" y="940178"/>
                  <a:pt x="3274070" y="940178"/>
                </a:cubicBezTo>
                <a:cubicBezTo>
                  <a:pt x="3216027" y="940178"/>
                  <a:pt x="3160291" y="939508"/>
                  <a:pt x="3106862" y="938169"/>
                </a:cubicBezTo>
                <a:cubicBezTo>
                  <a:pt x="3053433" y="936829"/>
                  <a:pt x="3020690" y="934671"/>
                  <a:pt x="3008635" y="931695"/>
                </a:cubicBezTo>
                <a:cubicBezTo>
                  <a:pt x="2996580" y="928718"/>
                  <a:pt x="2985120" y="922988"/>
                  <a:pt x="2974256" y="914505"/>
                </a:cubicBezTo>
                <a:cubicBezTo>
                  <a:pt x="2963392" y="906022"/>
                  <a:pt x="2954611" y="893818"/>
                  <a:pt x="2947914" y="877893"/>
                </a:cubicBezTo>
                <a:cubicBezTo>
                  <a:pt x="2941216" y="861969"/>
                  <a:pt x="2937868" y="841356"/>
                  <a:pt x="2937868" y="816055"/>
                </a:cubicBezTo>
                <a:lnTo>
                  <a:pt x="2937868" y="422702"/>
                </a:lnTo>
                <a:cubicBezTo>
                  <a:pt x="2925366" y="432227"/>
                  <a:pt x="2906762" y="444431"/>
                  <a:pt x="2882057" y="459314"/>
                </a:cubicBezTo>
                <a:lnTo>
                  <a:pt x="2831158" y="397253"/>
                </a:lnTo>
                <a:cubicBezTo>
                  <a:pt x="2949625" y="328792"/>
                  <a:pt x="3042792" y="242769"/>
                  <a:pt x="3110657" y="139185"/>
                </a:cubicBezTo>
                <a:close/>
                <a:moveTo>
                  <a:pt x="0" y="0"/>
                </a:moveTo>
                <a:lnTo>
                  <a:pt x="1885950" y="0"/>
                </a:lnTo>
                <a:lnTo>
                  <a:pt x="1885950" y="1133654"/>
                </a:lnTo>
                <a:lnTo>
                  <a:pt x="0" y="113365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>
            <a:outerShdw blurRad="38100" dist="38100" dir="2700000" algn="tl">
              <a:srgbClr val="000000">
                <a:alpha val="43137"/>
              </a:srgb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zh-TW" altLang="en-US" sz="72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458964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A9B39E-7724-81C2-6E0F-EABBCECFC0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48558753-50A4-95F7-7F48-E8C2F4576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文字與圖案合併 </a:t>
            </a:r>
            <a:r>
              <a:rPr lang="en-US" altLang="zh-TW"/>
              <a:t>–</a:t>
            </a:r>
            <a:r>
              <a:rPr lang="zh-TW" altLang="en-US"/>
              <a:t> 分割</a:t>
            </a: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C85D0572-2FC8-B461-A02A-BF8D57402C1D}"/>
              </a:ext>
            </a:extLst>
          </p:cNvPr>
          <p:cNvSpPr txBox="1"/>
          <p:nvPr/>
        </p:nvSpPr>
        <p:spPr>
          <a:xfrm>
            <a:off x="914400" y="2228671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TW" altLang="en-US" sz="7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地方特色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FC5682ED-FDBA-C67D-1573-7351248F1318}"/>
              </a:ext>
            </a:extLst>
          </p:cNvPr>
          <p:cNvSpPr/>
          <p:nvPr/>
        </p:nvSpPr>
        <p:spPr>
          <a:xfrm>
            <a:off x="1028700" y="3533775"/>
            <a:ext cx="3571875" cy="120032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手繪多邊形: 圖案 22">
            <a:extLst>
              <a:ext uri="{FF2B5EF4-FFF2-40B4-BE49-F238E27FC236}">
                <a16:creationId xmlns:a16="http://schemas.microsoft.com/office/drawing/2014/main" id="{AA551C04-C19E-B4F5-D93C-FDF59B6DFAD7}"/>
              </a:ext>
            </a:extLst>
          </p:cNvPr>
          <p:cNvSpPr/>
          <p:nvPr/>
        </p:nvSpPr>
        <p:spPr>
          <a:xfrm>
            <a:off x="9184095" y="2840910"/>
            <a:ext cx="812601" cy="800993"/>
          </a:xfrm>
          <a:custGeom>
            <a:avLst/>
            <a:gdLst/>
            <a:ahLst/>
            <a:cxnLst/>
            <a:rect l="l" t="t" r="r" b="b"/>
            <a:pathLst>
              <a:path w="812601" h="800993">
                <a:moveTo>
                  <a:pt x="279499" y="0"/>
                </a:moveTo>
                <a:lnTo>
                  <a:pt x="358973" y="21877"/>
                </a:lnTo>
                <a:cubicBezTo>
                  <a:pt x="351234" y="37653"/>
                  <a:pt x="341560" y="52983"/>
                  <a:pt x="329952" y="67865"/>
                </a:cubicBezTo>
                <a:lnTo>
                  <a:pt x="635347" y="67865"/>
                </a:lnTo>
                <a:lnTo>
                  <a:pt x="635347" y="145554"/>
                </a:lnTo>
                <a:cubicBezTo>
                  <a:pt x="603498" y="179784"/>
                  <a:pt x="567779" y="214759"/>
                  <a:pt x="528191" y="250477"/>
                </a:cubicBezTo>
                <a:lnTo>
                  <a:pt x="749647" y="250477"/>
                </a:lnTo>
                <a:lnTo>
                  <a:pt x="749647" y="537567"/>
                </a:lnTo>
                <a:lnTo>
                  <a:pt x="187970" y="537567"/>
                </a:lnTo>
                <a:lnTo>
                  <a:pt x="187970" y="681335"/>
                </a:lnTo>
                <a:cubicBezTo>
                  <a:pt x="187970" y="686693"/>
                  <a:pt x="190128" y="692795"/>
                  <a:pt x="194444" y="699641"/>
                </a:cubicBezTo>
                <a:cubicBezTo>
                  <a:pt x="198760" y="706487"/>
                  <a:pt x="203150" y="711101"/>
                  <a:pt x="207615" y="713482"/>
                </a:cubicBezTo>
                <a:cubicBezTo>
                  <a:pt x="212080" y="715863"/>
                  <a:pt x="240357" y="717202"/>
                  <a:pt x="292447" y="717500"/>
                </a:cubicBezTo>
                <a:lnTo>
                  <a:pt x="465683" y="717500"/>
                </a:lnTo>
                <a:lnTo>
                  <a:pt x="665708" y="717054"/>
                </a:lnTo>
                <a:cubicBezTo>
                  <a:pt x="684163" y="717054"/>
                  <a:pt x="698748" y="708794"/>
                  <a:pt x="709463" y="692274"/>
                </a:cubicBezTo>
                <a:cubicBezTo>
                  <a:pt x="720179" y="675754"/>
                  <a:pt x="726877" y="638026"/>
                  <a:pt x="729555" y="579090"/>
                </a:cubicBezTo>
                <a:lnTo>
                  <a:pt x="812601" y="609897"/>
                </a:lnTo>
                <a:cubicBezTo>
                  <a:pt x="812601" y="659904"/>
                  <a:pt x="803374" y="701948"/>
                  <a:pt x="784919" y="736029"/>
                </a:cubicBezTo>
                <a:cubicBezTo>
                  <a:pt x="766465" y="770111"/>
                  <a:pt x="737369" y="789459"/>
                  <a:pt x="697632" y="794072"/>
                </a:cubicBezTo>
                <a:cubicBezTo>
                  <a:pt x="657895" y="798686"/>
                  <a:pt x="572988" y="800993"/>
                  <a:pt x="442912" y="800993"/>
                </a:cubicBezTo>
                <a:cubicBezTo>
                  <a:pt x="384869" y="800993"/>
                  <a:pt x="329133" y="800323"/>
                  <a:pt x="275704" y="798984"/>
                </a:cubicBezTo>
                <a:cubicBezTo>
                  <a:pt x="222275" y="797644"/>
                  <a:pt x="189533" y="795486"/>
                  <a:pt x="177477" y="792510"/>
                </a:cubicBezTo>
                <a:cubicBezTo>
                  <a:pt x="165422" y="789533"/>
                  <a:pt x="153963" y="783803"/>
                  <a:pt x="143098" y="775320"/>
                </a:cubicBezTo>
                <a:cubicBezTo>
                  <a:pt x="132233" y="766837"/>
                  <a:pt x="123453" y="754633"/>
                  <a:pt x="116755" y="738708"/>
                </a:cubicBezTo>
                <a:cubicBezTo>
                  <a:pt x="110058" y="722784"/>
                  <a:pt x="106709" y="702171"/>
                  <a:pt x="106709" y="676870"/>
                </a:cubicBezTo>
                <a:lnTo>
                  <a:pt x="106709" y="283517"/>
                </a:lnTo>
                <a:cubicBezTo>
                  <a:pt x="94208" y="293042"/>
                  <a:pt x="75605" y="305246"/>
                  <a:pt x="50899" y="320129"/>
                </a:cubicBezTo>
                <a:lnTo>
                  <a:pt x="0" y="258068"/>
                </a:lnTo>
                <a:cubicBezTo>
                  <a:pt x="118467" y="189607"/>
                  <a:pt x="211633" y="103584"/>
                  <a:pt x="279499" y="0"/>
                </a:cubicBezTo>
                <a:close/>
                <a:moveTo>
                  <a:pt x="266997" y="145554"/>
                </a:moveTo>
                <a:cubicBezTo>
                  <a:pt x="234255" y="181570"/>
                  <a:pt x="195858" y="216545"/>
                  <a:pt x="151805" y="250477"/>
                </a:cubicBezTo>
                <a:lnTo>
                  <a:pt x="410319" y="250477"/>
                </a:lnTo>
                <a:cubicBezTo>
                  <a:pt x="451395" y="217140"/>
                  <a:pt x="488007" y="182165"/>
                  <a:pt x="520154" y="145554"/>
                </a:cubicBezTo>
                <a:lnTo>
                  <a:pt x="266997" y="145554"/>
                </a:lnTo>
                <a:close/>
                <a:moveTo>
                  <a:pt x="187970" y="327273"/>
                </a:moveTo>
                <a:lnTo>
                  <a:pt x="187970" y="458986"/>
                </a:lnTo>
                <a:lnTo>
                  <a:pt x="387548" y="458986"/>
                </a:lnTo>
                <a:lnTo>
                  <a:pt x="387548" y="327273"/>
                </a:lnTo>
                <a:lnTo>
                  <a:pt x="187970" y="327273"/>
                </a:lnTo>
                <a:close/>
                <a:moveTo>
                  <a:pt x="468809" y="327273"/>
                </a:moveTo>
                <a:lnTo>
                  <a:pt x="468809" y="458986"/>
                </a:lnTo>
                <a:lnTo>
                  <a:pt x="666601" y="458986"/>
                </a:lnTo>
                <a:lnTo>
                  <a:pt x="666601" y="327273"/>
                </a:lnTo>
                <a:lnTo>
                  <a:pt x="468809" y="327273"/>
                </a:lnTo>
                <a:close/>
              </a:path>
            </a:pathLst>
          </a:cu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2" name="手繪多邊形: 圖案 21">
            <a:extLst>
              <a:ext uri="{FF2B5EF4-FFF2-40B4-BE49-F238E27FC236}">
                <a16:creationId xmlns:a16="http://schemas.microsoft.com/office/drawing/2014/main" id="{44789063-146D-C18A-F23A-DC49CBDA399B}"/>
              </a:ext>
            </a:extLst>
          </p:cNvPr>
          <p:cNvSpPr/>
          <p:nvPr/>
        </p:nvSpPr>
        <p:spPr>
          <a:xfrm>
            <a:off x="7419141" y="2813803"/>
            <a:ext cx="805458" cy="809476"/>
          </a:xfrm>
          <a:custGeom>
            <a:avLst/>
            <a:gdLst/>
            <a:ahLst/>
            <a:cxnLst/>
            <a:rect l="l" t="t" r="r" b="b"/>
            <a:pathLst>
              <a:path w="805458" h="809476">
                <a:moveTo>
                  <a:pt x="392013" y="0"/>
                </a:moveTo>
                <a:cubicBezTo>
                  <a:pt x="424755" y="54768"/>
                  <a:pt x="449461" y="100459"/>
                  <a:pt x="466130" y="137070"/>
                </a:cubicBezTo>
                <a:lnTo>
                  <a:pt x="805458" y="137070"/>
                </a:lnTo>
                <a:lnTo>
                  <a:pt x="805458" y="216098"/>
                </a:lnTo>
                <a:lnTo>
                  <a:pt x="327273" y="216098"/>
                </a:lnTo>
                <a:cubicBezTo>
                  <a:pt x="325190" y="269379"/>
                  <a:pt x="322064" y="314176"/>
                  <a:pt x="317897" y="350490"/>
                </a:cubicBezTo>
                <a:lnTo>
                  <a:pt x="711250" y="350490"/>
                </a:lnTo>
                <a:cubicBezTo>
                  <a:pt x="706189" y="459730"/>
                  <a:pt x="699864" y="549473"/>
                  <a:pt x="692274" y="619720"/>
                </a:cubicBezTo>
                <a:cubicBezTo>
                  <a:pt x="684684" y="689967"/>
                  <a:pt x="675977" y="733648"/>
                  <a:pt x="666155" y="750763"/>
                </a:cubicBezTo>
                <a:cubicBezTo>
                  <a:pt x="656332" y="767878"/>
                  <a:pt x="641747" y="781050"/>
                  <a:pt x="622399" y="790277"/>
                </a:cubicBezTo>
                <a:cubicBezTo>
                  <a:pt x="603052" y="799504"/>
                  <a:pt x="568970" y="804118"/>
                  <a:pt x="520154" y="804118"/>
                </a:cubicBezTo>
                <a:cubicBezTo>
                  <a:pt x="488007" y="804118"/>
                  <a:pt x="453628" y="802779"/>
                  <a:pt x="417016" y="800100"/>
                </a:cubicBezTo>
                <a:lnTo>
                  <a:pt x="395585" y="720625"/>
                </a:lnTo>
                <a:cubicBezTo>
                  <a:pt x="442019" y="724197"/>
                  <a:pt x="482650" y="725983"/>
                  <a:pt x="517475" y="725983"/>
                </a:cubicBezTo>
                <a:cubicBezTo>
                  <a:pt x="553492" y="725983"/>
                  <a:pt x="575742" y="722263"/>
                  <a:pt x="584225" y="714821"/>
                </a:cubicBezTo>
                <a:cubicBezTo>
                  <a:pt x="592708" y="707380"/>
                  <a:pt x="600150" y="681930"/>
                  <a:pt x="606549" y="638472"/>
                </a:cubicBezTo>
                <a:cubicBezTo>
                  <a:pt x="612949" y="595015"/>
                  <a:pt x="618530" y="524917"/>
                  <a:pt x="623292" y="428178"/>
                </a:cubicBezTo>
                <a:lnTo>
                  <a:pt x="311646" y="428178"/>
                </a:lnTo>
                <a:cubicBezTo>
                  <a:pt x="292001" y="581174"/>
                  <a:pt x="205085" y="708273"/>
                  <a:pt x="50899" y="809476"/>
                </a:cubicBezTo>
                <a:lnTo>
                  <a:pt x="0" y="739824"/>
                </a:lnTo>
                <a:cubicBezTo>
                  <a:pt x="51494" y="709166"/>
                  <a:pt x="97631" y="670619"/>
                  <a:pt x="138410" y="624185"/>
                </a:cubicBezTo>
                <a:cubicBezTo>
                  <a:pt x="179189" y="577750"/>
                  <a:pt x="205904" y="524842"/>
                  <a:pt x="218554" y="465460"/>
                </a:cubicBezTo>
                <a:cubicBezTo>
                  <a:pt x="231204" y="406077"/>
                  <a:pt x="238720" y="322957"/>
                  <a:pt x="241102" y="216098"/>
                </a:cubicBezTo>
                <a:lnTo>
                  <a:pt x="12502" y="216098"/>
                </a:lnTo>
                <a:lnTo>
                  <a:pt x="12502" y="137070"/>
                </a:lnTo>
                <a:lnTo>
                  <a:pt x="372814" y="137070"/>
                </a:lnTo>
                <a:cubicBezTo>
                  <a:pt x="353764" y="99268"/>
                  <a:pt x="331291" y="62210"/>
                  <a:pt x="305395" y="25896"/>
                </a:cubicBezTo>
                <a:lnTo>
                  <a:pt x="392013" y="0"/>
                </a:lnTo>
                <a:close/>
              </a:path>
            </a:pathLst>
          </a:cu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1" name="手繪多邊形: 圖案 20">
            <a:extLst>
              <a:ext uri="{FF2B5EF4-FFF2-40B4-BE49-F238E27FC236}">
                <a16:creationId xmlns:a16="http://schemas.microsoft.com/office/drawing/2014/main" id="{65CB9FD8-D848-EC15-D14B-D380A4584954}"/>
              </a:ext>
            </a:extLst>
          </p:cNvPr>
          <p:cNvSpPr/>
          <p:nvPr/>
        </p:nvSpPr>
        <p:spPr>
          <a:xfrm>
            <a:off x="6767275" y="2580233"/>
            <a:ext cx="561231" cy="790277"/>
          </a:xfrm>
          <a:custGeom>
            <a:avLst/>
            <a:gdLst/>
            <a:ahLst/>
            <a:cxnLst/>
            <a:rect l="l" t="t" r="r" b="b"/>
            <a:pathLst>
              <a:path w="561231" h="790277">
                <a:moveTo>
                  <a:pt x="259854" y="0"/>
                </a:moveTo>
                <a:lnTo>
                  <a:pt x="339328" y="0"/>
                </a:lnTo>
                <a:lnTo>
                  <a:pt x="339328" y="201811"/>
                </a:lnTo>
                <a:lnTo>
                  <a:pt x="529530" y="124123"/>
                </a:lnTo>
                <a:cubicBezTo>
                  <a:pt x="526554" y="279797"/>
                  <a:pt x="513457" y="412998"/>
                  <a:pt x="490239" y="523726"/>
                </a:cubicBezTo>
                <a:lnTo>
                  <a:pt x="412551" y="500062"/>
                </a:lnTo>
                <a:cubicBezTo>
                  <a:pt x="430411" y="416421"/>
                  <a:pt x="441573" y="330994"/>
                  <a:pt x="446038" y="243780"/>
                </a:cubicBezTo>
                <a:lnTo>
                  <a:pt x="339328" y="287089"/>
                </a:lnTo>
                <a:lnTo>
                  <a:pt x="339328" y="629989"/>
                </a:lnTo>
                <a:lnTo>
                  <a:pt x="259854" y="629989"/>
                </a:lnTo>
                <a:lnTo>
                  <a:pt x="259854" y="320576"/>
                </a:lnTo>
                <a:lnTo>
                  <a:pt x="152697" y="363885"/>
                </a:lnTo>
                <a:lnTo>
                  <a:pt x="152697" y="681782"/>
                </a:lnTo>
                <a:cubicBezTo>
                  <a:pt x="152697" y="699343"/>
                  <a:pt x="159246" y="709017"/>
                  <a:pt x="172343" y="710803"/>
                </a:cubicBezTo>
                <a:cubicBezTo>
                  <a:pt x="185439" y="712589"/>
                  <a:pt x="227260" y="713482"/>
                  <a:pt x="297805" y="713482"/>
                </a:cubicBezTo>
                <a:cubicBezTo>
                  <a:pt x="369838" y="713482"/>
                  <a:pt x="417016" y="712887"/>
                  <a:pt x="439340" y="711696"/>
                </a:cubicBezTo>
                <a:cubicBezTo>
                  <a:pt x="461664" y="710505"/>
                  <a:pt x="474389" y="699864"/>
                  <a:pt x="477515" y="679772"/>
                </a:cubicBezTo>
                <a:cubicBezTo>
                  <a:pt x="480640" y="659681"/>
                  <a:pt x="482649" y="630585"/>
                  <a:pt x="483542" y="592485"/>
                </a:cubicBezTo>
                <a:lnTo>
                  <a:pt x="561231" y="622399"/>
                </a:lnTo>
                <a:cubicBezTo>
                  <a:pt x="558849" y="682823"/>
                  <a:pt x="551036" y="723826"/>
                  <a:pt x="537790" y="745406"/>
                </a:cubicBezTo>
                <a:cubicBezTo>
                  <a:pt x="524544" y="766986"/>
                  <a:pt x="501104" y="779859"/>
                  <a:pt x="467469" y="784027"/>
                </a:cubicBezTo>
                <a:cubicBezTo>
                  <a:pt x="433834" y="788194"/>
                  <a:pt x="374154" y="790277"/>
                  <a:pt x="288429" y="790277"/>
                </a:cubicBezTo>
                <a:cubicBezTo>
                  <a:pt x="221158" y="790277"/>
                  <a:pt x="175319" y="789012"/>
                  <a:pt x="150911" y="786482"/>
                </a:cubicBezTo>
                <a:cubicBezTo>
                  <a:pt x="126504" y="783952"/>
                  <a:pt x="107454" y="774948"/>
                  <a:pt x="93761" y="759470"/>
                </a:cubicBezTo>
                <a:cubicBezTo>
                  <a:pt x="80069" y="743992"/>
                  <a:pt x="73223" y="720626"/>
                  <a:pt x="73223" y="689372"/>
                </a:cubicBezTo>
                <a:lnTo>
                  <a:pt x="73223" y="398264"/>
                </a:lnTo>
                <a:lnTo>
                  <a:pt x="9822" y="423267"/>
                </a:lnTo>
                <a:lnTo>
                  <a:pt x="0" y="340668"/>
                </a:lnTo>
                <a:lnTo>
                  <a:pt x="73223" y="310753"/>
                </a:lnTo>
                <a:lnTo>
                  <a:pt x="73223" y="105817"/>
                </a:lnTo>
                <a:lnTo>
                  <a:pt x="152697" y="105817"/>
                </a:lnTo>
                <a:lnTo>
                  <a:pt x="152697" y="276820"/>
                </a:lnTo>
                <a:lnTo>
                  <a:pt x="259854" y="234851"/>
                </a:lnTo>
                <a:lnTo>
                  <a:pt x="259854" y="0"/>
                </a:lnTo>
                <a:close/>
              </a:path>
            </a:pathLst>
          </a:cu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0" name="手繪多邊形: 圖案 19">
            <a:extLst>
              <a:ext uri="{FF2B5EF4-FFF2-40B4-BE49-F238E27FC236}">
                <a16:creationId xmlns:a16="http://schemas.microsoft.com/office/drawing/2014/main" id="{91472D84-0A5D-86ED-2BAA-B484BAD53154}"/>
              </a:ext>
            </a:extLst>
          </p:cNvPr>
          <p:cNvSpPr/>
          <p:nvPr/>
        </p:nvSpPr>
        <p:spPr>
          <a:xfrm>
            <a:off x="8350062" y="2580233"/>
            <a:ext cx="312538" cy="796975"/>
          </a:xfrm>
          <a:custGeom>
            <a:avLst/>
            <a:gdLst/>
            <a:ahLst/>
            <a:cxnLst/>
            <a:rect l="l" t="t" r="r" b="b"/>
            <a:pathLst>
              <a:path w="312538" h="796975">
                <a:moveTo>
                  <a:pt x="158948" y="0"/>
                </a:moveTo>
                <a:lnTo>
                  <a:pt x="240654" y="0"/>
                </a:lnTo>
                <a:lnTo>
                  <a:pt x="240654" y="174575"/>
                </a:lnTo>
                <a:lnTo>
                  <a:pt x="312538" y="174575"/>
                </a:lnTo>
                <a:lnTo>
                  <a:pt x="312538" y="254943"/>
                </a:lnTo>
                <a:lnTo>
                  <a:pt x="240654" y="254943"/>
                </a:lnTo>
                <a:lnTo>
                  <a:pt x="240654" y="411212"/>
                </a:lnTo>
                <a:cubicBezTo>
                  <a:pt x="255835" y="407343"/>
                  <a:pt x="277415" y="400348"/>
                  <a:pt x="305395" y="390227"/>
                </a:cubicBezTo>
                <a:lnTo>
                  <a:pt x="307181" y="472380"/>
                </a:lnTo>
                <a:lnTo>
                  <a:pt x="240654" y="495598"/>
                </a:lnTo>
                <a:lnTo>
                  <a:pt x="240654" y="796975"/>
                </a:lnTo>
                <a:lnTo>
                  <a:pt x="158948" y="796975"/>
                </a:lnTo>
                <a:lnTo>
                  <a:pt x="158948" y="521047"/>
                </a:lnTo>
                <a:cubicBezTo>
                  <a:pt x="93761" y="538014"/>
                  <a:pt x="44797" y="549622"/>
                  <a:pt x="12055" y="555873"/>
                </a:cubicBezTo>
                <a:lnTo>
                  <a:pt x="0" y="476399"/>
                </a:lnTo>
                <a:cubicBezTo>
                  <a:pt x="47327" y="467469"/>
                  <a:pt x="100310" y="454670"/>
                  <a:pt x="158948" y="438001"/>
                </a:cubicBezTo>
                <a:lnTo>
                  <a:pt x="158948" y="254943"/>
                </a:lnTo>
                <a:lnTo>
                  <a:pt x="108049" y="254943"/>
                </a:lnTo>
                <a:cubicBezTo>
                  <a:pt x="97036" y="306437"/>
                  <a:pt x="85129" y="350044"/>
                  <a:pt x="72330" y="385762"/>
                </a:cubicBezTo>
                <a:lnTo>
                  <a:pt x="1786" y="353616"/>
                </a:lnTo>
                <a:cubicBezTo>
                  <a:pt x="27979" y="278904"/>
                  <a:pt x="45987" y="183505"/>
                  <a:pt x="55810" y="67419"/>
                </a:cubicBezTo>
                <a:lnTo>
                  <a:pt x="129926" y="77688"/>
                </a:lnTo>
                <a:cubicBezTo>
                  <a:pt x="128736" y="99417"/>
                  <a:pt x="125610" y="131713"/>
                  <a:pt x="120550" y="174575"/>
                </a:cubicBezTo>
                <a:lnTo>
                  <a:pt x="158948" y="174575"/>
                </a:lnTo>
                <a:lnTo>
                  <a:pt x="158948" y="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9" name="手繪多邊形: 圖案 18">
            <a:extLst>
              <a:ext uri="{FF2B5EF4-FFF2-40B4-BE49-F238E27FC236}">
                <a16:creationId xmlns:a16="http://schemas.microsoft.com/office/drawing/2014/main" id="{298756A9-B5D8-A00A-4D48-87BC846F57F3}"/>
              </a:ext>
            </a:extLst>
          </p:cNvPr>
          <p:cNvSpPr/>
          <p:nvPr/>
        </p:nvSpPr>
        <p:spPr>
          <a:xfrm>
            <a:off x="6525279" y="2581126"/>
            <a:ext cx="275035" cy="737592"/>
          </a:xfrm>
          <a:custGeom>
            <a:avLst/>
            <a:gdLst/>
            <a:ahLst/>
            <a:cxnLst/>
            <a:rect l="l" t="t" r="r" b="b"/>
            <a:pathLst>
              <a:path w="275035" h="737592">
                <a:moveTo>
                  <a:pt x="98228" y="0"/>
                </a:moveTo>
                <a:lnTo>
                  <a:pt x="179934" y="0"/>
                </a:lnTo>
                <a:lnTo>
                  <a:pt x="179934" y="209401"/>
                </a:lnTo>
                <a:lnTo>
                  <a:pt x="262087" y="209401"/>
                </a:lnTo>
                <a:lnTo>
                  <a:pt x="262087" y="286196"/>
                </a:lnTo>
                <a:lnTo>
                  <a:pt x="179934" y="286196"/>
                </a:lnTo>
                <a:lnTo>
                  <a:pt x="179934" y="584894"/>
                </a:lnTo>
                <a:cubicBezTo>
                  <a:pt x="210295" y="572095"/>
                  <a:pt x="239763" y="557808"/>
                  <a:pt x="268338" y="542032"/>
                </a:cubicBezTo>
                <a:lnTo>
                  <a:pt x="275035" y="625078"/>
                </a:lnTo>
                <a:cubicBezTo>
                  <a:pt x="177702" y="674489"/>
                  <a:pt x="92572" y="711994"/>
                  <a:pt x="19646" y="737592"/>
                </a:cubicBezTo>
                <a:lnTo>
                  <a:pt x="0" y="665694"/>
                </a:lnTo>
                <a:lnTo>
                  <a:pt x="0" y="660281"/>
                </a:lnTo>
                <a:lnTo>
                  <a:pt x="98228" y="622399"/>
                </a:lnTo>
                <a:lnTo>
                  <a:pt x="98228" y="286196"/>
                </a:lnTo>
                <a:lnTo>
                  <a:pt x="10717" y="286196"/>
                </a:lnTo>
                <a:lnTo>
                  <a:pt x="10717" y="209401"/>
                </a:lnTo>
                <a:lnTo>
                  <a:pt x="98228" y="209401"/>
                </a:lnTo>
                <a:lnTo>
                  <a:pt x="98228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18" name="手繪多邊形: 圖案 17">
            <a:extLst>
              <a:ext uri="{FF2B5EF4-FFF2-40B4-BE49-F238E27FC236}">
                <a16:creationId xmlns:a16="http://schemas.microsoft.com/office/drawing/2014/main" id="{2B88E14C-7661-7D90-0423-FDD503D89C7E}"/>
              </a:ext>
            </a:extLst>
          </p:cNvPr>
          <p:cNvSpPr/>
          <p:nvPr/>
        </p:nvSpPr>
        <p:spPr>
          <a:xfrm>
            <a:off x="8685818" y="2581126"/>
            <a:ext cx="464344" cy="333524"/>
          </a:xfrm>
          <a:custGeom>
            <a:avLst/>
            <a:gdLst/>
            <a:ahLst/>
            <a:cxnLst/>
            <a:rect l="l" t="t" r="r" b="b"/>
            <a:pathLst>
              <a:path w="464344" h="333524">
                <a:moveTo>
                  <a:pt x="193774" y="0"/>
                </a:moveTo>
                <a:lnTo>
                  <a:pt x="274141" y="0"/>
                </a:lnTo>
                <a:lnTo>
                  <a:pt x="274141" y="91083"/>
                </a:lnTo>
                <a:lnTo>
                  <a:pt x="464344" y="91083"/>
                </a:lnTo>
                <a:lnTo>
                  <a:pt x="464344" y="165199"/>
                </a:lnTo>
                <a:lnTo>
                  <a:pt x="274141" y="165199"/>
                </a:lnTo>
                <a:lnTo>
                  <a:pt x="274141" y="258514"/>
                </a:lnTo>
                <a:lnTo>
                  <a:pt x="444252" y="258514"/>
                </a:lnTo>
                <a:lnTo>
                  <a:pt x="443359" y="333524"/>
                </a:lnTo>
                <a:lnTo>
                  <a:pt x="19198" y="333524"/>
                </a:lnTo>
                <a:lnTo>
                  <a:pt x="19198" y="258514"/>
                </a:lnTo>
                <a:lnTo>
                  <a:pt x="193774" y="258514"/>
                </a:lnTo>
                <a:lnTo>
                  <a:pt x="193774" y="165199"/>
                </a:lnTo>
                <a:lnTo>
                  <a:pt x="0" y="165199"/>
                </a:lnTo>
                <a:lnTo>
                  <a:pt x="0" y="91083"/>
                </a:lnTo>
                <a:lnTo>
                  <a:pt x="193774" y="91083"/>
                </a:lnTo>
                <a:lnTo>
                  <a:pt x="193774" y="0"/>
                </a:lnTo>
                <a:close/>
              </a:path>
            </a:pathLst>
          </a:cu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17" name="手繪多邊形: 圖案 16">
            <a:extLst>
              <a:ext uri="{FF2B5EF4-FFF2-40B4-BE49-F238E27FC236}">
                <a16:creationId xmlns:a16="http://schemas.microsoft.com/office/drawing/2014/main" id="{B359779C-72EF-C6D6-99E0-738395BD7D5A}"/>
              </a:ext>
            </a:extLst>
          </p:cNvPr>
          <p:cNvSpPr/>
          <p:nvPr/>
        </p:nvSpPr>
        <p:spPr>
          <a:xfrm>
            <a:off x="8682692" y="2943225"/>
            <a:ext cx="471042" cy="433536"/>
          </a:xfrm>
          <a:custGeom>
            <a:avLst/>
            <a:gdLst/>
            <a:ahLst/>
            <a:cxnLst/>
            <a:rect l="l" t="t" r="r" b="b"/>
            <a:pathLst>
              <a:path w="471042" h="433536">
                <a:moveTo>
                  <a:pt x="304503" y="0"/>
                </a:moveTo>
                <a:lnTo>
                  <a:pt x="386210" y="0"/>
                </a:lnTo>
                <a:lnTo>
                  <a:pt x="386210" y="60275"/>
                </a:lnTo>
                <a:lnTo>
                  <a:pt x="471042" y="60275"/>
                </a:lnTo>
                <a:lnTo>
                  <a:pt x="471042" y="136178"/>
                </a:lnTo>
                <a:lnTo>
                  <a:pt x="386210" y="136178"/>
                </a:lnTo>
                <a:lnTo>
                  <a:pt x="386210" y="357187"/>
                </a:lnTo>
                <a:cubicBezTo>
                  <a:pt x="386210" y="378321"/>
                  <a:pt x="381298" y="394692"/>
                  <a:pt x="371476" y="406301"/>
                </a:cubicBezTo>
                <a:cubicBezTo>
                  <a:pt x="361653" y="417909"/>
                  <a:pt x="350416" y="425351"/>
                  <a:pt x="337766" y="428625"/>
                </a:cubicBezTo>
                <a:cubicBezTo>
                  <a:pt x="325116" y="431899"/>
                  <a:pt x="302122" y="433536"/>
                  <a:pt x="268784" y="433536"/>
                </a:cubicBezTo>
                <a:cubicBezTo>
                  <a:pt x="248543" y="433536"/>
                  <a:pt x="223094" y="433090"/>
                  <a:pt x="192435" y="432197"/>
                </a:cubicBezTo>
                <a:lnTo>
                  <a:pt x="171004" y="351829"/>
                </a:lnTo>
                <a:cubicBezTo>
                  <a:pt x="201365" y="353913"/>
                  <a:pt x="227261" y="354955"/>
                  <a:pt x="248692" y="354955"/>
                </a:cubicBezTo>
                <a:cubicBezTo>
                  <a:pt x="276672" y="354955"/>
                  <a:pt x="292968" y="353392"/>
                  <a:pt x="297582" y="350267"/>
                </a:cubicBezTo>
                <a:cubicBezTo>
                  <a:pt x="302196" y="347141"/>
                  <a:pt x="304503" y="342156"/>
                  <a:pt x="304503" y="335310"/>
                </a:cubicBezTo>
                <a:lnTo>
                  <a:pt x="304503" y="136178"/>
                </a:lnTo>
                <a:lnTo>
                  <a:pt x="0" y="136178"/>
                </a:lnTo>
                <a:lnTo>
                  <a:pt x="0" y="60275"/>
                </a:lnTo>
                <a:lnTo>
                  <a:pt x="304503" y="60275"/>
                </a:lnTo>
                <a:lnTo>
                  <a:pt x="304503" y="0"/>
                </a:lnTo>
                <a:close/>
              </a:path>
            </a:pathLst>
          </a:cu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16" name="手繪多邊形: 圖案 15">
            <a:extLst>
              <a:ext uri="{FF2B5EF4-FFF2-40B4-BE49-F238E27FC236}">
                <a16:creationId xmlns:a16="http://schemas.microsoft.com/office/drawing/2014/main" id="{D9FA824D-A871-64C6-5996-255224ED594E}"/>
              </a:ext>
            </a:extLst>
          </p:cNvPr>
          <p:cNvSpPr/>
          <p:nvPr/>
        </p:nvSpPr>
        <p:spPr>
          <a:xfrm>
            <a:off x="8716625" y="3100387"/>
            <a:ext cx="187524" cy="172790"/>
          </a:xfrm>
          <a:custGeom>
            <a:avLst/>
            <a:gdLst/>
            <a:ahLst/>
            <a:cxnLst/>
            <a:rect l="l" t="t" r="r" b="b"/>
            <a:pathLst>
              <a:path w="187524" h="172790">
                <a:moveTo>
                  <a:pt x="74117" y="0"/>
                </a:moveTo>
                <a:cubicBezTo>
                  <a:pt x="116086" y="37505"/>
                  <a:pt x="153889" y="79921"/>
                  <a:pt x="187524" y="127248"/>
                </a:cubicBezTo>
                <a:lnTo>
                  <a:pt x="114300" y="172790"/>
                </a:lnTo>
                <a:cubicBezTo>
                  <a:pt x="85725" y="127248"/>
                  <a:pt x="47625" y="84535"/>
                  <a:pt x="0" y="44649"/>
                </a:cubicBezTo>
                <a:lnTo>
                  <a:pt x="74117" y="0"/>
                </a:lnTo>
                <a:close/>
              </a:path>
            </a:pathLst>
          </a:cu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8" name="手繪多邊形: 圖案 7">
            <a:extLst>
              <a:ext uri="{FF2B5EF4-FFF2-40B4-BE49-F238E27FC236}">
                <a16:creationId xmlns:a16="http://schemas.microsoft.com/office/drawing/2014/main" id="{0EEC0C18-AB22-95BF-9CFF-3B4C13F349BA}"/>
              </a:ext>
            </a:extLst>
          </p:cNvPr>
          <p:cNvSpPr/>
          <p:nvPr/>
        </p:nvSpPr>
        <p:spPr>
          <a:xfrm>
            <a:off x="6523941" y="3241407"/>
            <a:ext cx="1338" cy="5413"/>
          </a:xfrm>
          <a:custGeom>
            <a:avLst/>
            <a:gdLst/>
            <a:ahLst/>
            <a:cxnLst/>
            <a:rect l="l" t="t" r="r" b="b"/>
            <a:pathLst>
              <a:path w="1338" h="5413">
                <a:moveTo>
                  <a:pt x="1338" y="0"/>
                </a:moveTo>
                <a:lnTo>
                  <a:pt x="1338" y="5413"/>
                </a:lnTo>
                <a:lnTo>
                  <a:pt x="0" y="516"/>
                </a:lnTo>
                <a:lnTo>
                  <a:pt x="1338" y="0"/>
                </a:lnTo>
                <a:close/>
              </a:path>
            </a:pathLst>
          </a:cu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13535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形 2" descr="三筆劃筆和顏料">
            <a:extLst>
              <a:ext uri="{FF2B5EF4-FFF2-40B4-BE49-F238E27FC236}">
                <a16:creationId xmlns:a16="http://schemas.microsoft.com/office/drawing/2014/main" id="{C247E9C6-79EC-9B1F-DB3E-1D4D9D0957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6279" y="282816"/>
            <a:ext cx="5443728" cy="5443728"/>
          </a:xfrm>
          <a:prstGeom prst="rect">
            <a:avLst/>
          </a:prstGeom>
        </p:spPr>
      </p:pic>
      <p:pic>
        <p:nvPicPr>
          <p:cNvPr id="5" name="圖形 4" descr="筆刷線條">
            <a:extLst>
              <a:ext uri="{FF2B5EF4-FFF2-40B4-BE49-F238E27FC236}">
                <a16:creationId xmlns:a16="http://schemas.microsoft.com/office/drawing/2014/main" id="{9D83671D-4D15-D918-1E26-67380DAD03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895994" y="1933080"/>
            <a:ext cx="4572000" cy="4572000"/>
          </a:xfrm>
          <a:prstGeom prst="rect">
            <a:avLst/>
          </a:prstGeom>
        </p:spPr>
      </p:pic>
      <p:pic>
        <p:nvPicPr>
          <p:cNvPr id="7" name="圖形 6" descr="筆刷短線">
            <a:extLst>
              <a:ext uri="{FF2B5EF4-FFF2-40B4-BE49-F238E27FC236}">
                <a16:creationId xmlns:a16="http://schemas.microsoft.com/office/drawing/2014/main" id="{C57EE2CB-C7BA-18CD-6B96-CA749222C8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181994" y="-352920"/>
            <a:ext cx="4572000" cy="4572000"/>
          </a:xfrm>
          <a:prstGeom prst="rect">
            <a:avLst/>
          </a:prstGeom>
        </p:spPr>
      </p:pic>
      <p:pic>
        <p:nvPicPr>
          <p:cNvPr id="9" name="圖形 8" descr="筆刷線條">
            <a:extLst>
              <a:ext uri="{FF2B5EF4-FFF2-40B4-BE49-F238E27FC236}">
                <a16:creationId xmlns:a16="http://schemas.microsoft.com/office/drawing/2014/main" id="{BB1EE808-A60F-C692-A89D-8DE55DF66A4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389648" y="2418360"/>
            <a:ext cx="4572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5999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1F037B-B845-C934-1B0D-579A8A52E1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手繪多邊形: 圖案 43">
            <a:extLst>
              <a:ext uri="{FF2B5EF4-FFF2-40B4-BE49-F238E27FC236}">
                <a16:creationId xmlns:a16="http://schemas.microsoft.com/office/drawing/2014/main" id="{3ECEE744-853E-CEC8-87E8-31388299F552}"/>
              </a:ext>
            </a:extLst>
          </p:cNvPr>
          <p:cNvSpPr/>
          <p:nvPr/>
        </p:nvSpPr>
        <p:spPr>
          <a:xfrm>
            <a:off x="1438006" y="1034963"/>
            <a:ext cx="1700743" cy="1976247"/>
          </a:xfrm>
          <a:custGeom>
            <a:avLst/>
            <a:gdLst>
              <a:gd name="connsiteX0" fmla="*/ 1700744 w 1700743"/>
              <a:gd name="connsiteY0" fmla="*/ 643615 h 1976247"/>
              <a:gd name="connsiteX1" fmla="*/ 1474880 w 1700743"/>
              <a:gd name="connsiteY1" fmla="*/ 606184 h 1976247"/>
              <a:gd name="connsiteX2" fmla="*/ 1445943 w 1700743"/>
              <a:gd name="connsiteY2" fmla="*/ 577360 h 1976247"/>
              <a:gd name="connsiteX3" fmla="*/ 1487180 w 1700743"/>
              <a:gd name="connsiteY3" fmla="*/ 492733 h 1976247"/>
              <a:gd name="connsiteX4" fmla="*/ 1596581 w 1700743"/>
              <a:gd name="connsiteY4" fmla="*/ 348661 h 1976247"/>
              <a:gd name="connsiteX5" fmla="*/ 1401197 w 1700743"/>
              <a:gd name="connsiteY5" fmla="*/ 213997 h 1976247"/>
              <a:gd name="connsiteX6" fmla="*/ 1371217 w 1700743"/>
              <a:gd name="connsiteY6" fmla="*/ 186274 h 1976247"/>
              <a:gd name="connsiteX7" fmla="*/ 1311960 w 1700743"/>
              <a:gd name="connsiteY7" fmla="*/ 54819 h 1976247"/>
              <a:gd name="connsiteX8" fmla="*/ 1268654 w 1700743"/>
              <a:gd name="connsiteY8" fmla="*/ 92268 h 1976247"/>
              <a:gd name="connsiteX9" fmla="*/ 1205909 w 1700743"/>
              <a:gd name="connsiteY9" fmla="*/ 37745 h 1976247"/>
              <a:gd name="connsiteX10" fmla="*/ 1196229 w 1700743"/>
              <a:gd name="connsiteY10" fmla="*/ 47425 h 1976247"/>
              <a:gd name="connsiteX11" fmla="*/ 1174267 w 1700743"/>
              <a:gd name="connsiteY11" fmla="*/ 25015 h 1976247"/>
              <a:gd name="connsiteX12" fmla="*/ 1008772 w 1700743"/>
              <a:gd name="connsiteY12" fmla="*/ 138749 h 1976247"/>
              <a:gd name="connsiteX13" fmla="*/ 1168018 w 1700743"/>
              <a:gd name="connsiteY13" fmla="*/ 17428 h 1976247"/>
              <a:gd name="connsiteX14" fmla="*/ 1096881 w 1700743"/>
              <a:gd name="connsiteY14" fmla="*/ 38460 h 1976247"/>
              <a:gd name="connsiteX15" fmla="*/ 965483 w 1700743"/>
              <a:gd name="connsiteY15" fmla="*/ 126535 h 1976247"/>
              <a:gd name="connsiteX16" fmla="*/ 888012 w 1700743"/>
              <a:gd name="connsiteY16" fmla="*/ 204006 h 1976247"/>
              <a:gd name="connsiteX17" fmla="*/ 791953 w 1700743"/>
              <a:gd name="connsiteY17" fmla="*/ 314502 h 1976247"/>
              <a:gd name="connsiteX18" fmla="*/ 884684 w 1700743"/>
              <a:gd name="connsiteY18" fmla="*/ 387868 h 1976247"/>
              <a:gd name="connsiteX19" fmla="*/ 899121 w 1700743"/>
              <a:gd name="connsiteY19" fmla="*/ 402305 h 1976247"/>
              <a:gd name="connsiteX20" fmla="*/ 907321 w 1700743"/>
              <a:gd name="connsiteY20" fmla="*/ 443093 h 1976247"/>
              <a:gd name="connsiteX21" fmla="*/ 637470 w 1700743"/>
              <a:gd name="connsiteY21" fmla="*/ 725180 h 1976247"/>
              <a:gd name="connsiteX22" fmla="*/ 919643 w 1700743"/>
              <a:gd name="connsiteY22" fmla="*/ 454122 h 1976247"/>
              <a:gd name="connsiteX23" fmla="*/ 929918 w 1700743"/>
              <a:gd name="connsiteY23" fmla="*/ 465378 h 1976247"/>
              <a:gd name="connsiteX24" fmla="*/ 969606 w 1700743"/>
              <a:gd name="connsiteY24" fmla="*/ 443286 h 1976247"/>
              <a:gd name="connsiteX25" fmla="*/ 662285 w 1700743"/>
              <a:gd name="connsiteY25" fmla="*/ 757366 h 1976247"/>
              <a:gd name="connsiteX26" fmla="*/ 632509 w 1700743"/>
              <a:gd name="connsiteY26" fmla="*/ 729830 h 1976247"/>
              <a:gd name="connsiteX27" fmla="*/ 482664 w 1700743"/>
              <a:gd name="connsiteY27" fmla="*/ 925175 h 1976247"/>
              <a:gd name="connsiteX28" fmla="*/ 925058 w 1700743"/>
              <a:gd name="connsiteY28" fmla="*/ 568146 h 1976247"/>
              <a:gd name="connsiteX29" fmla="*/ 749407 w 1700743"/>
              <a:gd name="connsiteY29" fmla="*/ 743037 h 1976247"/>
              <a:gd name="connsiteX30" fmla="*/ 489548 w 1700743"/>
              <a:gd name="connsiteY30" fmla="*/ 954588 h 1976247"/>
              <a:gd name="connsiteX31" fmla="*/ 636308 w 1700743"/>
              <a:gd name="connsiteY31" fmla="*/ 1101308 h 1976247"/>
              <a:gd name="connsiteX32" fmla="*/ 659228 w 1700743"/>
              <a:gd name="connsiteY32" fmla="*/ 1076522 h 1976247"/>
              <a:gd name="connsiteX33" fmla="*/ 668868 w 1700743"/>
              <a:gd name="connsiteY33" fmla="*/ 1083066 h 1976247"/>
              <a:gd name="connsiteX34" fmla="*/ 283231 w 1700743"/>
              <a:gd name="connsiteY34" fmla="*/ 1430863 h 1976247"/>
              <a:gd name="connsiteX35" fmla="*/ 680793 w 1700743"/>
              <a:gd name="connsiteY35" fmla="*/ 1093273 h 1976247"/>
              <a:gd name="connsiteX36" fmla="*/ 702789 w 1700743"/>
              <a:gd name="connsiteY36" fmla="*/ 1117339 h 1976247"/>
              <a:gd name="connsiteX37" fmla="*/ 302709 w 1700743"/>
              <a:gd name="connsiteY37" fmla="*/ 1467546 h 1976247"/>
              <a:gd name="connsiteX38" fmla="*/ 274901 w 1700743"/>
              <a:gd name="connsiteY38" fmla="*/ 1438031 h 1976247"/>
              <a:gd name="connsiteX39" fmla="*/ 2250 w 1700743"/>
              <a:gd name="connsiteY39" fmla="*/ 1733869 h 1976247"/>
              <a:gd name="connsiteX40" fmla="*/ 720555 w 1700743"/>
              <a:gd name="connsiteY40" fmla="*/ 1167058 h 1976247"/>
              <a:gd name="connsiteX41" fmla="*/ 421808 w 1700743"/>
              <a:gd name="connsiteY41" fmla="*/ 1430126 h 1976247"/>
              <a:gd name="connsiteX42" fmla="*/ 271 w 1700743"/>
              <a:gd name="connsiteY42" fmla="*/ 1772134 h 1976247"/>
              <a:gd name="connsiteX43" fmla="*/ 140713 w 1700743"/>
              <a:gd name="connsiteY43" fmla="*/ 1925301 h 1976247"/>
              <a:gd name="connsiteX44" fmla="*/ 178088 w 1700743"/>
              <a:gd name="connsiteY44" fmla="*/ 1886656 h 1976247"/>
              <a:gd name="connsiteX45" fmla="*/ 221910 w 1700743"/>
              <a:gd name="connsiteY45" fmla="*/ 1931567 h 1976247"/>
              <a:gd name="connsiteX46" fmla="*/ 835021 w 1700743"/>
              <a:gd name="connsiteY46" fmla="*/ 1450557 h 1976247"/>
              <a:gd name="connsiteX47" fmla="*/ 233262 w 1700743"/>
              <a:gd name="connsiteY47" fmla="*/ 1947876 h 1976247"/>
              <a:gd name="connsiteX48" fmla="*/ 373115 w 1700743"/>
              <a:gd name="connsiteY48" fmla="*/ 1912480 h 1976247"/>
              <a:gd name="connsiteX49" fmla="*/ 952089 w 1700743"/>
              <a:gd name="connsiteY49" fmla="*/ 1449247 h 1976247"/>
              <a:gd name="connsiteX50" fmla="*/ 1270780 w 1700743"/>
              <a:gd name="connsiteY50" fmla="*/ 1154226 h 1976247"/>
              <a:gd name="connsiteX51" fmla="*/ 1700744 w 1700743"/>
              <a:gd name="connsiteY51" fmla="*/ 643615 h 1976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700743" h="1976247">
                <a:moveTo>
                  <a:pt x="1700744" y="643615"/>
                </a:moveTo>
                <a:cubicBezTo>
                  <a:pt x="1672505" y="552450"/>
                  <a:pt x="1544872" y="572325"/>
                  <a:pt x="1474880" y="606184"/>
                </a:cubicBezTo>
                <a:cubicBezTo>
                  <a:pt x="1467650" y="598988"/>
                  <a:pt x="1453168" y="584562"/>
                  <a:pt x="1445943" y="577360"/>
                </a:cubicBezTo>
                <a:cubicBezTo>
                  <a:pt x="1474376" y="555336"/>
                  <a:pt x="1508093" y="526592"/>
                  <a:pt x="1487180" y="492733"/>
                </a:cubicBezTo>
                <a:cubicBezTo>
                  <a:pt x="1533383" y="446994"/>
                  <a:pt x="1576315" y="402004"/>
                  <a:pt x="1596581" y="348661"/>
                </a:cubicBezTo>
                <a:cubicBezTo>
                  <a:pt x="1627747" y="254791"/>
                  <a:pt x="1499842" y="182514"/>
                  <a:pt x="1401197" y="213997"/>
                </a:cubicBezTo>
                <a:cubicBezTo>
                  <a:pt x="1393706" y="207073"/>
                  <a:pt x="1378696" y="193198"/>
                  <a:pt x="1371217" y="186274"/>
                </a:cubicBezTo>
                <a:cubicBezTo>
                  <a:pt x="1447372" y="133997"/>
                  <a:pt x="1341821" y="97734"/>
                  <a:pt x="1311960" y="54819"/>
                </a:cubicBezTo>
                <a:cubicBezTo>
                  <a:pt x="1299088" y="68740"/>
                  <a:pt x="1284764" y="81329"/>
                  <a:pt x="1268654" y="92268"/>
                </a:cubicBezTo>
                <a:cubicBezTo>
                  <a:pt x="1256649" y="68650"/>
                  <a:pt x="1235373" y="42627"/>
                  <a:pt x="1205909" y="37745"/>
                </a:cubicBezTo>
                <a:cubicBezTo>
                  <a:pt x="1202677" y="40977"/>
                  <a:pt x="1196229" y="47425"/>
                  <a:pt x="1196229" y="47425"/>
                </a:cubicBezTo>
                <a:cubicBezTo>
                  <a:pt x="1187826" y="41567"/>
                  <a:pt x="1180868" y="33146"/>
                  <a:pt x="1174267" y="25015"/>
                </a:cubicBezTo>
                <a:cubicBezTo>
                  <a:pt x="1117165" y="61165"/>
                  <a:pt x="1071313" y="110821"/>
                  <a:pt x="1008772" y="138749"/>
                </a:cubicBezTo>
                <a:cubicBezTo>
                  <a:pt x="1068636" y="105888"/>
                  <a:pt x="1119013" y="64170"/>
                  <a:pt x="1168018" y="17428"/>
                </a:cubicBezTo>
                <a:cubicBezTo>
                  <a:pt x="1137919" y="-22544"/>
                  <a:pt x="1122603" y="15658"/>
                  <a:pt x="1096881" y="38460"/>
                </a:cubicBezTo>
                <a:cubicBezTo>
                  <a:pt x="1046941" y="59509"/>
                  <a:pt x="1011817" y="101862"/>
                  <a:pt x="965483" y="126535"/>
                </a:cubicBezTo>
                <a:cubicBezTo>
                  <a:pt x="932447" y="145123"/>
                  <a:pt x="910230" y="174559"/>
                  <a:pt x="888012" y="204006"/>
                </a:cubicBezTo>
                <a:cubicBezTo>
                  <a:pt x="859733" y="246716"/>
                  <a:pt x="806555" y="271020"/>
                  <a:pt x="791953" y="314502"/>
                </a:cubicBezTo>
                <a:cubicBezTo>
                  <a:pt x="780561" y="354774"/>
                  <a:pt x="840805" y="395636"/>
                  <a:pt x="884684" y="387868"/>
                </a:cubicBezTo>
                <a:cubicBezTo>
                  <a:pt x="888290" y="391474"/>
                  <a:pt x="895520" y="398704"/>
                  <a:pt x="899121" y="402305"/>
                </a:cubicBezTo>
                <a:cubicBezTo>
                  <a:pt x="877397" y="414531"/>
                  <a:pt x="891142" y="428747"/>
                  <a:pt x="907321" y="443093"/>
                </a:cubicBezTo>
                <a:cubicBezTo>
                  <a:pt x="821128" y="540320"/>
                  <a:pt x="733853" y="635319"/>
                  <a:pt x="637470" y="725180"/>
                </a:cubicBezTo>
                <a:cubicBezTo>
                  <a:pt x="739659" y="638120"/>
                  <a:pt x="832390" y="551508"/>
                  <a:pt x="919643" y="454122"/>
                </a:cubicBezTo>
                <a:cubicBezTo>
                  <a:pt x="923691" y="457904"/>
                  <a:pt x="927337" y="461670"/>
                  <a:pt x="929918" y="465378"/>
                </a:cubicBezTo>
                <a:cubicBezTo>
                  <a:pt x="940210" y="455086"/>
                  <a:pt x="952883" y="447159"/>
                  <a:pt x="969606" y="443286"/>
                </a:cubicBezTo>
                <a:cubicBezTo>
                  <a:pt x="885075" y="566768"/>
                  <a:pt x="744150" y="628730"/>
                  <a:pt x="662285" y="757366"/>
                </a:cubicBezTo>
                <a:cubicBezTo>
                  <a:pt x="654851" y="750488"/>
                  <a:pt x="640079" y="736822"/>
                  <a:pt x="632509" y="729830"/>
                </a:cubicBezTo>
                <a:cubicBezTo>
                  <a:pt x="583300" y="794605"/>
                  <a:pt x="459857" y="825799"/>
                  <a:pt x="482664" y="925175"/>
                </a:cubicBezTo>
                <a:cubicBezTo>
                  <a:pt x="656404" y="841444"/>
                  <a:pt x="784439" y="692484"/>
                  <a:pt x="925058" y="568146"/>
                </a:cubicBezTo>
                <a:cubicBezTo>
                  <a:pt x="871568" y="625997"/>
                  <a:pt x="817919" y="699039"/>
                  <a:pt x="749407" y="743037"/>
                </a:cubicBezTo>
                <a:cubicBezTo>
                  <a:pt x="652656" y="814951"/>
                  <a:pt x="590501" y="903627"/>
                  <a:pt x="489548" y="954588"/>
                </a:cubicBezTo>
                <a:cubicBezTo>
                  <a:pt x="507240" y="1023185"/>
                  <a:pt x="552866" y="1096959"/>
                  <a:pt x="636308" y="1101308"/>
                </a:cubicBezTo>
                <a:cubicBezTo>
                  <a:pt x="643952" y="1093040"/>
                  <a:pt x="659228" y="1076522"/>
                  <a:pt x="659228" y="1076522"/>
                </a:cubicBezTo>
                <a:cubicBezTo>
                  <a:pt x="662574" y="1078478"/>
                  <a:pt x="665755" y="1080712"/>
                  <a:pt x="668868" y="1083066"/>
                </a:cubicBezTo>
                <a:cubicBezTo>
                  <a:pt x="543640" y="1200633"/>
                  <a:pt x="416654" y="1316420"/>
                  <a:pt x="283231" y="1430863"/>
                </a:cubicBezTo>
                <a:cubicBezTo>
                  <a:pt x="422420" y="1318065"/>
                  <a:pt x="553314" y="1209009"/>
                  <a:pt x="680793" y="1093273"/>
                </a:cubicBezTo>
                <a:cubicBezTo>
                  <a:pt x="688607" y="1100752"/>
                  <a:pt x="695820" y="1109048"/>
                  <a:pt x="702789" y="1117339"/>
                </a:cubicBezTo>
                <a:cubicBezTo>
                  <a:pt x="569174" y="1231589"/>
                  <a:pt x="421615" y="1327529"/>
                  <a:pt x="302709" y="1467546"/>
                </a:cubicBezTo>
                <a:cubicBezTo>
                  <a:pt x="295763" y="1460174"/>
                  <a:pt x="281961" y="1445522"/>
                  <a:pt x="274901" y="1438031"/>
                </a:cubicBezTo>
                <a:cubicBezTo>
                  <a:pt x="189803" y="1532428"/>
                  <a:pt x="18263" y="1592854"/>
                  <a:pt x="2250" y="1733869"/>
                </a:cubicBezTo>
                <a:cubicBezTo>
                  <a:pt x="261416" y="1572576"/>
                  <a:pt x="486549" y="1358620"/>
                  <a:pt x="720555" y="1167058"/>
                </a:cubicBezTo>
                <a:cubicBezTo>
                  <a:pt x="627677" y="1252785"/>
                  <a:pt x="528477" y="1358524"/>
                  <a:pt x="421808" y="1430126"/>
                </a:cubicBezTo>
                <a:cubicBezTo>
                  <a:pt x="271346" y="1541377"/>
                  <a:pt x="154266" y="1670580"/>
                  <a:pt x="271" y="1772134"/>
                </a:cubicBezTo>
                <a:cubicBezTo>
                  <a:pt x="-3574" y="1853019"/>
                  <a:pt x="33069" y="1944473"/>
                  <a:pt x="140713" y="1925301"/>
                </a:cubicBezTo>
                <a:cubicBezTo>
                  <a:pt x="147949" y="1917731"/>
                  <a:pt x="172378" y="1891992"/>
                  <a:pt x="178088" y="1886656"/>
                </a:cubicBezTo>
                <a:cubicBezTo>
                  <a:pt x="197453" y="1895792"/>
                  <a:pt x="210030" y="1913971"/>
                  <a:pt x="221910" y="1931567"/>
                </a:cubicBezTo>
                <a:cubicBezTo>
                  <a:pt x="423316" y="1770898"/>
                  <a:pt x="616620" y="1586610"/>
                  <a:pt x="835021" y="1450557"/>
                </a:cubicBezTo>
                <a:cubicBezTo>
                  <a:pt x="619120" y="1598893"/>
                  <a:pt x="419563" y="1764938"/>
                  <a:pt x="233262" y="1947876"/>
                </a:cubicBezTo>
                <a:cubicBezTo>
                  <a:pt x="272899" y="2010365"/>
                  <a:pt x="337600" y="1956415"/>
                  <a:pt x="373115" y="1912480"/>
                </a:cubicBezTo>
                <a:cubicBezTo>
                  <a:pt x="550167" y="1742398"/>
                  <a:pt x="759058" y="1602233"/>
                  <a:pt x="952089" y="1449247"/>
                </a:cubicBezTo>
                <a:cubicBezTo>
                  <a:pt x="1071914" y="1366372"/>
                  <a:pt x="1171415" y="1260786"/>
                  <a:pt x="1270780" y="1154226"/>
                </a:cubicBezTo>
                <a:cubicBezTo>
                  <a:pt x="1408688" y="975541"/>
                  <a:pt x="1679372" y="858211"/>
                  <a:pt x="1700744" y="643615"/>
                </a:cubicBezTo>
                <a:close/>
              </a:path>
            </a:pathLst>
          </a:custGeom>
          <a:solidFill>
            <a:schemeClr val="accent4"/>
          </a:solidFill>
          <a:ln w="5665" cap="flat">
            <a:noFill/>
            <a:prstDash val="solid"/>
            <a:miter/>
          </a:ln>
        </p:spPr>
        <p:txBody>
          <a:bodyPr rtlCol="0" anchor="ctr"/>
          <a:lstStyle/>
          <a:p>
            <a:endParaRPr lang="zh-TW" altLang="en-US"/>
          </a:p>
        </p:txBody>
      </p:sp>
      <p:sp>
        <p:nvSpPr>
          <p:cNvPr id="51" name="圖形 4" descr="筆刷線條">
            <a:extLst>
              <a:ext uri="{FF2B5EF4-FFF2-40B4-BE49-F238E27FC236}">
                <a16:creationId xmlns:a16="http://schemas.microsoft.com/office/drawing/2014/main" id="{A8F95FFD-F205-0B47-3D5D-AA1188830570}"/>
              </a:ext>
            </a:extLst>
          </p:cNvPr>
          <p:cNvSpPr/>
          <p:nvPr/>
        </p:nvSpPr>
        <p:spPr>
          <a:xfrm rot="20122619">
            <a:off x="899960" y="1713892"/>
            <a:ext cx="3429066" cy="779148"/>
          </a:xfrm>
          <a:custGeom>
            <a:avLst/>
            <a:gdLst>
              <a:gd name="connsiteX0" fmla="*/ 1926831 w 3429066"/>
              <a:gd name="connsiteY0" fmla="*/ 593365 h 779148"/>
              <a:gd name="connsiteX1" fmla="*/ 1923669 w 3429066"/>
              <a:gd name="connsiteY1" fmla="*/ 611491 h 779148"/>
              <a:gd name="connsiteX2" fmla="*/ 1919088 w 3429066"/>
              <a:gd name="connsiteY2" fmla="*/ 611243 h 779148"/>
              <a:gd name="connsiteX3" fmla="*/ 1920697 w 3429066"/>
              <a:gd name="connsiteY3" fmla="*/ 597594 h 779148"/>
              <a:gd name="connsiteX4" fmla="*/ 1926831 w 3429066"/>
              <a:gd name="connsiteY4" fmla="*/ 593365 h 779148"/>
              <a:gd name="connsiteX5" fmla="*/ 1946882 w 3429066"/>
              <a:gd name="connsiteY5" fmla="*/ 562418 h 779148"/>
              <a:gd name="connsiteX6" fmla="*/ 1943767 w 3429066"/>
              <a:gd name="connsiteY6" fmla="*/ 571428 h 779148"/>
              <a:gd name="connsiteX7" fmla="*/ 1940776 w 3429066"/>
              <a:gd name="connsiteY7" fmla="*/ 562104 h 779148"/>
              <a:gd name="connsiteX8" fmla="*/ 1933204 w 3429066"/>
              <a:gd name="connsiteY8" fmla="*/ 552550 h 779148"/>
              <a:gd name="connsiteX9" fmla="*/ 1946882 w 3429066"/>
              <a:gd name="connsiteY9" fmla="*/ 562418 h 779148"/>
              <a:gd name="connsiteX10" fmla="*/ 1926774 w 3429066"/>
              <a:gd name="connsiteY10" fmla="*/ 602490 h 779148"/>
              <a:gd name="connsiteX11" fmla="*/ 1934413 w 3429066"/>
              <a:gd name="connsiteY11" fmla="*/ 602918 h 779148"/>
              <a:gd name="connsiteX12" fmla="*/ 1926774 w 3429066"/>
              <a:gd name="connsiteY12" fmla="*/ 602490 h 779148"/>
              <a:gd name="connsiteX13" fmla="*/ 2012718 w 3429066"/>
              <a:gd name="connsiteY13" fmla="*/ 538558 h 779148"/>
              <a:gd name="connsiteX14" fmla="*/ 2005051 w 3429066"/>
              <a:gd name="connsiteY14" fmla="*/ 542720 h 779148"/>
              <a:gd name="connsiteX15" fmla="*/ 2001879 w 3429066"/>
              <a:gd name="connsiteY15" fmla="*/ 560827 h 779148"/>
              <a:gd name="connsiteX16" fmla="*/ 1986601 w 3429066"/>
              <a:gd name="connsiteY16" fmla="*/ 559999 h 779148"/>
              <a:gd name="connsiteX17" fmla="*/ 1991211 w 3429066"/>
              <a:gd name="connsiteY17" fmla="*/ 555693 h 779148"/>
              <a:gd name="connsiteX18" fmla="*/ 1986763 w 3429066"/>
              <a:gd name="connsiteY18" fmla="*/ 532586 h 779148"/>
              <a:gd name="connsiteX19" fmla="*/ 1983600 w 3429066"/>
              <a:gd name="connsiteY19" fmla="*/ 550712 h 779148"/>
              <a:gd name="connsiteX20" fmla="*/ 1970018 w 3429066"/>
              <a:gd name="connsiteY20" fmla="*/ 522546 h 779148"/>
              <a:gd name="connsiteX21" fmla="*/ 1957826 w 3429066"/>
              <a:gd name="connsiteY21" fmla="*/ 517298 h 779148"/>
              <a:gd name="connsiteX22" fmla="*/ 1982181 w 3429066"/>
              <a:gd name="connsiteY22" fmla="*/ 532347 h 779148"/>
              <a:gd name="connsiteX23" fmla="*/ 1979209 w 3429066"/>
              <a:gd name="connsiteY23" fmla="*/ 518441 h 779148"/>
              <a:gd name="connsiteX24" fmla="*/ 1991316 w 3429066"/>
              <a:gd name="connsiteY24" fmla="*/ 537396 h 779148"/>
              <a:gd name="connsiteX25" fmla="*/ 2012785 w 3429066"/>
              <a:gd name="connsiteY25" fmla="*/ 524832 h 779148"/>
              <a:gd name="connsiteX26" fmla="*/ 2015785 w 3429066"/>
              <a:gd name="connsiteY26" fmla="*/ 534167 h 779148"/>
              <a:gd name="connsiteX27" fmla="*/ 2012899 w 3429066"/>
              <a:gd name="connsiteY27" fmla="*/ 506554 h 779148"/>
              <a:gd name="connsiteX28" fmla="*/ 2023615 w 3429066"/>
              <a:gd name="connsiteY28" fmla="*/ 502582 h 779148"/>
              <a:gd name="connsiteX29" fmla="*/ 2032749 w 3429066"/>
              <a:gd name="connsiteY29" fmla="*/ 507630 h 779148"/>
              <a:gd name="connsiteX30" fmla="*/ 2029663 w 3429066"/>
              <a:gd name="connsiteY30" fmla="*/ 512040 h 779148"/>
              <a:gd name="connsiteX31" fmla="*/ 2017166 w 3429066"/>
              <a:gd name="connsiteY31" fmla="*/ 557112 h 779148"/>
              <a:gd name="connsiteX32" fmla="*/ 2023472 w 3429066"/>
              <a:gd name="connsiteY32" fmla="*/ 525413 h 779148"/>
              <a:gd name="connsiteX33" fmla="*/ 2018919 w 3429066"/>
              <a:gd name="connsiteY33" fmla="*/ 520613 h 779148"/>
              <a:gd name="connsiteX34" fmla="*/ 2015671 w 3429066"/>
              <a:gd name="connsiteY34" fmla="*/ 552464 h 779148"/>
              <a:gd name="connsiteX35" fmla="*/ 2012718 w 3429066"/>
              <a:gd name="connsiteY35" fmla="*/ 538558 h 779148"/>
              <a:gd name="connsiteX36" fmla="*/ 1957349 w 3429066"/>
              <a:gd name="connsiteY36" fmla="*/ 599575 h 779148"/>
              <a:gd name="connsiteX37" fmla="*/ 1949663 w 3429066"/>
              <a:gd name="connsiteY37" fmla="*/ 608309 h 779148"/>
              <a:gd name="connsiteX38" fmla="*/ 1957349 w 3429066"/>
              <a:gd name="connsiteY38" fmla="*/ 599575 h 779148"/>
              <a:gd name="connsiteX39" fmla="*/ 1990954 w 3429066"/>
              <a:gd name="connsiteY39" fmla="*/ 601404 h 779148"/>
              <a:gd name="connsiteX40" fmla="*/ 1987896 w 3429066"/>
              <a:gd name="connsiteY40" fmla="*/ 601223 h 779148"/>
              <a:gd name="connsiteX41" fmla="*/ 1980314 w 3429066"/>
              <a:gd name="connsiteY41" fmla="*/ 591679 h 779148"/>
              <a:gd name="connsiteX42" fmla="*/ 1984953 w 3429066"/>
              <a:gd name="connsiteY42" fmla="*/ 582763 h 779148"/>
              <a:gd name="connsiteX43" fmla="*/ 1990954 w 3429066"/>
              <a:gd name="connsiteY43" fmla="*/ 601404 h 779148"/>
              <a:gd name="connsiteX44" fmla="*/ 1967989 w 3429066"/>
              <a:gd name="connsiteY44" fmla="*/ 609290 h 779148"/>
              <a:gd name="connsiteX45" fmla="*/ 1961912 w 3429066"/>
              <a:gd name="connsiteY45" fmla="*/ 604385 h 779148"/>
              <a:gd name="connsiteX46" fmla="*/ 1968160 w 3429066"/>
              <a:gd name="connsiteY46" fmla="*/ 581858 h 779148"/>
              <a:gd name="connsiteX47" fmla="*/ 1967989 w 3429066"/>
              <a:gd name="connsiteY47" fmla="*/ 609290 h 779148"/>
              <a:gd name="connsiteX48" fmla="*/ 1949939 w 3429066"/>
              <a:gd name="connsiteY48" fmla="*/ 562599 h 779148"/>
              <a:gd name="connsiteX49" fmla="*/ 1953044 w 3429066"/>
              <a:gd name="connsiteY49" fmla="*/ 553607 h 779148"/>
              <a:gd name="connsiteX50" fmla="*/ 1940881 w 3429066"/>
              <a:gd name="connsiteY50" fmla="*/ 543806 h 779148"/>
              <a:gd name="connsiteX51" fmla="*/ 1951596 w 3429066"/>
              <a:gd name="connsiteY51" fmla="*/ 539815 h 779148"/>
              <a:gd name="connsiteX52" fmla="*/ 1956045 w 3429066"/>
              <a:gd name="connsiteY52" fmla="*/ 562923 h 779148"/>
              <a:gd name="connsiteX53" fmla="*/ 1949939 w 3429066"/>
              <a:gd name="connsiteY53" fmla="*/ 562599 h 779148"/>
              <a:gd name="connsiteX54" fmla="*/ 1917811 w 3429066"/>
              <a:gd name="connsiteY54" fmla="*/ 570009 h 779148"/>
              <a:gd name="connsiteX55" fmla="*/ 1928498 w 3429066"/>
              <a:gd name="connsiteY55" fmla="*/ 570600 h 779148"/>
              <a:gd name="connsiteX56" fmla="*/ 1917811 w 3429066"/>
              <a:gd name="connsiteY56" fmla="*/ 570009 h 779148"/>
              <a:gd name="connsiteX57" fmla="*/ 951500 w 3429066"/>
              <a:gd name="connsiteY57" fmla="*/ 440088 h 779148"/>
              <a:gd name="connsiteX58" fmla="*/ 943918 w 3429066"/>
              <a:gd name="connsiteY58" fmla="*/ 430506 h 779148"/>
              <a:gd name="connsiteX59" fmla="*/ 951547 w 3429066"/>
              <a:gd name="connsiteY59" fmla="*/ 430935 h 779148"/>
              <a:gd name="connsiteX60" fmla="*/ 954719 w 3429066"/>
              <a:gd name="connsiteY60" fmla="*/ 412790 h 779148"/>
              <a:gd name="connsiteX61" fmla="*/ 966911 w 3429066"/>
              <a:gd name="connsiteY61" fmla="*/ 418067 h 779148"/>
              <a:gd name="connsiteX62" fmla="*/ 966835 w 3429066"/>
              <a:gd name="connsiteY62" fmla="*/ 431754 h 779148"/>
              <a:gd name="connsiteX63" fmla="*/ 972893 w 3429066"/>
              <a:gd name="connsiteY63" fmla="*/ 441231 h 779148"/>
              <a:gd name="connsiteX64" fmla="*/ 963806 w 3429066"/>
              <a:gd name="connsiteY64" fmla="*/ 427001 h 779148"/>
              <a:gd name="connsiteX65" fmla="*/ 954596 w 3429066"/>
              <a:gd name="connsiteY65" fmla="*/ 435659 h 779148"/>
              <a:gd name="connsiteX66" fmla="*/ 963759 w 3429066"/>
              <a:gd name="connsiteY66" fmla="*/ 436164 h 779148"/>
              <a:gd name="connsiteX67" fmla="*/ 1001859 w 3429066"/>
              <a:gd name="connsiteY67" fmla="*/ 451918 h 779148"/>
              <a:gd name="connsiteX68" fmla="*/ 930078 w 3429066"/>
              <a:gd name="connsiteY68" fmla="*/ 448051 h 779148"/>
              <a:gd name="connsiteX69" fmla="*/ 951500 w 3429066"/>
              <a:gd name="connsiteY69" fmla="*/ 440088 h 779148"/>
              <a:gd name="connsiteX70" fmla="*/ 902265 w 3429066"/>
              <a:gd name="connsiteY70" fmla="*/ 496848 h 779148"/>
              <a:gd name="connsiteX71" fmla="*/ 889968 w 3429066"/>
              <a:gd name="connsiteY71" fmla="*/ 509897 h 779148"/>
              <a:gd name="connsiteX72" fmla="*/ 883853 w 3429066"/>
              <a:gd name="connsiteY72" fmla="*/ 509564 h 779148"/>
              <a:gd name="connsiteX73" fmla="*/ 902265 w 3429066"/>
              <a:gd name="connsiteY73" fmla="*/ 496848 h 779148"/>
              <a:gd name="connsiteX74" fmla="*/ 915934 w 3429066"/>
              <a:gd name="connsiteY74" fmla="*/ 511316 h 779148"/>
              <a:gd name="connsiteX75" fmla="*/ 916019 w 3429066"/>
              <a:gd name="connsiteY75" fmla="*/ 497610 h 779148"/>
              <a:gd name="connsiteX76" fmla="*/ 914429 w 3429066"/>
              <a:gd name="connsiteY76" fmla="*/ 506639 h 779148"/>
              <a:gd name="connsiteX77" fmla="*/ 902217 w 3429066"/>
              <a:gd name="connsiteY77" fmla="*/ 505992 h 779148"/>
              <a:gd name="connsiteX78" fmla="*/ 902265 w 3429066"/>
              <a:gd name="connsiteY78" fmla="*/ 496848 h 779148"/>
              <a:gd name="connsiteX79" fmla="*/ 934450 w 3429066"/>
              <a:gd name="connsiteY79" fmla="*/ 480303 h 779148"/>
              <a:gd name="connsiteX80" fmla="*/ 946642 w 3429066"/>
              <a:gd name="connsiteY80" fmla="*/ 485532 h 779148"/>
              <a:gd name="connsiteX81" fmla="*/ 946556 w 3429066"/>
              <a:gd name="connsiteY81" fmla="*/ 499258 h 779148"/>
              <a:gd name="connsiteX82" fmla="*/ 958691 w 3429066"/>
              <a:gd name="connsiteY82" fmla="*/ 513621 h 779148"/>
              <a:gd name="connsiteX83" fmla="*/ 949471 w 3429066"/>
              <a:gd name="connsiteY83" fmla="*/ 522241 h 779148"/>
              <a:gd name="connsiteX84" fmla="*/ 943470 w 3429066"/>
              <a:gd name="connsiteY84" fmla="*/ 503649 h 779148"/>
              <a:gd name="connsiteX85" fmla="*/ 938936 w 3429066"/>
              <a:gd name="connsiteY85" fmla="*/ 494276 h 779148"/>
              <a:gd name="connsiteX86" fmla="*/ 932831 w 3429066"/>
              <a:gd name="connsiteY86" fmla="*/ 493933 h 779148"/>
              <a:gd name="connsiteX87" fmla="*/ 929840 w 3429066"/>
              <a:gd name="connsiteY87" fmla="*/ 484627 h 779148"/>
              <a:gd name="connsiteX88" fmla="*/ 929783 w 3429066"/>
              <a:gd name="connsiteY88" fmla="*/ 493781 h 779148"/>
              <a:gd name="connsiteX89" fmla="*/ 937374 w 3429066"/>
              <a:gd name="connsiteY89" fmla="*/ 503325 h 779148"/>
              <a:gd name="connsiteX90" fmla="*/ 935784 w 3429066"/>
              <a:gd name="connsiteY90" fmla="*/ 512412 h 779148"/>
              <a:gd name="connsiteX91" fmla="*/ 943366 w 3429066"/>
              <a:gd name="connsiteY91" fmla="*/ 521946 h 779148"/>
              <a:gd name="connsiteX92" fmla="*/ 915934 w 3429066"/>
              <a:gd name="connsiteY92" fmla="*/ 511316 h 779148"/>
              <a:gd name="connsiteX93" fmla="*/ 919067 w 3429066"/>
              <a:gd name="connsiteY93" fmla="*/ 497772 h 779148"/>
              <a:gd name="connsiteX94" fmla="*/ 926640 w 3429066"/>
              <a:gd name="connsiteY94" fmla="*/ 507306 h 779148"/>
              <a:gd name="connsiteX95" fmla="*/ 919067 w 3429066"/>
              <a:gd name="connsiteY95" fmla="*/ 497772 h 779148"/>
              <a:gd name="connsiteX96" fmla="*/ 1937823 w 3429066"/>
              <a:gd name="connsiteY96" fmla="*/ 543644 h 779148"/>
              <a:gd name="connsiteX97" fmla="*/ 1924164 w 3429066"/>
              <a:gd name="connsiteY97" fmla="*/ 529195 h 779148"/>
              <a:gd name="connsiteX98" fmla="*/ 1936385 w 3429066"/>
              <a:gd name="connsiteY98" fmla="*/ 529862 h 779148"/>
              <a:gd name="connsiteX99" fmla="*/ 1950158 w 3429066"/>
              <a:gd name="connsiteY99" fmla="*/ 526042 h 779148"/>
              <a:gd name="connsiteX100" fmla="*/ 1942519 w 3429066"/>
              <a:gd name="connsiteY100" fmla="*/ 525594 h 779148"/>
              <a:gd name="connsiteX101" fmla="*/ 1937823 w 3429066"/>
              <a:gd name="connsiteY101" fmla="*/ 543644 h 779148"/>
              <a:gd name="connsiteX102" fmla="*/ 871566 w 3429066"/>
              <a:gd name="connsiteY102" fmla="*/ 522632 h 779148"/>
              <a:gd name="connsiteX103" fmla="*/ 867118 w 3429066"/>
              <a:gd name="connsiteY103" fmla="*/ 499524 h 779148"/>
              <a:gd name="connsiteX104" fmla="*/ 871566 w 3429066"/>
              <a:gd name="connsiteY104" fmla="*/ 522632 h 779148"/>
              <a:gd name="connsiteX105" fmla="*/ 883977 w 3429066"/>
              <a:gd name="connsiteY105" fmla="*/ 491295 h 779148"/>
              <a:gd name="connsiteX106" fmla="*/ 876338 w 3429066"/>
              <a:gd name="connsiteY106" fmla="*/ 490885 h 779148"/>
              <a:gd name="connsiteX107" fmla="*/ 883977 w 3429066"/>
              <a:gd name="connsiteY107" fmla="*/ 491295 h 779148"/>
              <a:gd name="connsiteX108" fmla="*/ 1913058 w 3429066"/>
              <a:gd name="connsiteY108" fmla="*/ 597184 h 779148"/>
              <a:gd name="connsiteX109" fmla="*/ 1917640 w 3429066"/>
              <a:gd name="connsiteY109" fmla="*/ 597413 h 779148"/>
              <a:gd name="connsiteX110" fmla="*/ 1917535 w 3429066"/>
              <a:gd name="connsiteY110" fmla="*/ 615720 h 779148"/>
              <a:gd name="connsiteX111" fmla="*/ 1912963 w 3429066"/>
              <a:gd name="connsiteY111" fmla="*/ 615453 h 779148"/>
              <a:gd name="connsiteX112" fmla="*/ 1913058 w 3429066"/>
              <a:gd name="connsiteY112" fmla="*/ 597184 h 779148"/>
              <a:gd name="connsiteX113" fmla="*/ 963187 w 3429066"/>
              <a:gd name="connsiteY113" fmla="*/ 527595 h 779148"/>
              <a:gd name="connsiteX114" fmla="*/ 955424 w 3429066"/>
              <a:gd name="connsiteY114" fmla="*/ 550026 h 779148"/>
              <a:gd name="connsiteX115" fmla="*/ 923373 w 3429066"/>
              <a:gd name="connsiteY115" fmla="*/ 543701 h 779148"/>
              <a:gd name="connsiteX116" fmla="*/ 952414 w 3429066"/>
              <a:gd name="connsiteY116" fmla="*/ 540729 h 779148"/>
              <a:gd name="connsiteX117" fmla="*/ 963187 w 3429066"/>
              <a:gd name="connsiteY117" fmla="*/ 527595 h 779148"/>
              <a:gd name="connsiteX118" fmla="*/ 1454429 w 3429066"/>
              <a:gd name="connsiteY118" fmla="*/ 645552 h 779148"/>
              <a:gd name="connsiteX119" fmla="*/ 1429912 w 3429066"/>
              <a:gd name="connsiteY119" fmla="*/ 657973 h 779148"/>
              <a:gd name="connsiteX120" fmla="*/ 1442161 w 3429066"/>
              <a:gd name="connsiteY120" fmla="*/ 654048 h 779148"/>
              <a:gd name="connsiteX121" fmla="*/ 1454429 w 3429066"/>
              <a:gd name="connsiteY121" fmla="*/ 645552 h 779148"/>
              <a:gd name="connsiteX122" fmla="*/ 2029387 w 3429066"/>
              <a:gd name="connsiteY122" fmla="*/ 562313 h 779148"/>
              <a:gd name="connsiteX123" fmla="*/ 2024691 w 3429066"/>
              <a:gd name="connsiteY123" fmla="*/ 580344 h 779148"/>
              <a:gd name="connsiteX124" fmla="*/ 2027663 w 3429066"/>
              <a:gd name="connsiteY124" fmla="*/ 594231 h 779148"/>
              <a:gd name="connsiteX125" fmla="*/ 2020053 w 3429066"/>
              <a:gd name="connsiteY125" fmla="*/ 589250 h 779148"/>
              <a:gd name="connsiteX126" fmla="*/ 2012480 w 3429066"/>
              <a:gd name="connsiteY126" fmla="*/ 579696 h 779148"/>
              <a:gd name="connsiteX127" fmla="*/ 2020091 w 3429066"/>
              <a:gd name="connsiteY127" fmla="*/ 584678 h 779148"/>
              <a:gd name="connsiteX128" fmla="*/ 2020176 w 3429066"/>
              <a:gd name="connsiteY128" fmla="*/ 570962 h 779148"/>
              <a:gd name="connsiteX129" fmla="*/ 2024872 w 3429066"/>
              <a:gd name="connsiteY129" fmla="*/ 552912 h 779148"/>
              <a:gd name="connsiteX130" fmla="*/ 2038626 w 3429066"/>
              <a:gd name="connsiteY130" fmla="*/ 553674 h 779148"/>
              <a:gd name="connsiteX131" fmla="*/ 2037016 w 3429066"/>
              <a:gd name="connsiteY131" fmla="*/ 567304 h 779148"/>
              <a:gd name="connsiteX132" fmla="*/ 2029387 w 3429066"/>
              <a:gd name="connsiteY132" fmla="*/ 562313 h 779148"/>
              <a:gd name="connsiteX133" fmla="*/ 992105 w 3429066"/>
              <a:gd name="connsiteY133" fmla="*/ 547435 h 779148"/>
              <a:gd name="connsiteX134" fmla="*/ 982942 w 3429066"/>
              <a:gd name="connsiteY134" fmla="*/ 546940 h 779148"/>
              <a:gd name="connsiteX135" fmla="*/ 981361 w 3429066"/>
              <a:gd name="connsiteY135" fmla="*/ 556008 h 779148"/>
              <a:gd name="connsiteX136" fmla="*/ 970636 w 3429066"/>
              <a:gd name="connsiteY136" fmla="*/ 559999 h 779148"/>
              <a:gd name="connsiteX137" fmla="*/ 964578 w 3429066"/>
              <a:gd name="connsiteY137" fmla="*/ 550521 h 779148"/>
              <a:gd name="connsiteX138" fmla="*/ 978408 w 3429066"/>
              <a:gd name="connsiteY138" fmla="*/ 537567 h 779148"/>
              <a:gd name="connsiteX139" fmla="*/ 992105 w 3429066"/>
              <a:gd name="connsiteY139" fmla="*/ 547435 h 779148"/>
              <a:gd name="connsiteX140" fmla="*/ 284074 w 3429066"/>
              <a:gd name="connsiteY140" fmla="*/ 404036 h 779148"/>
              <a:gd name="connsiteX141" fmla="*/ 296323 w 3429066"/>
              <a:gd name="connsiteY141" fmla="*/ 400102 h 779148"/>
              <a:gd name="connsiteX142" fmla="*/ 290265 w 3429066"/>
              <a:gd name="connsiteY142" fmla="*/ 390625 h 779148"/>
              <a:gd name="connsiteX143" fmla="*/ 293246 w 3429066"/>
              <a:gd name="connsiteY143" fmla="*/ 404541 h 779148"/>
              <a:gd name="connsiteX144" fmla="*/ 304076 w 3429066"/>
              <a:gd name="connsiteY144" fmla="*/ 382243 h 779148"/>
              <a:gd name="connsiteX145" fmla="*/ 291665 w 3429066"/>
              <a:gd name="connsiteY145" fmla="*/ 413561 h 779148"/>
              <a:gd name="connsiteX146" fmla="*/ 284074 w 3429066"/>
              <a:gd name="connsiteY146" fmla="*/ 404036 h 779148"/>
              <a:gd name="connsiteX147" fmla="*/ 410766 w 3429066"/>
              <a:gd name="connsiteY147" fmla="*/ 424563 h 779148"/>
              <a:gd name="connsiteX148" fmla="*/ 419872 w 3429066"/>
              <a:gd name="connsiteY148" fmla="*/ 434230 h 779148"/>
              <a:gd name="connsiteX149" fmla="*/ 412299 w 3429066"/>
              <a:gd name="connsiteY149" fmla="*/ 424667 h 779148"/>
              <a:gd name="connsiteX150" fmla="*/ 416738 w 3429066"/>
              <a:gd name="connsiteY150" fmla="*/ 447794 h 779148"/>
              <a:gd name="connsiteX151" fmla="*/ 404517 w 3429066"/>
              <a:gd name="connsiteY151" fmla="*/ 447099 h 779148"/>
              <a:gd name="connsiteX152" fmla="*/ 396964 w 3429066"/>
              <a:gd name="connsiteY152" fmla="*/ 433002 h 779148"/>
              <a:gd name="connsiteX153" fmla="*/ 403069 w 3429066"/>
              <a:gd name="connsiteY153" fmla="*/ 433307 h 779148"/>
              <a:gd name="connsiteX154" fmla="*/ 404660 w 3429066"/>
              <a:gd name="connsiteY154" fmla="*/ 424258 h 779148"/>
              <a:gd name="connsiteX155" fmla="*/ 410766 w 3429066"/>
              <a:gd name="connsiteY155" fmla="*/ 424563 h 779148"/>
              <a:gd name="connsiteX156" fmla="*/ 388210 w 3429066"/>
              <a:gd name="connsiteY156" fmla="*/ 363917 h 779148"/>
              <a:gd name="connsiteX157" fmla="*/ 411147 w 3429066"/>
              <a:gd name="connsiteY157" fmla="*/ 360574 h 779148"/>
              <a:gd name="connsiteX158" fmla="*/ 407899 w 3429066"/>
              <a:gd name="connsiteY158" fmla="*/ 392397 h 779148"/>
              <a:gd name="connsiteX159" fmla="*/ 404974 w 3429066"/>
              <a:gd name="connsiteY159" fmla="*/ 369384 h 779148"/>
              <a:gd name="connsiteX160" fmla="*/ 401831 w 3429066"/>
              <a:gd name="connsiteY160" fmla="*/ 382948 h 779148"/>
              <a:gd name="connsiteX161" fmla="*/ 398774 w 3429066"/>
              <a:gd name="connsiteY161" fmla="*/ 382767 h 779148"/>
              <a:gd name="connsiteX162" fmla="*/ 400193 w 3429066"/>
              <a:gd name="connsiteY162" fmla="*/ 401122 h 779148"/>
              <a:gd name="connsiteX163" fmla="*/ 401745 w 3429066"/>
              <a:gd name="connsiteY163" fmla="*/ 396664 h 779148"/>
              <a:gd name="connsiteX164" fmla="*/ 410823 w 3429066"/>
              <a:gd name="connsiteY164" fmla="*/ 410866 h 779148"/>
              <a:gd name="connsiteX165" fmla="*/ 401669 w 3429066"/>
              <a:gd name="connsiteY165" fmla="*/ 410351 h 779148"/>
              <a:gd name="connsiteX166" fmla="*/ 386372 w 3429066"/>
              <a:gd name="connsiteY166" fmla="*/ 414133 h 779148"/>
              <a:gd name="connsiteX167" fmla="*/ 395592 w 3429066"/>
              <a:gd name="connsiteY167" fmla="*/ 405474 h 779148"/>
              <a:gd name="connsiteX168" fmla="*/ 395669 w 3429066"/>
              <a:gd name="connsiteY168" fmla="*/ 391758 h 779148"/>
              <a:gd name="connsiteX169" fmla="*/ 383429 w 3429066"/>
              <a:gd name="connsiteY169" fmla="*/ 395654 h 779148"/>
              <a:gd name="connsiteX170" fmla="*/ 381819 w 3429066"/>
              <a:gd name="connsiteY170" fmla="*/ 409313 h 779148"/>
              <a:gd name="connsiteX171" fmla="*/ 375761 w 3429066"/>
              <a:gd name="connsiteY171" fmla="*/ 399836 h 779148"/>
              <a:gd name="connsiteX172" fmla="*/ 366541 w 3429066"/>
              <a:gd name="connsiteY172" fmla="*/ 408475 h 779148"/>
              <a:gd name="connsiteX173" fmla="*/ 375818 w 3429066"/>
              <a:gd name="connsiteY173" fmla="*/ 390692 h 779148"/>
              <a:gd name="connsiteX174" fmla="*/ 382114 w 3429066"/>
              <a:gd name="connsiteY174" fmla="*/ 359011 h 779148"/>
              <a:gd name="connsiteX175" fmla="*/ 388144 w 3429066"/>
              <a:gd name="connsiteY175" fmla="*/ 373042 h 779148"/>
              <a:gd name="connsiteX176" fmla="*/ 388210 w 3429066"/>
              <a:gd name="connsiteY176" fmla="*/ 363917 h 779148"/>
              <a:gd name="connsiteX177" fmla="*/ 303628 w 3429066"/>
              <a:gd name="connsiteY177" fmla="*/ 455376 h 779148"/>
              <a:gd name="connsiteX178" fmla="*/ 297542 w 3429066"/>
              <a:gd name="connsiteY178" fmla="*/ 450461 h 779148"/>
              <a:gd name="connsiteX179" fmla="*/ 291408 w 3429066"/>
              <a:gd name="connsiteY179" fmla="*/ 454700 h 779148"/>
              <a:gd name="connsiteX180" fmla="*/ 280807 w 3429066"/>
              <a:gd name="connsiteY180" fmla="*/ 440403 h 779148"/>
              <a:gd name="connsiteX181" fmla="*/ 297637 w 3429066"/>
              <a:gd name="connsiteY181" fmla="*/ 436755 h 779148"/>
              <a:gd name="connsiteX182" fmla="*/ 303628 w 3429066"/>
              <a:gd name="connsiteY182" fmla="*/ 455376 h 779148"/>
              <a:gd name="connsiteX183" fmla="*/ 325098 w 3429066"/>
              <a:gd name="connsiteY183" fmla="*/ 442822 h 779148"/>
              <a:gd name="connsiteX184" fmla="*/ 317421 w 3429066"/>
              <a:gd name="connsiteY184" fmla="*/ 446994 h 779148"/>
              <a:gd name="connsiteX185" fmla="*/ 305133 w 3429066"/>
              <a:gd name="connsiteY185" fmla="*/ 460024 h 779148"/>
              <a:gd name="connsiteX186" fmla="*/ 302209 w 3429066"/>
              <a:gd name="connsiteY186" fmla="*/ 437002 h 779148"/>
              <a:gd name="connsiteX187" fmla="*/ 323621 w 3429066"/>
              <a:gd name="connsiteY187" fmla="*/ 433592 h 779148"/>
              <a:gd name="connsiteX188" fmla="*/ 325098 w 3429066"/>
              <a:gd name="connsiteY188" fmla="*/ 442822 h 779148"/>
              <a:gd name="connsiteX189" fmla="*/ 461162 w 3429066"/>
              <a:gd name="connsiteY189" fmla="*/ 427306 h 779148"/>
              <a:gd name="connsiteX190" fmla="*/ 456581 w 3429066"/>
              <a:gd name="connsiteY190" fmla="*/ 427049 h 779148"/>
              <a:gd name="connsiteX191" fmla="*/ 462829 w 3429066"/>
              <a:gd name="connsiteY191" fmla="*/ 404541 h 779148"/>
              <a:gd name="connsiteX192" fmla="*/ 461162 w 3429066"/>
              <a:gd name="connsiteY192" fmla="*/ 427306 h 779148"/>
              <a:gd name="connsiteX193" fmla="*/ 459991 w 3429066"/>
              <a:gd name="connsiteY193" fmla="*/ 367794 h 779148"/>
              <a:gd name="connsiteX194" fmla="*/ 452409 w 3429066"/>
              <a:gd name="connsiteY194" fmla="*/ 358250 h 779148"/>
              <a:gd name="connsiteX195" fmla="*/ 447761 w 3429066"/>
              <a:gd name="connsiteY195" fmla="*/ 367136 h 779148"/>
              <a:gd name="connsiteX196" fmla="*/ 446313 w 3429066"/>
              <a:gd name="connsiteY196" fmla="*/ 353354 h 779148"/>
              <a:gd name="connsiteX197" fmla="*/ 459991 w 3429066"/>
              <a:gd name="connsiteY197" fmla="*/ 367794 h 779148"/>
              <a:gd name="connsiteX198" fmla="*/ 444770 w 3429066"/>
              <a:gd name="connsiteY198" fmla="*/ 357840 h 779148"/>
              <a:gd name="connsiteX199" fmla="*/ 430997 w 3429066"/>
              <a:gd name="connsiteY199" fmla="*/ 361640 h 779148"/>
              <a:gd name="connsiteX200" fmla="*/ 415661 w 3429066"/>
              <a:gd name="connsiteY200" fmla="*/ 369984 h 779148"/>
              <a:gd name="connsiteX201" fmla="*/ 427977 w 3429066"/>
              <a:gd name="connsiteY201" fmla="*/ 356935 h 779148"/>
              <a:gd name="connsiteX202" fmla="*/ 444770 w 3429066"/>
              <a:gd name="connsiteY202" fmla="*/ 357840 h 779148"/>
              <a:gd name="connsiteX203" fmla="*/ 447685 w 3429066"/>
              <a:gd name="connsiteY203" fmla="*/ 380852 h 779148"/>
              <a:gd name="connsiteX204" fmla="*/ 444598 w 3429066"/>
              <a:gd name="connsiteY204" fmla="*/ 385243 h 779148"/>
              <a:gd name="connsiteX205" fmla="*/ 447570 w 3429066"/>
              <a:gd name="connsiteY205" fmla="*/ 399140 h 779148"/>
              <a:gd name="connsiteX206" fmla="*/ 444437 w 3429066"/>
              <a:gd name="connsiteY206" fmla="*/ 412675 h 779148"/>
              <a:gd name="connsiteX207" fmla="*/ 438360 w 3429066"/>
              <a:gd name="connsiteY207" fmla="*/ 407799 h 779148"/>
              <a:gd name="connsiteX208" fmla="*/ 432254 w 3429066"/>
              <a:gd name="connsiteY208" fmla="*/ 407456 h 779148"/>
              <a:gd name="connsiteX209" fmla="*/ 430778 w 3429066"/>
              <a:gd name="connsiteY209" fmla="*/ 398207 h 779148"/>
              <a:gd name="connsiteX210" fmla="*/ 426263 w 3429066"/>
              <a:gd name="connsiteY210" fmla="*/ 388853 h 779148"/>
              <a:gd name="connsiteX211" fmla="*/ 420205 w 3429066"/>
              <a:gd name="connsiteY211" fmla="*/ 379347 h 779148"/>
              <a:gd name="connsiteX212" fmla="*/ 433902 w 3429066"/>
              <a:gd name="connsiteY212" fmla="*/ 389234 h 779148"/>
              <a:gd name="connsiteX213" fmla="*/ 442998 w 3429066"/>
              <a:gd name="connsiteY213" fmla="*/ 398883 h 779148"/>
              <a:gd name="connsiteX214" fmla="*/ 433978 w 3429066"/>
              <a:gd name="connsiteY214" fmla="*/ 375556 h 779148"/>
              <a:gd name="connsiteX215" fmla="*/ 447685 w 3429066"/>
              <a:gd name="connsiteY215" fmla="*/ 380852 h 779148"/>
              <a:gd name="connsiteX216" fmla="*/ 283836 w 3429066"/>
              <a:gd name="connsiteY216" fmla="*/ 445184 h 779148"/>
              <a:gd name="connsiteX217" fmla="*/ 283769 w 3429066"/>
              <a:gd name="connsiteY217" fmla="*/ 454309 h 779148"/>
              <a:gd name="connsiteX218" fmla="*/ 251698 w 3429066"/>
              <a:gd name="connsiteY218" fmla="*/ 452595 h 779148"/>
              <a:gd name="connsiteX219" fmla="*/ 251727 w 3429066"/>
              <a:gd name="connsiteY219" fmla="*/ 448023 h 779148"/>
              <a:gd name="connsiteX220" fmla="*/ 283836 w 3429066"/>
              <a:gd name="connsiteY220" fmla="*/ 445184 h 779148"/>
              <a:gd name="connsiteX221" fmla="*/ 438169 w 3429066"/>
              <a:gd name="connsiteY221" fmla="*/ 439784 h 779148"/>
              <a:gd name="connsiteX222" fmla="*/ 430397 w 3429066"/>
              <a:gd name="connsiteY222" fmla="*/ 462215 h 779148"/>
              <a:gd name="connsiteX223" fmla="*/ 433597 w 3429066"/>
              <a:gd name="connsiteY223" fmla="*/ 439536 h 779148"/>
              <a:gd name="connsiteX224" fmla="*/ 427606 w 3429066"/>
              <a:gd name="connsiteY224" fmla="*/ 420915 h 779148"/>
              <a:gd name="connsiteX225" fmla="*/ 448923 w 3429066"/>
              <a:gd name="connsiteY225" fmla="*/ 431230 h 779148"/>
              <a:gd name="connsiteX226" fmla="*/ 450342 w 3429066"/>
              <a:gd name="connsiteY226" fmla="*/ 449585 h 779148"/>
              <a:gd name="connsiteX227" fmla="*/ 438169 w 3429066"/>
              <a:gd name="connsiteY227" fmla="*/ 439784 h 779148"/>
              <a:gd name="connsiteX228" fmla="*/ 434845 w 3429066"/>
              <a:gd name="connsiteY228" fmla="*/ 485323 h 779148"/>
              <a:gd name="connsiteX229" fmla="*/ 424101 w 3429066"/>
              <a:gd name="connsiteY229" fmla="*/ 493886 h 779148"/>
              <a:gd name="connsiteX230" fmla="*/ 413433 w 3429066"/>
              <a:gd name="connsiteY230" fmla="*/ 488752 h 779148"/>
              <a:gd name="connsiteX231" fmla="*/ 430311 w 3429066"/>
              <a:gd name="connsiteY231" fmla="*/ 475931 h 779148"/>
              <a:gd name="connsiteX232" fmla="*/ 434845 w 3429066"/>
              <a:gd name="connsiteY232" fmla="*/ 485323 h 779148"/>
              <a:gd name="connsiteX233" fmla="*/ 328365 w 3429066"/>
              <a:gd name="connsiteY233" fmla="*/ 406427 h 779148"/>
              <a:gd name="connsiteX234" fmla="*/ 323726 w 3429066"/>
              <a:gd name="connsiteY234" fmla="*/ 415314 h 779148"/>
              <a:gd name="connsiteX235" fmla="*/ 317697 w 3429066"/>
              <a:gd name="connsiteY235" fmla="*/ 401264 h 779148"/>
              <a:gd name="connsiteX236" fmla="*/ 323974 w 3429066"/>
              <a:gd name="connsiteY236" fmla="*/ 374175 h 779148"/>
              <a:gd name="connsiteX237" fmla="*/ 322278 w 3429066"/>
              <a:gd name="connsiteY237" fmla="*/ 401503 h 779148"/>
              <a:gd name="connsiteX238" fmla="*/ 327003 w 3429066"/>
              <a:gd name="connsiteY238" fmla="*/ 378900 h 779148"/>
              <a:gd name="connsiteX239" fmla="*/ 328536 w 3429066"/>
              <a:gd name="connsiteY239" fmla="*/ 378995 h 779148"/>
              <a:gd name="connsiteX240" fmla="*/ 331594 w 3429066"/>
              <a:gd name="connsiteY240" fmla="*/ 379147 h 779148"/>
              <a:gd name="connsiteX241" fmla="*/ 328393 w 3429066"/>
              <a:gd name="connsiteY241" fmla="*/ 401865 h 779148"/>
              <a:gd name="connsiteX242" fmla="*/ 342167 w 3429066"/>
              <a:gd name="connsiteY242" fmla="*/ 398007 h 779148"/>
              <a:gd name="connsiteX243" fmla="*/ 335918 w 3429066"/>
              <a:gd name="connsiteY243" fmla="*/ 420543 h 779148"/>
              <a:gd name="connsiteX244" fmla="*/ 328365 w 3429066"/>
              <a:gd name="connsiteY244" fmla="*/ 406427 h 779148"/>
              <a:gd name="connsiteX245" fmla="*/ 146342 w 3429066"/>
              <a:gd name="connsiteY245" fmla="*/ 442298 h 779148"/>
              <a:gd name="connsiteX246" fmla="*/ 129511 w 3429066"/>
              <a:gd name="connsiteY246" fmla="*/ 445975 h 779148"/>
              <a:gd name="connsiteX247" fmla="*/ 146342 w 3429066"/>
              <a:gd name="connsiteY247" fmla="*/ 442298 h 779148"/>
              <a:gd name="connsiteX248" fmla="*/ 206464 w 3429066"/>
              <a:gd name="connsiteY248" fmla="*/ 354087 h 779148"/>
              <a:gd name="connsiteX249" fmla="*/ 194301 w 3429066"/>
              <a:gd name="connsiteY249" fmla="*/ 344286 h 779148"/>
              <a:gd name="connsiteX250" fmla="*/ 205026 w 3429066"/>
              <a:gd name="connsiteY250" fmla="*/ 340314 h 779148"/>
              <a:gd name="connsiteX251" fmla="*/ 212741 w 3429066"/>
              <a:gd name="connsiteY251" fmla="*/ 326988 h 779148"/>
              <a:gd name="connsiteX252" fmla="*/ 195920 w 3429066"/>
              <a:gd name="connsiteY252" fmla="*/ 330646 h 779148"/>
              <a:gd name="connsiteX253" fmla="*/ 195977 w 3429066"/>
              <a:gd name="connsiteY253" fmla="*/ 321521 h 779148"/>
              <a:gd name="connsiteX254" fmla="*/ 189757 w 3429066"/>
              <a:gd name="connsiteY254" fmla="*/ 339504 h 779148"/>
              <a:gd name="connsiteX255" fmla="*/ 185233 w 3429066"/>
              <a:gd name="connsiteY255" fmla="*/ 330084 h 779148"/>
              <a:gd name="connsiteX256" fmla="*/ 174508 w 3429066"/>
              <a:gd name="connsiteY256" fmla="*/ 334085 h 779148"/>
              <a:gd name="connsiteX257" fmla="*/ 168478 w 3429066"/>
              <a:gd name="connsiteY257" fmla="*/ 320026 h 779148"/>
              <a:gd name="connsiteX258" fmla="*/ 169955 w 3429066"/>
              <a:gd name="connsiteY258" fmla="*/ 329265 h 779148"/>
              <a:gd name="connsiteX259" fmla="*/ 157705 w 3429066"/>
              <a:gd name="connsiteY259" fmla="*/ 333180 h 779148"/>
              <a:gd name="connsiteX260" fmla="*/ 165430 w 3429066"/>
              <a:gd name="connsiteY260" fmla="*/ 319892 h 779148"/>
              <a:gd name="connsiteX261" fmla="*/ 163963 w 3429066"/>
              <a:gd name="connsiteY261" fmla="*/ 310653 h 779148"/>
              <a:gd name="connsiteX262" fmla="*/ 156239 w 3429066"/>
              <a:gd name="connsiteY262" fmla="*/ 323969 h 779148"/>
              <a:gd name="connsiteX263" fmla="*/ 141056 w 3429066"/>
              <a:gd name="connsiteY263" fmla="*/ 309386 h 779148"/>
              <a:gd name="connsiteX264" fmla="*/ 150295 w 3429066"/>
              <a:gd name="connsiteY264" fmla="*/ 296194 h 779148"/>
              <a:gd name="connsiteX265" fmla="*/ 144218 w 3429066"/>
              <a:gd name="connsiteY265" fmla="*/ 291298 h 779148"/>
              <a:gd name="connsiteX266" fmla="*/ 176403 w 3429066"/>
              <a:gd name="connsiteY266" fmla="*/ 274753 h 779148"/>
              <a:gd name="connsiteX267" fmla="*/ 179403 w 3429066"/>
              <a:gd name="connsiteY267" fmla="*/ 284059 h 779148"/>
              <a:gd name="connsiteX268" fmla="*/ 182509 w 3429066"/>
              <a:gd name="connsiteY268" fmla="*/ 275068 h 779148"/>
              <a:gd name="connsiteX269" fmla="*/ 185509 w 3429066"/>
              <a:gd name="connsiteY269" fmla="*/ 284393 h 779148"/>
              <a:gd name="connsiteX270" fmla="*/ 190148 w 3429066"/>
              <a:gd name="connsiteY270" fmla="*/ 275487 h 779148"/>
              <a:gd name="connsiteX271" fmla="*/ 202311 w 3429066"/>
              <a:gd name="connsiteY271" fmla="*/ 285278 h 779148"/>
              <a:gd name="connsiteX272" fmla="*/ 222190 w 3429066"/>
              <a:gd name="connsiteY272" fmla="*/ 281802 h 779148"/>
              <a:gd name="connsiteX273" fmla="*/ 240440 w 3429066"/>
              <a:gd name="connsiteY273" fmla="*/ 296508 h 779148"/>
              <a:gd name="connsiteX274" fmla="*/ 245040 w 3429066"/>
              <a:gd name="connsiteY274" fmla="*/ 292165 h 779148"/>
              <a:gd name="connsiteX275" fmla="*/ 274063 w 3429066"/>
              <a:gd name="connsiteY275" fmla="*/ 293737 h 779148"/>
              <a:gd name="connsiteX276" fmla="*/ 278587 w 3429066"/>
              <a:gd name="connsiteY276" fmla="*/ 303138 h 779148"/>
              <a:gd name="connsiteX277" fmla="*/ 270843 w 3429066"/>
              <a:gd name="connsiteY277" fmla="*/ 320997 h 779148"/>
              <a:gd name="connsiteX278" fmla="*/ 283197 w 3429066"/>
              <a:gd name="connsiteY278" fmla="*/ 298795 h 779148"/>
              <a:gd name="connsiteX279" fmla="*/ 313687 w 3429066"/>
              <a:gd name="connsiteY279" fmla="*/ 309615 h 779148"/>
              <a:gd name="connsiteX280" fmla="*/ 319726 w 3429066"/>
              <a:gd name="connsiteY280" fmla="*/ 323664 h 779148"/>
              <a:gd name="connsiteX281" fmla="*/ 330327 w 3429066"/>
              <a:gd name="connsiteY281" fmla="*/ 337923 h 779148"/>
              <a:gd name="connsiteX282" fmla="*/ 318078 w 3429066"/>
              <a:gd name="connsiteY282" fmla="*/ 341848 h 779148"/>
              <a:gd name="connsiteX283" fmla="*/ 304333 w 3429066"/>
              <a:gd name="connsiteY283" fmla="*/ 341114 h 779148"/>
              <a:gd name="connsiteX284" fmla="*/ 301247 w 3429066"/>
              <a:gd name="connsiteY284" fmla="*/ 345505 h 779148"/>
              <a:gd name="connsiteX285" fmla="*/ 296732 w 3429066"/>
              <a:gd name="connsiteY285" fmla="*/ 336104 h 779148"/>
              <a:gd name="connsiteX286" fmla="*/ 289065 w 3429066"/>
              <a:gd name="connsiteY286" fmla="*/ 340285 h 779148"/>
              <a:gd name="connsiteX287" fmla="*/ 276816 w 3429066"/>
              <a:gd name="connsiteY287" fmla="*/ 344191 h 779148"/>
              <a:gd name="connsiteX288" fmla="*/ 276949 w 3429066"/>
              <a:gd name="connsiteY288" fmla="*/ 321350 h 779148"/>
              <a:gd name="connsiteX289" fmla="*/ 276863 w 3429066"/>
              <a:gd name="connsiteY289" fmla="*/ 335047 h 779148"/>
              <a:gd name="connsiteX290" fmla="*/ 267595 w 3429066"/>
              <a:gd name="connsiteY290" fmla="*/ 352839 h 779148"/>
              <a:gd name="connsiteX291" fmla="*/ 238658 w 3429066"/>
              <a:gd name="connsiteY291" fmla="*/ 337542 h 779148"/>
              <a:gd name="connsiteX292" fmla="*/ 226266 w 3429066"/>
              <a:gd name="connsiteY292" fmla="*/ 364336 h 779148"/>
              <a:gd name="connsiteX293" fmla="*/ 212550 w 3429066"/>
              <a:gd name="connsiteY293" fmla="*/ 359011 h 779148"/>
              <a:gd name="connsiteX294" fmla="*/ 212665 w 3429066"/>
              <a:gd name="connsiteY294" fmla="*/ 340724 h 779148"/>
              <a:gd name="connsiteX295" fmla="*/ 206464 w 3429066"/>
              <a:gd name="connsiteY295" fmla="*/ 354087 h 779148"/>
              <a:gd name="connsiteX296" fmla="*/ 261528 w 3429066"/>
              <a:gd name="connsiteY296" fmla="*/ 343352 h 779148"/>
              <a:gd name="connsiteX297" fmla="*/ 258528 w 3429066"/>
              <a:gd name="connsiteY297" fmla="*/ 334047 h 779148"/>
              <a:gd name="connsiteX298" fmla="*/ 267643 w 3429066"/>
              <a:gd name="connsiteY298" fmla="*/ 343695 h 779148"/>
              <a:gd name="connsiteX299" fmla="*/ 264757 w 3429066"/>
              <a:gd name="connsiteY299" fmla="*/ 316101 h 779148"/>
              <a:gd name="connsiteX300" fmla="*/ 261528 w 3429066"/>
              <a:gd name="connsiteY300" fmla="*/ 343352 h 779148"/>
              <a:gd name="connsiteX301" fmla="*/ 250879 w 3429066"/>
              <a:gd name="connsiteY301" fmla="*/ 333637 h 779148"/>
              <a:gd name="connsiteX302" fmla="*/ 258604 w 3429066"/>
              <a:gd name="connsiteY302" fmla="*/ 320331 h 779148"/>
              <a:gd name="connsiteX303" fmla="*/ 261661 w 3429066"/>
              <a:gd name="connsiteY303" fmla="*/ 320502 h 779148"/>
              <a:gd name="connsiteX304" fmla="*/ 254108 w 3429066"/>
              <a:gd name="connsiteY304" fmla="*/ 306376 h 779148"/>
              <a:gd name="connsiteX305" fmla="*/ 250879 w 3429066"/>
              <a:gd name="connsiteY305" fmla="*/ 333637 h 779148"/>
              <a:gd name="connsiteX306" fmla="*/ 240249 w 3429066"/>
              <a:gd name="connsiteY306" fmla="*/ 323893 h 779148"/>
              <a:gd name="connsiteX307" fmla="*/ 249298 w 3429066"/>
              <a:gd name="connsiteY307" fmla="*/ 342705 h 779148"/>
              <a:gd name="connsiteX308" fmla="*/ 247907 w 3429066"/>
              <a:gd name="connsiteY308" fmla="*/ 319740 h 779148"/>
              <a:gd name="connsiteX309" fmla="*/ 240249 w 3429066"/>
              <a:gd name="connsiteY309" fmla="*/ 323893 h 779148"/>
              <a:gd name="connsiteX310" fmla="*/ 174746 w 3429066"/>
              <a:gd name="connsiteY310" fmla="*/ 292946 h 779148"/>
              <a:gd name="connsiteX311" fmla="*/ 173269 w 3429066"/>
              <a:gd name="connsiteY311" fmla="*/ 283716 h 779148"/>
              <a:gd name="connsiteX312" fmla="*/ 165525 w 3429066"/>
              <a:gd name="connsiteY312" fmla="*/ 301595 h 779148"/>
              <a:gd name="connsiteX313" fmla="*/ 174746 w 3429066"/>
              <a:gd name="connsiteY313" fmla="*/ 292946 h 779148"/>
              <a:gd name="connsiteX314" fmla="*/ 220485 w 3429066"/>
              <a:gd name="connsiteY314" fmla="*/ 309139 h 779148"/>
              <a:gd name="connsiteX315" fmla="*/ 232705 w 3429066"/>
              <a:gd name="connsiteY315" fmla="*/ 309805 h 779148"/>
              <a:gd name="connsiteX316" fmla="*/ 220485 w 3429066"/>
              <a:gd name="connsiteY316" fmla="*/ 309139 h 779148"/>
              <a:gd name="connsiteX317" fmla="*/ 215713 w 3429066"/>
              <a:gd name="connsiteY317" fmla="*/ 340885 h 779148"/>
              <a:gd name="connsiteX318" fmla="*/ 232581 w 3429066"/>
              <a:gd name="connsiteY318" fmla="*/ 328084 h 779148"/>
              <a:gd name="connsiteX319" fmla="*/ 215713 w 3429066"/>
              <a:gd name="connsiteY319" fmla="*/ 340885 h 779148"/>
              <a:gd name="connsiteX320" fmla="*/ 860917 w 3429066"/>
              <a:gd name="connsiteY320" fmla="*/ 512917 h 779148"/>
              <a:gd name="connsiteX321" fmla="*/ 853202 w 3429066"/>
              <a:gd name="connsiteY321" fmla="*/ 526214 h 779148"/>
              <a:gd name="connsiteX322" fmla="*/ 857974 w 3429066"/>
              <a:gd name="connsiteY322" fmla="*/ 494467 h 779148"/>
              <a:gd name="connsiteX323" fmla="*/ 860917 w 3429066"/>
              <a:gd name="connsiteY323" fmla="*/ 512917 h 779148"/>
              <a:gd name="connsiteX324" fmla="*/ 0 w 3429066"/>
              <a:gd name="connsiteY324" fmla="*/ 388682 h 779148"/>
              <a:gd name="connsiteX325" fmla="*/ 13773 w 3429066"/>
              <a:gd name="connsiteY325" fmla="*/ 384843 h 779148"/>
              <a:gd name="connsiteX326" fmla="*/ 0 w 3429066"/>
              <a:gd name="connsiteY326" fmla="*/ 388682 h 779148"/>
              <a:gd name="connsiteX327" fmla="*/ 281054 w 3429066"/>
              <a:gd name="connsiteY327" fmla="*/ 399293 h 779148"/>
              <a:gd name="connsiteX328" fmla="*/ 273463 w 3429066"/>
              <a:gd name="connsiteY328" fmla="*/ 389720 h 779148"/>
              <a:gd name="connsiteX329" fmla="*/ 282654 w 3429066"/>
              <a:gd name="connsiteY329" fmla="*/ 385672 h 779148"/>
              <a:gd name="connsiteX330" fmla="*/ 281054 w 3429066"/>
              <a:gd name="connsiteY330" fmla="*/ 399293 h 779148"/>
              <a:gd name="connsiteX331" fmla="*/ 270596 w 3429066"/>
              <a:gd name="connsiteY331" fmla="*/ 357554 h 779148"/>
              <a:gd name="connsiteX332" fmla="*/ 273739 w 3429066"/>
              <a:gd name="connsiteY332" fmla="*/ 344010 h 779148"/>
              <a:gd name="connsiteX333" fmla="*/ 284426 w 3429066"/>
              <a:gd name="connsiteY333" fmla="*/ 344591 h 779148"/>
              <a:gd name="connsiteX334" fmla="*/ 270596 w 3429066"/>
              <a:gd name="connsiteY334" fmla="*/ 357554 h 779148"/>
              <a:gd name="connsiteX335" fmla="*/ 236420 w 3429066"/>
              <a:gd name="connsiteY335" fmla="*/ 451747 h 779148"/>
              <a:gd name="connsiteX336" fmla="*/ 230315 w 3429066"/>
              <a:gd name="connsiteY336" fmla="*/ 451423 h 779148"/>
              <a:gd name="connsiteX337" fmla="*/ 231934 w 3429066"/>
              <a:gd name="connsiteY337" fmla="*/ 437783 h 779148"/>
              <a:gd name="connsiteX338" fmla="*/ 228886 w 3429066"/>
              <a:gd name="connsiteY338" fmla="*/ 437631 h 779148"/>
              <a:gd name="connsiteX339" fmla="*/ 228829 w 3429066"/>
              <a:gd name="connsiteY339" fmla="*/ 446756 h 779148"/>
              <a:gd name="connsiteX340" fmla="*/ 221218 w 3429066"/>
              <a:gd name="connsiteY340" fmla="*/ 441793 h 779148"/>
              <a:gd name="connsiteX341" fmla="*/ 222637 w 3429066"/>
              <a:gd name="connsiteY341" fmla="*/ 460157 h 779148"/>
              <a:gd name="connsiteX342" fmla="*/ 207426 w 3429066"/>
              <a:gd name="connsiteY342" fmla="*/ 450175 h 779148"/>
              <a:gd name="connsiteX343" fmla="*/ 213646 w 3429066"/>
              <a:gd name="connsiteY343" fmla="*/ 432202 h 779148"/>
              <a:gd name="connsiteX344" fmla="*/ 218170 w 3429066"/>
              <a:gd name="connsiteY344" fmla="*/ 441622 h 779148"/>
              <a:gd name="connsiteX345" fmla="*/ 219751 w 3429066"/>
              <a:gd name="connsiteY345" fmla="*/ 432535 h 779148"/>
              <a:gd name="connsiteX346" fmla="*/ 233505 w 3429066"/>
              <a:gd name="connsiteY346" fmla="*/ 433287 h 779148"/>
              <a:gd name="connsiteX347" fmla="*/ 236420 w 3429066"/>
              <a:gd name="connsiteY347" fmla="*/ 451747 h 779148"/>
              <a:gd name="connsiteX348" fmla="*/ 2056791 w 3429066"/>
              <a:gd name="connsiteY348" fmla="*/ 577505 h 779148"/>
              <a:gd name="connsiteX349" fmla="*/ 2049094 w 3429066"/>
              <a:gd name="connsiteY349" fmla="*/ 586221 h 779148"/>
              <a:gd name="connsiteX350" fmla="*/ 2056791 w 3429066"/>
              <a:gd name="connsiteY350" fmla="*/ 577505 h 779148"/>
              <a:gd name="connsiteX351" fmla="*/ 247364 w 3429066"/>
              <a:gd name="connsiteY351" fmla="*/ 411180 h 779148"/>
              <a:gd name="connsiteX352" fmla="*/ 233591 w 3429066"/>
              <a:gd name="connsiteY352" fmla="*/ 414990 h 779148"/>
              <a:gd name="connsiteX353" fmla="*/ 224476 w 3429066"/>
              <a:gd name="connsiteY353" fmla="*/ 405370 h 779148"/>
              <a:gd name="connsiteX354" fmla="*/ 212227 w 3429066"/>
              <a:gd name="connsiteY354" fmla="*/ 409256 h 779148"/>
              <a:gd name="connsiteX355" fmla="*/ 224533 w 3429066"/>
              <a:gd name="connsiteY355" fmla="*/ 396207 h 779148"/>
              <a:gd name="connsiteX356" fmla="*/ 247364 w 3429066"/>
              <a:gd name="connsiteY356" fmla="*/ 411180 h 779148"/>
              <a:gd name="connsiteX357" fmla="*/ 250441 w 3429066"/>
              <a:gd name="connsiteY357" fmla="*/ 406779 h 779148"/>
              <a:gd name="connsiteX358" fmla="*/ 270405 w 3429066"/>
              <a:gd name="connsiteY358" fmla="*/ 389530 h 779148"/>
              <a:gd name="connsiteX359" fmla="*/ 273387 w 3429066"/>
              <a:gd name="connsiteY359" fmla="*/ 403446 h 779148"/>
              <a:gd name="connsiteX360" fmla="*/ 250441 w 3429066"/>
              <a:gd name="connsiteY360" fmla="*/ 406779 h 779148"/>
              <a:gd name="connsiteX361" fmla="*/ 238477 w 3429066"/>
              <a:gd name="connsiteY361" fmla="*/ 364984 h 779148"/>
              <a:gd name="connsiteX362" fmla="*/ 232343 w 3429066"/>
              <a:gd name="connsiteY362" fmla="*/ 369203 h 779148"/>
              <a:gd name="connsiteX363" fmla="*/ 238535 w 3429066"/>
              <a:gd name="connsiteY363" fmla="*/ 355830 h 779148"/>
              <a:gd name="connsiteX364" fmla="*/ 261385 w 3429066"/>
              <a:gd name="connsiteY364" fmla="*/ 366222 h 779148"/>
              <a:gd name="connsiteX365" fmla="*/ 238477 w 3429066"/>
              <a:gd name="connsiteY365" fmla="*/ 364984 h 779148"/>
              <a:gd name="connsiteX366" fmla="*/ 7125 w 3429066"/>
              <a:gd name="connsiteY366" fmla="*/ 727448 h 779148"/>
              <a:gd name="connsiteX367" fmla="*/ 19698 w 3429066"/>
              <a:gd name="connsiteY367" fmla="*/ 668650 h 779148"/>
              <a:gd name="connsiteX368" fmla="*/ 27365 w 3429066"/>
              <a:gd name="connsiteY368" fmla="*/ 664498 h 779148"/>
              <a:gd name="connsiteX369" fmla="*/ 41167 w 3429066"/>
              <a:gd name="connsiteY369" fmla="*/ 656087 h 779148"/>
              <a:gd name="connsiteX370" fmla="*/ 48892 w 3429066"/>
              <a:gd name="connsiteY370" fmla="*/ 642809 h 779148"/>
              <a:gd name="connsiteX371" fmla="*/ 99289 w 3429066"/>
              <a:gd name="connsiteY371" fmla="*/ 645533 h 779148"/>
              <a:gd name="connsiteX372" fmla="*/ 94650 w 3429066"/>
              <a:gd name="connsiteY372" fmla="*/ 654410 h 779148"/>
              <a:gd name="connsiteX373" fmla="*/ 102260 w 3429066"/>
              <a:gd name="connsiteY373" fmla="*/ 659392 h 779148"/>
              <a:gd name="connsiteX374" fmla="*/ 114367 w 3429066"/>
              <a:gd name="connsiteY374" fmla="*/ 678347 h 779148"/>
              <a:gd name="connsiteX375" fmla="*/ 100794 w 3429066"/>
              <a:gd name="connsiteY375" fmla="*/ 650153 h 779148"/>
              <a:gd name="connsiteX376" fmla="*/ 119139 w 3429066"/>
              <a:gd name="connsiteY376" fmla="*/ 646590 h 779148"/>
              <a:gd name="connsiteX377" fmla="*/ 115976 w 3429066"/>
              <a:gd name="connsiteY377" fmla="*/ 664707 h 779148"/>
              <a:gd name="connsiteX378" fmla="*/ 125111 w 3429066"/>
              <a:gd name="connsiteY378" fmla="*/ 669765 h 779148"/>
              <a:gd name="connsiteX379" fmla="*/ 120720 w 3429066"/>
              <a:gd name="connsiteY379" fmla="*/ 637513 h 779148"/>
              <a:gd name="connsiteX380" fmla="*/ 128349 w 3429066"/>
              <a:gd name="connsiteY380" fmla="*/ 637923 h 779148"/>
              <a:gd name="connsiteX381" fmla="*/ 134350 w 3429066"/>
              <a:gd name="connsiteY381" fmla="*/ 656534 h 779148"/>
              <a:gd name="connsiteX382" fmla="*/ 129797 w 3429066"/>
              <a:gd name="connsiteY382" fmla="*/ 651715 h 779148"/>
              <a:gd name="connsiteX383" fmla="*/ 142065 w 3429066"/>
              <a:gd name="connsiteY383" fmla="*/ 643237 h 779148"/>
              <a:gd name="connsiteX384" fmla="*/ 145047 w 3429066"/>
              <a:gd name="connsiteY384" fmla="*/ 657125 h 779148"/>
              <a:gd name="connsiteX385" fmla="*/ 161754 w 3429066"/>
              <a:gd name="connsiteY385" fmla="*/ 671717 h 779148"/>
              <a:gd name="connsiteX386" fmla="*/ 143208 w 3429066"/>
              <a:gd name="connsiteY386" fmla="*/ 707284 h 779148"/>
              <a:gd name="connsiteX387" fmla="*/ 140208 w 3429066"/>
              <a:gd name="connsiteY387" fmla="*/ 697997 h 779148"/>
              <a:gd name="connsiteX388" fmla="*/ 140103 w 3429066"/>
              <a:gd name="connsiteY388" fmla="*/ 716294 h 779148"/>
              <a:gd name="connsiteX389" fmla="*/ 127854 w 3429066"/>
              <a:gd name="connsiteY389" fmla="*/ 720190 h 779148"/>
              <a:gd name="connsiteX390" fmla="*/ 134017 w 3429066"/>
              <a:gd name="connsiteY390" fmla="*/ 711351 h 779148"/>
              <a:gd name="connsiteX391" fmla="*/ 121796 w 3429066"/>
              <a:gd name="connsiteY391" fmla="*/ 710713 h 779148"/>
              <a:gd name="connsiteX392" fmla="*/ 112690 w 3429066"/>
              <a:gd name="connsiteY392" fmla="*/ 701092 h 779148"/>
              <a:gd name="connsiteX393" fmla="*/ 108023 w 3429066"/>
              <a:gd name="connsiteY393" fmla="*/ 714532 h 779148"/>
              <a:gd name="connsiteX394" fmla="*/ 112605 w 3429066"/>
              <a:gd name="connsiteY394" fmla="*/ 714799 h 779148"/>
              <a:gd name="connsiteX395" fmla="*/ 117129 w 3429066"/>
              <a:gd name="connsiteY395" fmla="*/ 724200 h 779148"/>
              <a:gd name="connsiteX396" fmla="*/ 129350 w 3429066"/>
              <a:gd name="connsiteY396" fmla="*/ 724848 h 779148"/>
              <a:gd name="connsiteX397" fmla="*/ 88021 w 3429066"/>
              <a:gd name="connsiteY397" fmla="*/ 736325 h 779148"/>
              <a:gd name="connsiteX398" fmla="*/ 88297 w 3429066"/>
              <a:gd name="connsiteY398" fmla="*/ 690586 h 779148"/>
              <a:gd name="connsiteX399" fmla="*/ 79115 w 3429066"/>
              <a:gd name="connsiteY399" fmla="*/ 694711 h 779148"/>
              <a:gd name="connsiteX400" fmla="*/ 80505 w 3429066"/>
              <a:gd name="connsiteY400" fmla="*/ 717637 h 779148"/>
              <a:gd name="connsiteX401" fmla="*/ 72866 w 3429066"/>
              <a:gd name="connsiteY401" fmla="*/ 717228 h 779148"/>
              <a:gd name="connsiteX402" fmla="*/ 83468 w 3429066"/>
              <a:gd name="connsiteY402" fmla="*/ 731525 h 779148"/>
              <a:gd name="connsiteX403" fmla="*/ 60446 w 3429066"/>
              <a:gd name="connsiteY403" fmla="*/ 748565 h 779148"/>
              <a:gd name="connsiteX404" fmla="*/ 62065 w 3429066"/>
              <a:gd name="connsiteY404" fmla="*/ 734906 h 779148"/>
              <a:gd name="connsiteX405" fmla="*/ 54369 w 3429066"/>
              <a:gd name="connsiteY405" fmla="*/ 743650 h 779148"/>
              <a:gd name="connsiteX406" fmla="*/ 57360 w 3429066"/>
              <a:gd name="connsiteY406" fmla="*/ 752966 h 779148"/>
              <a:gd name="connsiteX407" fmla="*/ 29766 w 3429066"/>
              <a:gd name="connsiteY407" fmla="*/ 769768 h 779148"/>
              <a:gd name="connsiteX408" fmla="*/ 28327 w 3429066"/>
              <a:gd name="connsiteY408" fmla="*/ 755985 h 779148"/>
              <a:gd name="connsiteX409" fmla="*/ 25156 w 3429066"/>
              <a:gd name="connsiteY409" fmla="*/ 774082 h 779148"/>
              <a:gd name="connsiteX410" fmla="*/ 15973 w 3429066"/>
              <a:gd name="connsiteY410" fmla="*/ 778140 h 779148"/>
              <a:gd name="connsiteX411" fmla="*/ 7125 w 3429066"/>
              <a:gd name="connsiteY411" fmla="*/ 727448 h 779148"/>
              <a:gd name="connsiteX412" fmla="*/ 115862 w 3429066"/>
              <a:gd name="connsiteY412" fmla="*/ 683033 h 779148"/>
              <a:gd name="connsiteX413" fmla="*/ 128054 w 3429066"/>
              <a:gd name="connsiteY413" fmla="*/ 688243 h 779148"/>
              <a:gd name="connsiteX414" fmla="*/ 115862 w 3429066"/>
              <a:gd name="connsiteY414" fmla="*/ 683033 h 779148"/>
              <a:gd name="connsiteX415" fmla="*/ 88344 w 3429066"/>
              <a:gd name="connsiteY415" fmla="*/ 686081 h 779148"/>
              <a:gd name="connsiteX416" fmla="*/ 92707 w 3429066"/>
              <a:gd name="connsiteY416" fmla="*/ 722924 h 779148"/>
              <a:gd name="connsiteX417" fmla="*/ 97460 w 3429066"/>
              <a:gd name="connsiteY417" fmla="*/ 695740 h 779148"/>
              <a:gd name="connsiteX418" fmla="*/ 111262 w 3429066"/>
              <a:gd name="connsiteY418" fmla="*/ 687348 h 779148"/>
              <a:gd name="connsiteX419" fmla="*/ 105099 w 3429066"/>
              <a:gd name="connsiteY419" fmla="*/ 696168 h 779148"/>
              <a:gd name="connsiteX420" fmla="*/ 88344 w 3429066"/>
              <a:gd name="connsiteY420" fmla="*/ 686081 h 779148"/>
              <a:gd name="connsiteX421" fmla="*/ 56102 w 3429066"/>
              <a:gd name="connsiteY421" fmla="*/ 711789 h 779148"/>
              <a:gd name="connsiteX422" fmla="*/ 66818 w 3429066"/>
              <a:gd name="connsiteY422" fmla="*/ 707788 h 779148"/>
              <a:gd name="connsiteX423" fmla="*/ 74514 w 3429066"/>
              <a:gd name="connsiteY423" fmla="*/ 699092 h 779148"/>
              <a:gd name="connsiteX424" fmla="*/ 66942 w 3429066"/>
              <a:gd name="connsiteY424" fmla="*/ 689520 h 779148"/>
              <a:gd name="connsiteX425" fmla="*/ 56102 w 3429066"/>
              <a:gd name="connsiteY425" fmla="*/ 711789 h 779148"/>
              <a:gd name="connsiteX426" fmla="*/ 59331 w 3429066"/>
              <a:gd name="connsiteY426" fmla="*/ 684538 h 779148"/>
              <a:gd name="connsiteX427" fmla="*/ 53302 w 3429066"/>
              <a:gd name="connsiteY427" fmla="*/ 670498 h 779148"/>
              <a:gd name="connsiteX428" fmla="*/ 59331 w 3429066"/>
              <a:gd name="connsiteY428" fmla="*/ 684538 h 779148"/>
              <a:gd name="connsiteX429" fmla="*/ 48416 w 3429066"/>
              <a:gd name="connsiteY429" fmla="*/ 720552 h 779148"/>
              <a:gd name="connsiteX430" fmla="*/ 54607 w 3429066"/>
              <a:gd name="connsiteY430" fmla="*/ 707141 h 779148"/>
              <a:gd name="connsiteX431" fmla="*/ 48520 w 3429066"/>
              <a:gd name="connsiteY431" fmla="*/ 702255 h 779148"/>
              <a:gd name="connsiteX432" fmla="*/ 48416 w 3429066"/>
              <a:gd name="connsiteY432" fmla="*/ 720552 h 779148"/>
              <a:gd name="connsiteX433" fmla="*/ 43748 w 3429066"/>
              <a:gd name="connsiteY433" fmla="*/ 734001 h 779148"/>
              <a:gd name="connsiteX434" fmla="*/ 42396 w 3429066"/>
              <a:gd name="connsiteY434" fmla="*/ 706484 h 779148"/>
              <a:gd name="connsiteX435" fmla="*/ 43748 w 3429066"/>
              <a:gd name="connsiteY435" fmla="*/ 734001 h 779148"/>
              <a:gd name="connsiteX436" fmla="*/ 22260 w 3429066"/>
              <a:gd name="connsiteY436" fmla="*/ 751137 h 779148"/>
              <a:gd name="connsiteX437" fmla="*/ 23755 w 3429066"/>
              <a:gd name="connsiteY437" fmla="*/ 755785 h 779148"/>
              <a:gd name="connsiteX438" fmla="*/ 17774 w 3429066"/>
              <a:gd name="connsiteY438" fmla="*/ 732601 h 779148"/>
              <a:gd name="connsiteX439" fmla="*/ 22260 w 3429066"/>
              <a:gd name="connsiteY439" fmla="*/ 751137 h 779148"/>
              <a:gd name="connsiteX440" fmla="*/ 746379 w 3429066"/>
              <a:gd name="connsiteY440" fmla="*/ 506735 h 779148"/>
              <a:gd name="connsiteX441" fmla="*/ 758514 w 3429066"/>
              <a:gd name="connsiteY441" fmla="*/ 521108 h 779148"/>
              <a:gd name="connsiteX442" fmla="*/ 743264 w 3429066"/>
              <a:gd name="connsiteY442" fmla="*/ 515717 h 779148"/>
              <a:gd name="connsiteX443" fmla="*/ 746379 w 3429066"/>
              <a:gd name="connsiteY443" fmla="*/ 506735 h 779148"/>
              <a:gd name="connsiteX444" fmla="*/ 750856 w 3429066"/>
              <a:gd name="connsiteY444" fmla="*/ 525261 h 779148"/>
              <a:gd name="connsiteX445" fmla="*/ 741626 w 3429066"/>
              <a:gd name="connsiteY445" fmla="*/ 533900 h 779148"/>
              <a:gd name="connsiteX446" fmla="*/ 750856 w 3429066"/>
              <a:gd name="connsiteY446" fmla="*/ 525261 h 779148"/>
              <a:gd name="connsiteX447" fmla="*/ 700402 w 3429066"/>
              <a:gd name="connsiteY447" fmla="*/ 531681 h 779148"/>
              <a:gd name="connsiteX448" fmla="*/ 718785 w 3429066"/>
              <a:gd name="connsiteY448" fmla="*/ 523518 h 779148"/>
              <a:gd name="connsiteX449" fmla="*/ 728005 w 3429066"/>
              <a:gd name="connsiteY449" fmla="*/ 514879 h 779148"/>
              <a:gd name="connsiteX450" fmla="*/ 726453 w 3429066"/>
              <a:gd name="connsiteY450" fmla="*/ 519374 h 779148"/>
              <a:gd name="connsiteX451" fmla="*/ 727948 w 3429066"/>
              <a:gd name="connsiteY451" fmla="*/ 524023 h 779148"/>
              <a:gd name="connsiteX452" fmla="*/ 708012 w 3429066"/>
              <a:gd name="connsiteY452" fmla="*/ 536653 h 779148"/>
              <a:gd name="connsiteX453" fmla="*/ 700402 w 3429066"/>
              <a:gd name="connsiteY453" fmla="*/ 531681 h 779148"/>
              <a:gd name="connsiteX454" fmla="*/ 763124 w 3429066"/>
              <a:gd name="connsiteY454" fmla="*/ 516765 h 779148"/>
              <a:gd name="connsiteX455" fmla="*/ 778450 w 3429066"/>
              <a:gd name="connsiteY455" fmla="*/ 508478 h 779148"/>
              <a:gd name="connsiteX456" fmla="*/ 766086 w 3429066"/>
              <a:gd name="connsiteY456" fmla="*/ 530681 h 779148"/>
              <a:gd name="connsiteX457" fmla="*/ 761676 w 3429066"/>
              <a:gd name="connsiteY457" fmla="*/ 502992 h 779148"/>
              <a:gd name="connsiteX458" fmla="*/ 755571 w 3429066"/>
              <a:gd name="connsiteY458" fmla="*/ 502658 h 779148"/>
              <a:gd name="connsiteX459" fmla="*/ 766315 w 3429066"/>
              <a:gd name="connsiteY459" fmla="*/ 494095 h 779148"/>
              <a:gd name="connsiteX460" fmla="*/ 763124 w 3429066"/>
              <a:gd name="connsiteY460" fmla="*/ 516765 h 779148"/>
              <a:gd name="connsiteX461" fmla="*/ 722052 w 3429066"/>
              <a:gd name="connsiteY461" fmla="*/ 487132 h 779148"/>
              <a:gd name="connsiteX462" fmla="*/ 746465 w 3429066"/>
              <a:gd name="connsiteY462" fmla="*/ 493009 h 779148"/>
              <a:gd name="connsiteX463" fmla="*/ 731025 w 3429066"/>
              <a:gd name="connsiteY463" fmla="*/ 519641 h 779148"/>
              <a:gd name="connsiteX464" fmla="*/ 737226 w 3429066"/>
              <a:gd name="connsiteY464" fmla="*/ 506230 h 779148"/>
              <a:gd name="connsiteX465" fmla="*/ 722052 w 3429066"/>
              <a:gd name="connsiteY465" fmla="*/ 487132 h 779148"/>
              <a:gd name="connsiteX466" fmla="*/ 395164 w 3429066"/>
              <a:gd name="connsiteY466" fmla="*/ 478598 h 779148"/>
              <a:gd name="connsiteX467" fmla="*/ 395078 w 3429066"/>
              <a:gd name="connsiteY467" fmla="*/ 492295 h 779148"/>
              <a:gd name="connsiteX468" fmla="*/ 389049 w 3429066"/>
              <a:gd name="connsiteY468" fmla="*/ 478274 h 779148"/>
              <a:gd name="connsiteX469" fmla="*/ 395164 w 3429066"/>
              <a:gd name="connsiteY469" fmla="*/ 478598 h 779148"/>
              <a:gd name="connsiteX470" fmla="*/ 789194 w 3429066"/>
              <a:gd name="connsiteY470" fmla="*/ 499877 h 779148"/>
              <a:gd name="connsiteX471" fmla="*/ 773916 w 3429066"/>
              <a:gd name="connsiteY471" fmla="*/ 499067 h 779148"/>
              <a:gd name="connsiteX472" fmla="*/ 780145 w 3429066"/>
              <a:gd name="connsiteY472" fmla="*/ 481093 h 779148"/>
              <a:gd name="connsiteX473" fmla="*/ 789194 w 3429066"/>
              <a:gd name="connsiteY473" fmla="*/ 499877 h 779148"/>
              <a:gd name="connsiteX474" fmla="*/ 848458 w 3429066"/>
              <a:gd name="connsiteY474" fmla="*/ 553398 h 779148"/>
              <a:gd name="connsiteX475" fmla="*/ 828608 w 3429066"/>
              <a:gd name="connsiteY475" fmla="*/ 552331 h 779148"/>
              <a:gd name="connsiteX476" fmla="*/ 833190 w 3429066"/>
              <a:gd name="connsiteY476" fmla="*/ 552588 h 779148"/>
              <a:gd name="connsiteX477" fmla="*/ 848458 w 3429066"/>
              <a:gd name="connsiteY477" fmla="*/ 553398 h 779148"/>
              <a:gd name="connsiteX478" fmla="*/ 705222 w 3429066"/>
              <a:gd name="connsiteY478" fmla="*/ 490780 h 779148"/>
              <a:gd name="connsiteX479" fmla="*/ 694363 w 3429066"/>
              <a:gd name="connsiteY479" fmla="*/ 517641 h 779148"/>
              <a:gd name="connsiteX480" fmla="*/ 699145 w 3429066"/>
              <a:gd name="connsiteY480" fmla="*/ 485894 h 779148"/>
              <a:gd name="connsiteX481" fmla="*/ 714365 w 3429066"/>
              <a:gd name="connsiteY481" fmla="*/ 495848 h 779148"/>
              <a:gd name="connsiteX482" fmla="*/ 705222 w 3429066"/>
              <a:gd name="connsiteY482" fmla="*/ 490780 h 779148"/>
              <a:gd name="connsiteX483" fmla="*/ 820912 w 3429066"/>
              <a:gd name="connsiteY483" fmla="*/ 561046 h 779148"/>
              <a:gd name="connsiteX484" fmla="*/ 801034 w 3429066"/>
              <a:gd name="connsiteY484" fmla="*/ 564552 h 779148"/>
              <a:gd name="connsiteX485" fmla="*/ 820912 w 3429066"/>
              <a:gd name="connsiteY485" fmla="*/ 561046 h 779148"/>
              <a:gd name="connsiteX486" fmla="*/ 804358 w 3429066"/>
              <a:gd name="connsiteY486" fmla="*/ 519003 h 779148"/>
              <a:gd name="connsiteX487" fmla="*/ 795223 w 3429066"/>
              <a:gd name="connsiteY487" fmla="*/ 513926 h 779148"/>
              <a:gd name="connsiteX488" fmla="*/ 801414 w 3429066"/>
              <a:gd name="connsiteY488" fmla="*/ 500553 h 779148"/>
              <a:gd name="connsiteX489" fmla="*/ 804358 w 3429066"/>
              <a:gd name="connsiteY489" fmla="*/ 519003 h 779148"/>
              <a:gd name="connsiteX490" fmla="*/ 844153 w 3429066"/>
              <a:gd name="connsiteY490" fmla="*/ 507449 h 779148"/>
              <a:gd name="connsiteX491" fmla="*/ 850173 w 3429066"/>
              <a:gd name="connsiteY491" fmla="*/ 521460 h 779148"/>
              <a:gd name="connsiteX492" fmla="*/ 831790 w 3429066"/>
              <a:gd name="connsiteY492" fmla="*/ 529642 h 779148"/>
              <a:gd name="connsiteX493" fmla="*/ 827322 w 3429066"/>
              <a:gd name="connsiteY493" fmla="*/ 511097 h 779148"/>
              <a:gd name="connsiteX494" fmla="*/ 827208 w 3429066"/>
              <a:gd name="connsiteY494" fmla="*/ 529385 h 779148"/>
              <a:gd name="connsiteX495" fmla="*/ 821141 w 3429066"/>
              <a:gd name="connsiteY495" fmla="*/ 524489 h 779148"/>
              <a:gd name="connsiteX496" fmla="*/ 821246 w 3429066"/>
              <a:gd name="connsiteY496" fmla="*/ 506211 h 779148"/>
              <a:gd name="connsiteX497" fmla="*/ 830428 w 3429066"/>
              <a:gd name="connsiteY497" fmla="*/ 502125 h 779148"/>
              <a:gd name="connsiteX498" fmla="*/ 836590 w 3429066"/>
              <a:gd name="connsiteY498" fmla="*/ 493305 h 779148"/>
              <a:gd name="connsiteX499" fmla="*/ 831952 w 3429066"/>
              <a:gd name="connsiteY499" fmla="*/ 502201 h 779148"/>
              <a:gd name="connsiteX500" fmla="*/ 833399 w 3429066"/>
              <a:gd name="connsiteY500" fmla="*/ 515993 h 779148"/>
              <a:gd name="connsiteX501" fmla="*/ 848830 w 3429066"/>
              <a:gd name="connsiteY501" fmla="*/ 489399 h 779148"/>
              <a:gd name="connsiteX502" fmla="*/ 854907 w 3429066"/>
              <a:gd name="connsiteY502" fmla="*/ 494314 h 779148"/>
              <a:gd name="connsiteX503" fmla="*/ 853278 w 3429066"/>
              <a:gd name="connsiteY503" fmla="*/ 512507 h 779148"/>
              <a:gd name="connsiteX504" fmla="*/ 844153 w 3429066"/>
              <a:gd name="connsiteY504" fmla="*/ 507449 h 779148"/>
              <a:gd name="connsiteX505" fmla="*/ 785708 w 3429066"/>
              <a:gd name="connsiteY505" fmla="*/ 572857 h 779148"/>
              <a:gd name="connsiteX506" fmla="*/ 770430 w 3429066"/>
              <a:gd name="connsiteY506" fmla="*/ 572048 h 779148"/>
              <a:gd name="connsiteX507" fmla="*/ 764343 w 3429066"/>
              <a:gd name="connsiteY507" fmla="*/ 567142 h 779148"/>
              <a:gd name="connsiteX508" fmla="*/ 758200 w 3429066"/>
              <a:gd name="connsiteY508" fmla="*/ 571372 h 779148"/>
              <a:gd name="connsiteX509" fmla="*/ 715432 w 3429066"/>
              <a:gd name="connsiteY509" fmla="*/ 569076 h 779148"/>
              <a:gd name="connsiteX510" fmla="*/ 729234 w 3429066"/>
              <a:gd name="connsiteY510" fmla="*/ 560656 h 779148"/>
              <a:gd name="connsiteX511" fmla="*/ 739950 w 3429066"/>
              <a:gd name="connsiteY511" fmla="*/ 556665 h 779148"/>
              <a:gd name="connsiteX512" fmla="*/ 739997 w 3429066"/>
              <a:gd name="connsiteY512" fmla="*/ 547521 h 779148"/>
              <a:gd name="connsiteX513" fmla="*/ 746027 w 3429066"/>
              <a:gd name="connsiteY513" fmla="*/ 561589 h 779148"/>
              <a:gd name="connsiteX514" fmla="*/ 778164 w 3429066"/>
              <a:gd name="connsiteY514" fmla="*/ 554160 h 779148"/>
              <a:gd name="connsiteX515" fmla="*/ 785708 w 3429066"/>
              <a:gd name="connsiteY515" fmla="*/ 572857 h 779148"/>
              <a:gd name="connsiteX516" fmla="*/ 381362 w 3429066"/>
              <a:gd name="connsiteY516" fmla="*/ 487008 h 779148"/>
              <a:gd name="connsiteX517" fmla="*/ 369094 w 3429066"/>
              <a:gd name="connsiteY517" fmla="*/ 495486 h 779148"/>
              <a:gd name="connsiteX518" fmla="*/ 381362 w 3429066"/>
              <a:gd name="connsiteY518" fmla="*/ 487008 h 779148"/>
              <a:gd name="connsiteX519" fmla="*/ 363712 w 3429066"/>
              <a:gd name="connsiteY519" fmla="*/ 371737 h 779148"/>
              <a:gd name="connsiteX520" fmla="*/ 372818 w 3429066"/>
              <a:gd name="connsiteY520" fmla="*/ 381367 h 779148"/>
              <a:gd name="connsiteX521" fmla="*/ 363693 w 3429066"/>
              <a:gd name="connsiteY521" fmla="*/ 376290 h 779148"/>
              <a:gd name="connsiteX522" fmla="*/ 351444 w 3429066"/>
              <a:gd name="connsiteY522" fmla="*/ 380205 h 779148"/>
              <a:gd name="connsiteX523" fmla="*/ 339233 w 3429066"/>
              <a:gd name="connsiteY523" fmla="*/ 379566 h 779148"/>
              <a:gd name="connsiteX524" fmla="*/ 333175 w 3429066"/>
              <a:gd name="connsiteY524" fmla="*/ 370070 h 779148"/>
              <a:gd name="connsiteX525" fmla="*/ 351473 w 3429066"/>
              <a:gd name="connsiteY525" fmla="*/ 375633 h 779148"/>
              <a:gd name="connsiteX526" fmla="*/ 363712 w 3429066"/>
              <a:gd name="connsiteY526" fmla="*/ 371737 h 779148"/>
              <a:gd name="connsiteX527" fmla="*/ 376933 w 3429066"/>
              <a:gd name="connsiteY527" fmla="*/ 459348 h 779148"/>
              <a:gd name="connsiteX528" fmla="*/ 380133 w 3429066"/>
              <a:gd name="connsiteY528" fmla="*/ 436640 h 779148"/>
              <a:gd name="connsiteX529" fmla="*/ 384658 w 3429066"/>
              <a:gd name="connsiteY529" fmla="*/ 446022 h 779148"/>
              <a:gd name="connsiteX530" fmla="*/ 376933 w 3429066"/>
              <a:gd name="connsiteY530" fmla="*/ 459348 h 779148"/>
              <a:gd name="connsiteX531" fmla="*/ 384658 w 3429066"/>
              <a:gd name="connsiteY531" fmla="*/ 446032 h 779148"/>
              <a:gd name="connsiteX532" fmla="*/ 389372 w 3429066"/>
              <a:gd name="connsiteY532" fmla="*/ 423420 h 779148"/>
              <a:gd name="connsiteX533" fmla="*/ 389239 w 3429066"/>
              <a:gd name="connsiteY533" fmla="*/ 446270 h 779148"/>
              <a:gd name="connsiteX534" fmla="*/ 384658 w 3429066"/>
              <a:gd name="connsiteY534" fmla="*/ 446032 h 779148"/>
              <a:gd name="connsiteX535" fmla="*/ 378990 w 3429066"/>
              <a:gd name="connsiteY535" fmla="*/ 372575 h 779148"/>
              <a:gd name="connsiteX536" fmla="*/ 369856 w 3429066"/>
              <a:gd name="connsiteY536" fmla="*/ 367517 h 779148"/>
              <a:gd name="connsiteX537" fmla="*/ 378990 w 3429066"/>
              <a:gd name="connsiteY537" fmla="*/ 372575 h 779148"/>
              <a:gd name="connsiteX538" fmla="*/ 626640 w 3429066"/>
              <a:gd name="connsiteY538" fmla="*/ 600851 h 779148"/>
              <a:gd name="connsiteX539" fmla="*/ 615944 w 3429066"/>
              <a:gd name="connsiteY539" fmla="*/ 600270 h 779148"/>
              <a:gd name="connsiteX540" fmla="*/ 623726 w 3429066"/>
              <a:gd name="connsiteY540" fmla="*/ 577839 h 779148"/>
              <a:gd name="connsiteX541" fmla="*/ 626640 w 3429066"/>
              <a:gd name="connsiteY541" fmla="*/ 600851 h 779148"/>
              <a:gd name="connsiteX542" fmla="*/ 458591 w 3429066"/>
              <a:gd name="connsiteY542" fmla="*/ 600928 h 779148"/>
              <a:gd name="connsiteX543" fmla="*/ 431092 w 3429066"/>
              <a:gd name="connsiteY543" fmla="*/ 599432 h 779148"/>
              <a:gd name="connsiteX544" fmla="*/ 415766 w 3429066"/>
              <a:gd name="connsiteY544" fmla="*/ 607757 h 779148"/>
              <a:gd name="connsiteX545" fmla="*/ 424986 w 3429066"/>
              <a:gd name="connsiteY545" fmla="*/ 599089 h 779148"/>
              <a:gd name="connsiteX546" fmla="*/ 432683 w 3429066"/>
              <a:gd name="connsiteY546" fmla="*/ 590383 h 779148"/>
              <a:gd name="connsiteX547" fmla="*/ 435702 w 3429066"/>
              <a:gd name="connsiteY547" fmla="*/ 595108 h 779148"/>
              <a:gd name="connsiteX548" fmla="*/ 443313 w 3429066"/>
              <a:gd name="connsiteY548" fmla="*/ 600089 h 779148"/>
              <a:gd name="connsiteX549" fmla="*/ 458591 w 3429066"/>
              <a:gd name="connsiteY549" fmla="*/ 600928 h 779148"/>
              <a:gd name="connsiteX550" fmla="*/ 355911 w 3429066"/>
              <a:gd name="connsiteY550" fmla="*/ 398740 h 779148"/>
              <a:gd name="connsiteX551" fmla="*/ 363607 w 3429066"/>
              <a:gd name="connsiteY551" fmla="*/ 390025 h 779148"/>
              <a:gd name="connsiteX552" fmla="*/ 355911 w 3429066"/>
              <a:gd name="connsiteY552" fmla="*/ 398740 h 779148"/>
              <a:gd name="connsiteX553" fmla="*/ 340252 w 3429066"/>
              <a:gd name="connsiteY553" fmla="*/ 461939 h 779148"/>
              <a:gd name="connsiteX554" fmla="*/ 331184 w 3429066"/>
              <a:gd name="connsiteY554" fmla="*/ 447718 h 779148"/>
              <a:gd name="connsiteX555" fmla="*/ 360312 w 3429066"/>
              <a:gd name="connsiteY555" fmla="*/ 431011 h 779148"/>
              <a:gd name="connsiteX556" fmla="*/ 361921 w 3429066"/>
              <a:gd name="connsiteY556" fmla="*/ 417352 h 779148"/>
              <a:gd name="connsiteX557" fmla="*/ 375695 w 3429066"/>
              <a:gd name="connsiteY557" fmla="*/ 413552 h 779148"/>
              <a:gd name="connsiteX558" fmla="*/ 383248 w 3429066"/>
              <a:gd name="connsiteY558" fmla="*/ 427658 h 779148"/>
              <a:gd name="connsiteX559" fmla="*/ 366417 w 3429066"/>
              <a:gd name="connsiteY559" fmla="*/ 431335 h 779148"/>
              <a:gd name="connsiteX560" fmla="*/ 358645 w 3429066"/>
              <a:gd name="connsiteY560" fmla="*/ 453747 h 779148"/>
              <a:gd name="connsiteX561" fmla="*/ 360255 w 3429066"/>
              <a:gd name="connsiteY561" fmla="*/ 440155 h 779148"/>
              <a:gd name="connsiteX562" fmla="*/ 340252 w 3429066"/>
              <a:gd name="connsiteY562" fmla="*/ 461939 h 779148"/>
              <a:gd name="connsiteX563" fmla="*/ 367141 w 3429066"/>
              <a:gd name="connsiteY563" fmla="*/ 563980 h 779148"/>
              <a:gd name="connsiteX564" fmla="*/ 353311 w 3429066"/>
              <a:gd name="connsiteY564" fmla="*/ 576944 h 779148"/>
              <a:gd name="connsiteX565" fmla="*/ 341119 w 3429066"/>
              <a:gd name="connsiteY565" fmla="*/ 571714 h 779148"/>
              <a:gd name="connsiteX566" fmla="*/ 367141 w 3429066"/>
              <a:gd name="connsiteY566" fmla="*/ 563980 h 779148"/>
              <a:gd name="connsiteX567" fmla="*/ 2796464 w 3429066"/>
              <a:gd name="connsiteY567" fmla="*/ 539720 h 779148"/>
              <a:gd name="connsiteX568" fmla="*/ 2768918 w 3429066"/>
              <a:gd name="connsiteY568" fmla="*/ 547388 h 779148"/>
              <a:gd name="connsiteX569" fmla="*/ 2796464 w 3429066"/>
              <a:gd name="connsiteY569" fmla="*/ 539720 h 779148"/>
              <a:gd name="connsiteX570" fmla="*/ 955881 w 3429066"/>
              <a:gd name="connsiteY570" fmla="*/ 220813 h 779148"/>
              <a:gd name="connsiteX571" fmla="*/ 946690 w 3429066"/>
              <a:gd name="connsiteY571" fmla="*/ 224900 h 779148"/>
              <a:gd name="connsiteX572" fmla="*/ 955881 w 3429066"/>
              <a:gd name="connsiteY572" fmla="*/ 220813 h 779148"/>
              <a:gd name="connsiteX573" fmla="*/ 945052 w 3429066"/>
              <a:gd name="connsiteY573" fmla="*/ 243111 h 779148"/>
              <a:gd name="connsiteX574" fmla="*/ 958796 w 3429066"/>
              <a:gd name="connsiteY574" fmla="*/ 243826 h 779148"/>
              <a:gd name="connsiteX575" fmla="*/ 945052 w 3429066"/>
              <a:gd name="connsiteY575" fmla="*/ 243111 h 779148"/>
              <a:gd name="connsiteX576" fmla="*/ 946842 w 3429066"/>
              <a:gd name="connsiteY576" fmla="*/ 197449 h 779148"/>
              <a:gd name="connsiteX577" fmla="*/ 954510 w 3429066"/>
              <a:gd name="connsiteY577" fmla="*/ 193324 h 779148"/>
              <a:gd name="connsiteX578" fmla="*/ 946842 w 3429066"/>
              <a:gd name="connsiteY578" fmla="*/ 197449 h 779148"/>
              <a:gd name="connsiteX579" fmla="*/ 1039711 w 3429066"/>
              <a:gd name="connsiteY579" fmla="*/ 252770 h 779148"/>
              <a:gd name="connsiteX580" fmla="*/ 1050436 w 3429066"/>
              <a:gd name="connsiteY580" fmla="*/ 248769 h 779148"/>
              <a:gd name="connsiteX581" fmla="*/ 1039711 w 3429066"/>
              <a:gd name="connsiteY581" fmla="*/ 252770 h 779148"/>
              <a:gd name="connsiteX582" fmla="*/ 944051 w 3429066"/>
              <a:gd name="connsiteY582" fmla="*/ 156167 h 779148"/>
              <a:gd name="connsiteX583" fmla="*/ 919610 w 3429066"/>
              <a:gd name="connsiteY583" fmla="*/ 154853 h 779148"/>
              <a:gd name="connsiteX584" fmla="*/ 915143 w 3429066"/>
              <a:gd name="connsiteY584" fmla="*/ 136307 h 779148"/>
              <a:gd name="connsiteX585" fmla="*/ 928849 w 3429066"/>
              <a:gd name="connsiteY585" fmla="*/ 141632 h 779148"/>
              <a:gd name="connsiteX586" fmla="*/ 928802 w 3429066"/>
              <a:gd name="connsiteY586" fmla="*/ 150776 h 779148"/>
              <a:gd name="connsiteX587" fmla="*/ 936431 w 3429066"/>
              <a:gd name="connsiteY587" fmla="*/ 151176 h 779148"/>
              <a:gd name="connsiteX588" fmla="*/ 938070 w 3429066"/>
              <a:gd name="connsiteY588" fmla="*/ 132974 h 779148"/>
              <a:gd name="connsiteX589" fmla="*/ 951767 w 3429066"/>
              <a:gd name="connsiteY589" fmla="*/ 142851 h 779148"/>
              <a:gd name="connsiteX590" fmla="*/ 951786 w 3429066"/>
              <a:gd name="connsiteY590" fmla="*/ 138298 h 779148"/>
              <a:gd name="connsiteX591" fmla="*/ 957872 w 3429066"/>
              <a:gd name="connsiteY591" fmla="*/ 143166 h 779148"/>
              <a:gd name="connsiteX592" fmla="*/ 953176 w 3429066"/>
              <a:gd name="connsiteY592" fmla="*/ 161215 h 779148"/>
              <a:gd name="connsiteX593" fmla="*/ 948709 w 3429066"/>
              <a:gd name="connsiteY593" fmla="*/ 142680 h 779148"/>
              <a:gd name="connsiteX594" fmla="*/ 944051 w 3429066"/>
              <a:gd name="connsiteY594" fmla="*/ 156167 h 779148"/>
              <a:gd name="connsiteX595" fmla="*/ 912924 w 3429066"/>
              <a:gd name="connsiteY595" fmla="*/ 250512 h 779148"/>
              <a:gd name="connsiteX596" fmla="*/ 929773 w 3429066"/>
              <a:gd name="connsiteY596" fmla="*/ 242273 h 779148"/>
              <a:gd name="connsiteX597" fmla="*/ 912924 w 3429066"/>
              <a:gd name="connsiteY597" fmla="*/ 250512 h 779148"/>
              <a:gd name="connsiteX598" fmla="*/ 1064533 w 3429066"/>
              <a:gd name="connsiteY598" fmla="*/ 190114 h 779148"/>
              <a:gd name="connsiteX599" fmla="*/ 1069000 w 3429066"/>
              <a:gd name="connsiteY599" fmla="*/ 208640 h 779148"/>
              <a:gd name="connsiteX600" fmla="*/ 1072144 w 3429066"/>
              <a:gd name="connsiteY600" fmla="*/ 195077 h 779148"/>
              <a:gd name="connsiteX601" fmla="*/ 1082802 w 3429066"/>
              <a:gd name="connsiteY601" fmla="*/ 200230 h 779148"/>
              <a:gd name="connsiteX602" fmla="*/ 1078078 w 3429066"/>
              <a:gd name="connsiteY602" fmla="*/ 222842 h 779148"/>
              <a:gd name="connsiteX603" fmla="*/ 1078192 w 3429066"/>
              <a:gd name="connsiteY603" fmla="*/ 204564 h 779148"/>
              <a:gd name="connsiteX604" fmla="*/ 1064362 w 3429066"/>
              <a:gd name="connsiteY604" fmla="*/ 217537 h 779148"/>
              <a:gd name="connsiteX605" fmla="*/ 1055275 w 3429066"/>
              <a:gd name="connsiteY605" fmla="*/ 203316 h 779148"/>
              <a:gd name="connsiteX606" fmla="*/ 1067629 w 3429066"/>
              <a:gd name="connsiteY606" fmla="*/ 181142 h 779148"/>
              <a:gd name="connsiteX607" fmla="*/ 1064533 w 3429066"/>
              <a:gd name="connsiteY607" fmla="*/ 190114 h 779148"/>
              <a:gd name="connsiteX608" fmla="*/ 917915 w 3429066"/>
              <a:gd name="connsiteY608" fmla="*/ 182170 h 779148"/>
              <a:gd name="connsiteX609" fmla="*/ 904170 w 3429066"/>
              <a:gd name="connsiteY609" fmla="*/ 181427 h 779148"/>
              <a:gd name="connsiteX610" fmla="*/ 917915 w 3429066"/>
              <a:gd name="connsiteY610" fmla="*/ 182170 h 779148"/>
              <a:gd name="connsiteX611" fmla="*/ 933583 w 3429066"/>
              <a:gd name="connsiteY611" fmla="*/ 119029 h 779148"/>
              <a:gd name="connsiteX612" fmla="*/ 941241 w 3429066"/>
              <a:gd name="connsiteY612" fmla="*/ 114867 h 779148"/>
              <a:gd name="connsiteX613" fmla="*/ 933583 w 3429066"/>
              <a:gd name="connsiteY613" fmla="*/ 119029 h 779148"/>
              <a:gd name="connsiteX614" fmla="*/ 1093603 w 3429066"/>
              <a:gd name="connsiteY614" fmla="*/ 182523 h 779148"/>
              <a:gd name="connsiteX615" fmla="*/ 1102852 w 3429066"/>
              <a:gd name="connsiteY615" fmla="*/ 169293 h 779148"/>
              <a:gd name="connsiteX616" fmla="*/ 1093603 w 3429066"/>
              <a:gd name="connsiteY616" fmla="*/ 182523 h 779148"/>
              <a:gd name="connsiteX617" fmla="*/ 1136352 w 3429066"/>
              <a:gd name="connsiteY617" fmla="*/ 189400 h 779148"/>
              <a:gd name="connsiteX618" fmla="*/ 1131799 w 3429066"/>
              <a:gd name="connsiteY618" fmla="*/ 184599 h 779148"/>
              <a:gd name="connsiteX619" fmla="*/ 1141038 w 3429066"/>
              <a:gd name="connsiteY619" fmla="*/ 171379 h 779148"/>
              <a:gd name="connsiteX620" fmla="*/ 1136352 w 3429066"/>
              <a:gd name="connsiteY620" fmla="*/ 189400 h 779148"/>
              <a:gd name="connsiteX621" fmla="*/ 906809 w 3429066"/>
              <a:gd name="connsiteY621" fmla="*/ 250179 h 779148"/>
              <a:gd name="connsiteX622" fmla="*/ 859488 w 3429066"/>
              <a:gd name="connsiteY622" fmla="*/ 243045 h 779148"/>
              <a:gd name="connsiteX623" fmla="*/ 868680 w 3429066"/>
              <a:gd name="connsiteY623" fmla="*/ 238978 h 779148"/>
              <a:gd name="connsiteX624" fmla="*/ 909923 w 3429066"/>
              <a:gd name="connsiteY624" fmla="*/ 241187 h 779148"/>
              <a:gd name="connsiteX625" fmla="*/ 906809 w 3429066"/>
              <a:gd name="connsiteY625" fmla="*/ 250179 h 779148"/>
              <a:gd name="connsiteX626" fmla="*/ 1199045 w 3429066"/>
              <a:gd name="connsiteY626" fmla="*/ 179065 h 779148"/>
              <a:gd name="connsiteX627" fmla="*/ 1203493 w 3429066"/>
              <a:gd name="connsiteY627" fmla="*/ 202192 h 779148"/>
              <a:gd name="connsiteX628" fmla="*/ 1199045 w 3429066"/>
              <a:gd name="connsiteY628" fmla="*/ 179065 h 779148"/>
              <a:gd name="connsiteX629" fmla="*/ 1268111 w 3429066"/>
              <a:gd name="connsiteY629" fmla="*/ 127926 h 779148"/>
              <a:gd name="connsiteX630" fmla="*/ 1274131 w 3429066"/>
              <a:gd name="connsiteY630" fmla="*/ 141984 h 779148"/>
              <a:gd name="connsiteX631" fmla="*/ 1268111 w 3429066"/>
              <a:gd name="connsiteY631" fmla="*/ 127926 h 779148"/>
              <a:gd name="connsiteX632" fmla="*/ 1208513 w 3429066"/>
              <a:gd name="connsiteY632" fmla="*/ 129297 h 779148"/>
              <a:gd name="connsiteX633" fmla="*/ 1239031 w 3429066"/>
              <a:gd name="connsiteY633" fmla="*/ 135526 h 779148"/>
              <a:gd name="connsiteX634" fmla="*/ 1248251 w 3429066"/>
              <a:gd name="connsiteY634" fmla="*/ 126878 h 779148"/>
              <a:gd name="connsiteX635" fmla="*/ 1246661 w 3429066"/>
              <a:gd name="connsiteY635" fmla="*/ 135908 h 779148"/>
              <a:gd name="connsiteX636" fmla="*/ 1263529 w 3429066"/>
              <a:gd name="connsiteY636" fmla="*/ 127678 h 779148"/>
              <a:gd name="connsiteX637" fmla="*/ 1270997 w 3429066"/>
              <a:gd name="connsiteY637" fmla="*/ 155538 h 779148"/>
              <a:gd name="connsiteX638" fmla="*/ 1254252 w 3429066"/>
              <a:gd name="connsiteY638" fmla="*/ 145471 h 779148"/>
              <a:gd name="connsiteX639" fmla="*/ 1241860 w 3429066"/>
              <a:gd name="connsiteY639" fmla="*/ 172236 h 779148"/>
              <a:gd name="connsiteX640" fmla="*/ 1248051 w 3429066"/>
              <a:gd name="connsiteY640" fmla="*/ 158844 h 779148"/>
              <a:gd name="connsiteX641" fmla="*/ 1241917 w 3429066"/>
              <a:gd name="connsiteY641" fmla="*/ 163092 h 779148"/>
              <a:gd name="connsiteX642" fmla="*/ 1232754 w 3429066"/>
              <a:gd name="connsiteY642" fmla="*/ 162606 h 779148"/>
              <a:gd name="connsiteX643" fmla="*/ 1232811 w 3429066"/>
              <a:gd name="connsiteY643" fmla="*/ 153462 h 779148"/>
              <a:gd name="connsiteX644" fmla="*/ 1226649 w 3429066"/>
              <a:gd name="connsiteY644" fmla="*/ 162292 h 779148"/>
              <a:gd name="connsiteX645" fmla="*/ 1223610 w 3429066"/>
              <a:gd name="connsiteY645" fmla="*/ 157520 h 779148"/>
              <a:gd name="connsiteX646" fmla="*/ 1215971 w 3429066"/>
              <a:gd name="connsiteY646" fmla="*/ 157120 h 779148"/>
              <a:gd name="connsiteX647" fmla="*/ 1212942 w 3429066"/>
              <a:gd name="connsiteY647" fmla="*/ 152395 h 779148"/>
              <a:gd name="connsiteX648" fmla="*/ 1208513 w 3429066"/>
              <a:gd name="connsiteY648" fmla="*/ 129297 h 779148"/>
              <a:gd name="connsiteX649" fmla="*/ 1214533 w 3429066"/>
              <a:gd name="connsiteY649" fmla="*/ 143318 h 779148"/>
              <a:gd name="connsiteX650" fmla="*/ 1226810 w 3429066"/>
              <a:gd name="connsiteY650" fmla="*/ 134879 h 779148"/>
              <a:gd name="connsiteX651" fmla="*/ 1214533 w 3429066"/>
              <a:gd name="connsiteY651" fmla="*/ 143318 h 779148"/>
              <a:gd name="connsiteX652" fmla="*/ 1087079 w 3429066"/>
              <a:gd name="connsiteY652" fmla="*/ 250760 h 779148"/>
              <a:gd name="connsiteX653" fmla="*/ 1076363 w 3429066"/>
              <a:gd name="connsiteY653" fmla="*/ 254760 h 779148"/>
              <a:gd name="connsiteX654" fmla="*/ 1087079 w 3429066"/>
              <a:gd name="connsiteY654" fmla="*/ 250760 h 779148"/>
              <a:gd name="connsiteX655" fmla="*/ 1090279 w 3429066"/>
              <a:gd name="connsiteY655" fmla="*/ 228090 h 779148"/>
              <a:gd name="connsiteX656" fmla="*/ 1071924 w 3429066"/>
              <a:gd name="connsiteY656" fmla="*/ 231653 h 779148"/>
              <a:gd name="connsiteX657" fmla="*/ 1090279 w 3429066"/>
              <a:gd name="connsiteY657" fmla="*/ 228090 h 779148"/>
              <a:gd name="connsiteX658" fmla="*/ 1297848 w 3429066"/>
              <a:gd name="connsiteY658" fmla="*/ 262133 h 779148"/>
              <a:gd name="connsiteX659" fmla="*/ 1310097 w 3429066"/>
              <a:gd name="connsiteY659" fmla="*/ 258228 h 779148"/>
              <a:gd name="connsiteX660" fmla="*/ 1297848 w 3429066"/>
              <a:gd name="connsiteY660" fmla="*/ 262133 h 779148"/>
              <a:gd name="connsiteX661" fmla="*/ 1245918 w 3429066"/>
              <a:gd name="connsiteY661" fmla="*/ 259351 h 779148"/>
              <a:gd name="connsiteX662" fmla="*/ 1267339 w 3429066"/>
              <a:gd name="connsiteY662" fmla="*/ 255932 h 779148"/>
              <a:gd name="connsiteX663" fmla="*/ 1285627 w 3429066"/>
              <a:gd name="connsiteY663" fmla="*/ 261495 h 779148"/>
              <a:gd name="connsiteX664" fmla="*/ 1245918 w 3429066"/>
              <a:gd name="connsiteY664" fmla="*/ 259351 h 779148"/>
              <a:gd name="connsiteX665" fmla="*/ 1747476 w 3429066"/>
              <a:gd name="connsiteY665" fmla="*/ 441917 h 779148"/>
              <a:gd name="connsiteX666" fmla="*/ 1730607 w 3429066"/>
              <a:gd name="connsiteY666" fmla="*/ 450128 h 779148"/>
              <a:gd name="connsiteX667" fmla="*/ 1742856 w 3429066"/>
              <a:gd name="connsiteY667" fmla="*/ 446241 h 779148"/>
              <a:gd name="connsiteX668" fmla="*/ 1747476 w 3429066"/>
              <a:gd name="connsiteY668" fmla="*/ 441917 h 779148"/>
              <a:gd name="connsiteX669" fmla="*/ 1770298 w 3429066"/>
              <a:gd name="connsiteY669" fmla="*/ 456862 h 779148"/>
              <a:gd name="connsiteX670" fmla="*/ 1752000 w 3429066"/>
              <a:gd name="connsiteY670" fmla="*/ 451290 h 779148"/>
              <a:gd name="connsiteX671" fmla="*/ 1770298 w 3429066"/>
              <a:gd name="connsiteY671" fmla="*/ 456862 h 779148"/>
              <a:gd name="connsiteX672" fmla="*/ 1780765 w 3429066"/>
              <a:gd name="connsiteY672" fmla="*/ 494009 h 779148"/>
              <a:gd name="connsiteX673" fmla="*/ 1780651 w 3429066"/>
              <a:gd name="connsiteY673" fmla="*/ 512297 h 779148"/>
              <a:gd name="connsiteX674" fmla="*/ 1773079 w 3429066"/>
              <a:gd name="connsiteY674" fmla="*/ 502744 h 779148"/>
              <a:gd name="connsiteX675" fmla="*/ 1780765 w 3429066"/>
              <a:gd name="connsiteY675" fmla="*/ 494009 h 779148"/>
              <a:gd name="connsiteX676" fmla="*/ 847306 w 3429066"/>
              <a:gd name="connsiteY676" fmla="*/ 237806 h 779148"/>
              <a:gd name="connsiteX677" fmla="*/ 824389 w 3429066"/>
              <a:gd name="connsiteY677" fmla="*/ 236568 h 779148"/>
              <a:gd name="connsiteX678" fmla="*/ 847306 w 3429066"/>
              <a:gd name="connsiteY678" fmla="*/ 237806 h 779148"/>
              <a:gd name="connsiteX679" fmla="*/ 1272445 w 3429066"/>
              <a:gd name="connsiteY679" fmla="*/ 169321 h 779148"/>
              <a:gd name="connsiteX680" fmla="*/ 1295486 w 3429066"/>
              <a:gd name="connsiteY680" fmla="*/ 147709 h 779148"/>
              <a:gd name="connsiteX681" fmla="*/ 1294019 w 3429066"/>
              <a:gd name="connsiteY681" fmla="*/ 138498 h 779148"/>
              <a:gd name="connsiteX682" fmla="*/ 1307716 w 3429066"/>
              <a:gd name="connsiteY682" fmla="*/ 148357 h 779148"/>
              <a:gd name="connsiteX683" fmla="*/ 1307745 w 3429066"/>
              <a:gd name="connsiteY683" fmla="*/ 143775 h 779148"/>
              <a:gd name="connsiteX684" fmla="*/ 1324508 w 3429066"/>
              <a:gd name="connsiteY684" fmla="*/ 149261 h 779148"/>
              <a:gd name="connsiteX685" fmla="*/ 1332262 w 3429066"/>
              <a:gd name="connsiteY685" fmla="*/ 131402 h 779148"/>
              <a:gd name="connsiteX686" fmla="*/ 1353617 w 3429066"/>
              <a:gd name="connsiteY686" fmla="*/ 137117 h 779148"/>
              <a:gd name="connsiteX687" fmla="*/ 1362637 w 3429066"/>
              <a:gd name="connsiteY687" fmla="*/ 160491 h 779148"/>
              <a:gd name="connsiteX688" fmla="*/ 1359751 w 3429066"/>
              <a:gd name="connsiteY688" fmla="*/ 132869 h 779148"/>
              <a:gd name="connsiteX689" fmla="*/ 1364285 w 3429066"/>
              <a:gd name="connsiteY689" fmla="*/ 142280 h 779148"/>
              <a:gd name="connsiteX690" fmla="*/ 1396384 w 3429066"/>
              <a:gd name="connsiteY690" fmla="*/ 139460 h 779148"/>
              <a:gd name="connsiteX691" fmla="*/ 1400880 w 3429066"/>
              <a:gd name="connsiteY691" fmla="*/ 153376 h 779148"/>
              <a:gd name="connsiteX692" fmla="*/ 1419254 w 3429066"/>
              <a:gd name="connsiteY692" fmla="*/ 145252 h 779148"/>
              <a:gd name="connsiteX693" fmla="*/ 1431560 w 3429066"/>
              <a:gd name="connsiteY693" fmla="*/ 132174 h 779148"/>
              <a:gd name="connsiteX694" fmla="*/ 1426921 w 3429066"/>
              <a:gd name="connsiteY694" fmla="*/ 141089 h 779148"/>
              <a:gd name="connsiteX695" fmla="*/ 1440637 w 3429066"/>
              <a:gd name="connsiteY695" fmla="*/ 146404 h 779148"/>
              <a:gd name="connsiteX696" fmla="*/ 1440666 w 3429066"/>
              <a:gd name="connsiteY696" fmla="*/ 141842 h 779148"/>
              <a:gd name="connsiteX697" fmla="*/ 1445219 w 3429066"/>
              <a:gd name="connsiteY697" fmla="*/ 146642 h 779148"/>
              <a:gd name="connsiteX698" fmla="*/ 1452858 w 3429066"/>
              <a:gd name="connsiteY698" fmla="*/ 147071 h 779148"/>
              <a:gd name="connsiteX699" fmla="*/ 1460497 w 3429066"/>
              <a:gd name="connsiteY699" fmla="*/ 147480 h 779148"/>
              <a:gd name="connsiteX700" fmla="*/ 1465012 w 3429066"/>
              <a:gd name="connsiteY700" fmla="*/ 156862 h 779148"/>
              <a:gd name="connsiteX701" fmla="*/ 1471212 w 3429066"/>
              <a:gd name="connsiteY701" fmla="*/ 143480 h 779148"/>
              <a:gd name="connsiteX702" fmla="*/ 1475766 w 3429066"/>
              <a:gd name="connsiteY702" fmla="*/ 148280 h 779148"/>
              <a:gd name="connsiteX703" fmla="*/ 1478852 w 3429066"/>
              <a:gd name="connsiteY703" fmla="*/ 143889 h 779148"/>
              <a:gd name="connsiteX704" fmla="*/ 1492568 w 3429066"/>
              <a:gd name="connsiteY704" fmla="*/ 149214 h 779148"/>
              <a:gd name="connsiteX705" fmla="*/ 1488739 w 3429066"/>
              <a:gd name="connsiteY705" fmla="*/ 143823 h 779148"/>
              <a:gd name="connsiteX706" fmla="*/ 1509370 w 3429066"/>
              <a:gd name="connsiteY706" fmla="*/ 150109 h 779148"/>
              <a:gd name="connsiteX707" fmla="*/ 1517037 w 3429066"/>
              <a:gd name="connsiteY707" fmla="*/ 145947 h 779148"/>
              <a:gd name="connsiteX708" fmla="*/ 1523114 w 3429066"/>
              <a:gd name="connsiteY708" fmla="*/ 150843 h 779148"/>
              <a:gd name="connsiteX709" fmla="*/ 1524705 w 3429066"/>
              <a:gd name="connsiteY709" fmla="*/ 141813 h 779148"/>
              <a:gd name="connsiteX710" fmla="*/ 1535392 w 3429066"/>
              <a:gd name="connsiteY710" fmla="*/ 142394 h 779148"/>
              <a:gd name="connsiteX711" fmla="*/ 1529229 w 3429066"/>
              <a:gd name="connsiteY711" fmla="*/ 151186 h 779148"/>
              <a:gd name="connsiteX712" fmla="*/ 1530601 w 3429066"/>
              <a:gd name="connsiteY712" fmla="*/ 178713 h 779148"/>
              <a:gd name="connsiteX713" fmla="*/ 1533678 w 3429066"/>
              <a:gd name="connsiteY713" fmla="*/ 174274 h 779148"/>
              <a:gd name="connsiteX714" fmla="*/ 1533782 w 3429066"/>
              <a:gd name="connsiteY714" fmla="*/ 155986 h 779148"/>
              <a:gd name="connsiteX715" fmla="*/ 1539888 w 3429066"/>
              <a:gd name="connsiteY715" fmla="*/ 156319 h 779148"/>
              <a:gd name="connsiteX716" fmla="*/ 1544536 w 3429066"/>
              <a:gd name="connsiteY716" fmla="*/ 147433 h 779148"/>
              <a:gd name="connsiteX717" fmla="*/ 1550670 w 3429066"/>
              <a:gd name="connsiteY717" fmla="*/ 143213 h 779148"/>
              <a:gd name="connsiteX718" fmla="*/ 1555194 w 3429066"/>
              <a:gd name="connsiteY718" fmla="*/ 152586 h 779148"/>
              <a:gd name="connsiteX719" fmla="*/ 1558309 w 3429066"/>
              <a:gd name="connsiteY719" fmla="*/ 143623 h 779148"/>
              <a:gd name="connsiteX720" fmla="*/ 1576645 w 3429066"/>
              <a:gd name="connsiteY720" fmla="*/ 144594 h 779148"/>
              <a:gd name="connsiteX721" fmla="*/ 1588780 w 3429066"/>
              <a:gd name="connsiteY721" fmla="*/ 158958 h 779148"/>
              <a:gd name="connsiteX722" fmla="*/ 1585779 w 3429066"/>
              <a:gd name="connsiteY722" fmla="*/ 149662 h 779148"/>
              <a:gd name="connsiteX723" fmla="*/ 1596495 w 3429066"/>
              <a:gd name="connsiteY723" fmla="*/ 145671 h 779148"/>
              <a:gd name="connsiteX724" fmla="*/ 1599667 w 3429066"/>
              <a:gd name="connsiteY724" fmla="*/ 127554 h 779148"/>
              <a:gd name="connsiteX725" fmla="*/ 1608906 w 3429066"/>
              <a:gd name="connsiteY725" fmla="*/ 114333 h 779148"/>
              <a:gd name="connsiteX726" fmla="*/ 1616545 w 3429066"/>
              <a:gd name="connsiteY726" fmla="*/ 114752 h 779148"/>
              <a:gd name="connsiteX727" fmla="*/ 1665427 w 3429066"/>
              <a:gd name="connsiteY727" fmla="*/ 117381 h 779148"/>
              <a:gd name="connsiteX728" fmla="*/ 1676095 w 3429066"/>
              <a:gd name="connsiteY728" fmla="*/ 122515 h 779148"/>
              <a:gd name="connsiteX729" fmla="*/ 1680724 w 3429066"/>
              <a:gd name="connsiteY729" fmla="*/ 113648 h 779148"/>
              <a:gd name="connsiteX730" fmla="*/ 1723435 w 3429066"/>
              <a:gd name="connsiteY730" fmla="*/ 125087 h 779148"/>
              <a:gd name="connsiteX731" fmla="*/ 1705080 w 3429066"/>
              <a:gd name="connsiteY731" fmla="*/ 128668 h 779148"/>
              <a:gd name="connsiteX732" fmla="*/ 1714195 w 3429066"/>
              <a:gd name="connsiteY732" fmla="*/ 138308 h 779148"/>
              <a:gd name="connsiteX733" fmla="*/ 1718739 w 3429066"/>
              <a:gd name="connsiteY733" fmla="*/ 143099 h 779148"/>
              <a:gd name="connsiteX734" fmla="*/ 1726444 w 3429066"/>
              <a:gd name="connsiteY734" fmla="*/ 134393 h 779148"/>
              <a:gd name="connsiteX735" fmla="*/ 1749381 w 3429066"/>
              <a:gd name="connsiteY735" fmla="*/ 131050 h 779148"/>
              <a:gd name="connsiteX736" fmla="*/ 1782918 w 3429066"/>
              <a:gd name="connsiteY736" fmla="*/ 142023 h 779148"/>
              <a:gd name="connsiteX737" fmla="*/ 1819580 w 3429066"/>
              <a:gd name="connsiteY737" fmla="*/ 143975 h 779148"/>
              <a:gd name="connsiteX738" fmla="*/ 1845564 w 3429066"/>
              <a:gd name="connsiteY738" fmla="*/ 140832 h 779148"/>
              <a:gd name="connsiteX739" fmla="*/ 1868529 w 3429066"/>
              <a:gd name="connsiteY739" fmla="*/ 132907 h 779148"/>
              <a:gd name="connsiteX740" fmla="*/ 1896028 w 3429066"/>
              <a:gd name="connsiteY740" fmla="*/ 134393 h 779148"/>
              <a:gd name="connsiteX741" fmla="*/ 1918964 w 3429066"/>
              <a:gd name="connsiteY741" fmla="*/ 131069 h 779148"/>
              <a:gd name="connsiteX742" fmla="*/ 1931175 w 3429066"/>
              <a:gd name="connsiteY742" fmla="*/ 131736 h 779148"/>
              <a:gd name="connsiteX743" fmla="*/ 1935737 w 3429066"/>
              <a:gd name="connsiteY743" fmla="*/ 136536 h 779148"/>
              <a:gd name="connsiteX744" fmla="*/ 1964807 w 3429066"/>
              <a:gd name="connsiteY744" fmla="*/ 128964 h 779148"/>
              <a:gd name="connsiteX745" fmla="*/ 1980048 w 3429066"/>
              <a:gd name="connsiteY745" fmla="*/ 134374 h 779148"/>
              <a:gd name="connsiteX746" fmla="*/ 1989268 w 3429066"/>
              <a:gd name="connsiteY746" fmla="*/ 125716 h 779148"/>
              <a:gd name="connsiteX747" fmla="*/ 1999936 w 3429066"/>
              <a:gd name="connsiteY747" fmla="*/ 130869 h 779148"/>
              <a:gd name="connsiteX748" fmla="*/ 2015233 w 3429066"/>
              <a:gd name="connsiteY748" fmla="*/ 127116 h 779148"/>
              <a:gd name="connsiteX749" fmla="*/ 2016814 w 3429066"/>
              <a:gd name="connsiteY749" fmla="*/ 118048 h 779148"/>
              <a:gd name="connsiteX750" fmla="*/ 2029006 w 3429066"/>
              <a:gd name="connsiteY750" fmla="*/ 123277 h 779148"/>
              <a:gd name="connsiteX751" fmla="*/ 2045665 w 3429066"/>
              <a:gd name="connsiteY751" fmla="*/ 147052 h 779148"/>
              <a:gd name="connsiteX752" fmla="*/ 2040807 w 3429066"/>
              <a:gd name="connsiteY752" fmla="*/ 192524 h 779148"/>
              <a:gd name="connsiteX753" fmla="*/ 2051495 w 3429066"/>
              <a:gd name="connsiteY753" fmla="*/ 193105 h 779148"/>
              <a:gd name="connsiteX754" fmla="*/ 2053133 w 3429066"/>
              <a:gd name="connsiteY754" fmla="*/ 174893 h 779148"/>
              <a:gd name="connsiteX755" fmla="*/ 2060667 w 3429066"/>
              <a:gd name="connsiteY755" fmla="*/ 193610 h 779148"/>
              <a:gd name="connsiteX756" fmla="*/ 2069878 w 3429066"/>
              <a:gd name="connsiteY756" fmla="*/ 184942 h 779148"/>
              <a:gd name="connsiteX757" fmla="*/ 2071297 w 3429066"/>
              <a:gd name="connsiteY757" fmla="*/ 203316 h 779148"/>
              <a:gd name="connsiteX758" fmla="*/ 2082013 w 3429066"/>
              <a:gd name="connsiteY758" fmla="*/ 199334 h 779148"/>
              <a:gd name="connsiteX759" fmla="*/ 2080403 w 3429066"/>
              <a:gd name="connsiteY759" fmla="*/ 212946 h 779148"/>
              <a:gd name="connsiteX760" fmla="*/ 2094119 w 3429066"/>
              <a:gd name="connsiteY760" fmla="*/ 218270 h 779148"/>
              <a:gd name="connsiteX761" fmla="*/ 2094148 w 3429066"/>
              <a:gd name="connsiteY761" fmla="*/ 213698 h 779148"/>
              <a:gd name="connsiteX762" fmla="*/ 2112445 w 3429066"/>
              <a:gd name="connsiteY762" fmla="*/ 219270 h 779148"/>
              <a:gd name="connsiteX763" fmla="*/ 2117055 w 3429066"/>
              <a:gd name="connsiteY763" fmla="*/ 214955 h 779148"/>
              <a:gd name="connsiteX764" fmla="*/ 2126333 w 3429066"/>
              <a:gd name="connsiteY764" fmla="*/ 197153 h 779148"/>
              <a:gd name="connsiteX765" fmla="*/ 2130800 w 3429066"/>
              <a:gd name="connsiteY765" fmla="*/ 215679 h 779148"/>
              <a:gd name="connsiteX766" fmla="*/ 2135410 w 3429066"/>
              <a:gd name="connsiteY766" fmla="*/ 211345 h 779148"/>
              <a:gd name="connsiteX767" fmla="*/ 2134048 w 3429066"/>
              <a:gd name="connsiteY767" fmla="*/ 183856 h 779148"/>
              <a:gd name="connsiteX768" fmla="*/ 2135524 w 3429066"/>
              <a:gd name="connsiteY768" fmla="*/ 193058 h 779148"/>
              <a:gd name="connsiteX769" fmla="*/ 2143192 w 3429066"/>
              <a:gd name="connsiteY769" fmla="*/ 188914 h 779148"/>
              <a:gd name="connsiteX770" fmla="*/ 2153822 w 3429066"/>
              <a:gd name="connsiteY770" fmla="*/ 198630 h 779148"/>
              <a:gd name="connsiteX771" fmla="*/ 2149240 w 3429066"/>
              <a:gd name="connsiteY771" fmla="*/ 198391 h 779148"/>
              <a:gd name="connsiteX772" fmla="*/ 2146354 w 3429066"/>
              <a:gd name="connsiteY772" fmla="*/ 170788 h 779148"/>
              <a:gd name="connsiteX773" fmla="*/ 2158594 w 3429066"/>
              <a:gd name="connsiteY773" fmla="*/ 166873 h 779148"/>
              <a:gd name="connsiteX774" fmla="*/ 2150878 w 3429066"/>
              <a:gd name="connsiteY774" fmla="*/ 180170 h 779148"/>
              <a:gd name="connsiteX775" fmla="*/ 2170814 w 3429066"/>
              <a:gd name="connsiteY775" fmla="*/ 167521 h 779148"/>
              <a:gd name="connsiteX776" fmla="*/ 2184454 w 3429066"/>
              <a:gd name="connsiteY776" fmla="*/ 186571 h 779148"/>
              <a:gd name="connsiteX777" fmla="*/ 2193674 w 3429066"/>
              <a:gd name="connsiteY777" fmla="*/ 177932 h 779148"/>
              <a:gd name="connsiteX778" fmla="*/ 2190598 w 3429066"/>
              <a:gd name="connsiteY778" fmla="*/ 182351 h 779148"/>
              <a:gd name="connsiteX779" fmla="*/ 2194960 w 3429066"/>
              <a:gd name="connsiteY779" fmla="*/ 219156 h 779148"/>
              <a:gd name="connsiteX780" fmla="*/ 2205647 w 3429066"/>
              <a:gd name="connsiteY780" fmla="*/ 219737 h 779148"/>
              <a:gd name="connsiteX781" fmla="*/ 2198065 w 3429066"/>
              <a:gd name="connsiteY781" fmla="*/ 210155 h 779148"/>
              <a:gd name="connsiteX782" fmla="*/ 2202818 w 3429066"/>
              <a:gd name="connsiteY782" fmla="*/ 182990 h 779148"/>
              <a:gd name="connsiteX783" fmla="*/ 2202704 w 3429066"/>
              <a:gd name="connsiteY783" fmla="*/ 201278 h 779148"/>
              <a:gd name="connsiteX784" fmla="*/ 2211867 w 3429066"/>
              <a:gd name="connsiteY784" fmla="*/ 201754 h 779148"/>
              <a:gd name="connsiteX785" fmla="*/ 2211981 w 3429066"/>
              <a:gd name="connsiteY785" fmla="*/ 183466 h 779148"/>
              <a:gd name="connsiteX786" fmla="*/ 2227231 w 3429066"/>
              <a:gd name="connsiteY786" fmla="*/ 188886 h 779148"/>
              <a:gd name="connsiteX787" fmla="*/ 2230145 w 3429066"/>
              <a:gd name="connsiteY787" fmla="*/ 211898 h 779148"/>
              <a:gd name="connsiteX788" fmla="*/ 2234784 w 3429066"/>
              <a:gd name="connsiteY788" fmla="*/ 202992 h 779148"/>
              <a:gd name="connsiteX789" fmla="*/ 2230260 w 3429066"/>
              <a:gd name="connsiteY789" fmla="*/ 193610 h 779148"/>
              <a:gd name="connsiteX790" fmla="*/ 2237956 w 3429066"/>
              <a:gd name="connsiteY790" fmla="*/ 184875 h 779148"/>
              <a:gd name="connsiteX791" fmla="*/ 2227288 w 3429066"/>
              <a:gd name="connsiteY791" fmla="*/ 179732 h 779148"/>
              <a:gd name="connsiteX792" fmla="*/ 2245671 w 3429066"/>
              <a:gd name="connsiteY792" fmla="*/ 171569 h 779148"/>
              <a:gd name="connsiteX793" fmla="*/ 2242528 w 3429066"/>
              <a:gd name="connsiteY793" fmla="*/ 185114 h 779148"/>
              <a:gd name="connsiteX794" fmla="*/ 2256139 w 3429066"/>
              <a:gd name="connsiteY794" fmla="*/ 208707 h 779148"/>
              <a:gd name="connsiteX795" fmla="*/ 2259225 w 3429066"/>
              <a:gd name="connsiteY795" fmla="*/ 204316 h 779148"/>
              <a:gd name="connsiteX796" fmla="*/ 2251834 w 3429066"/>
              <a:gd name="connsiteY796" fmla="*/ 162749 h 779148"/>
              <a:gd name="connsiteX797" fmla="*/ 2257806 w 3429066"/>
              <a:gd name="connsiteY797" fmla="*/ 185952 h 779148"/>
              <a:gd name="connsiteX798" fmla="*/ 2265531 w 3429066"/>
              <a:gd name="connsiteY798" fmla="*/ 172636 h 779148"/>
              <a:gd name="connsiteX799" fmla="*/ 2268474 w 3429066"/>
              <a:gd name="connsiteY799" fmla="*/ 191086 h 779148"/>
              <a:gd name="connsiteX800" fmla="*/ 2277666 w 3429066"/>
              <a:gd name="connsiteY800" fmla="*/ 187019 h 779148"/>
              <a:gd name="connsiteX801" fmla="*/ 2283724 w 3429066"/>
              <a:gd name="connsiteY801" fmla="*/ 196487 h 779148"/>
              <a:gd name="connsiteX802" fmla="*/ 2286915 w 3429066"/>
              <a:gd name="connsiteY802" fmla="*/ 173788 h 779148"/>
              <a:gd name="connsiteX803" fmla="*/ 2282324 w 3429066"/>
              <a:gd name="connsiteY803" fmla="*/ 173550 h 779148"/>
              <a:gd name="connsiteX804" fmla="*/ 2291410 w 3429066"/>
              <a:gd name="connsiteY804" fmla="*/ 187781 h 779148"/>
              <a:gd name="connsiteX805" fmla="*/ 2306650 w 3429066"/>
              <a:gd name="connsiteY805" fmla="*/ 193172 h 779148"/>
              <a:gd name="connsiteX806" fmla="*/ 2294601 w 3429066"/>
              <a:gd name="connsiteY806" fmla="*/ 165054 h 779148"/>
              <a:gd name="connsiteX807" fmla="*/ 2302155 w 3429066"/>
              <a:gd name="connsiteY807" fmla="*/ 179208 h 779148"/>
              <a:gd name="connsiteX808" fmla="*/ 2305231 w 3429066"/>
              <a:gd name="connsiteY808" fmla="*/ 174770 h 779148"/>
              <a:gd name="connsiteX809" fmla="*/ 2303821 w 3429066"/>
              <a:gd name="connsiteY809" fmla="*/ 156405 h 779148"/>
              <a:gd name="connsiteX810" fmla="*/ 2297678 w 3429066"/>
              <a:gd name="connsiteY810" fmla="*/ 160663 h 779148"/>
              <a:gd name="connsiteX811" fmla="*/ 2309889 w 3429066"/>
              <a:gd name="connsiteY811" fmla="*/ 161311 h 779148"/>
              <a:gd name="connsiteX812" fmla="*/ 2308260 w 3429066"/>
              <a:gd name="connsiteY812" fmla="*/ 179522 h 779148"/>
              <a:gd name="connsiteX813" fmla="*/ 2326529 w 3429066"/>
              <a:gd name="connsiteY813" fmla="*/ 189657 h 779148"/>
              <a:gd name="connsiteX814" fmla="*/ 2323614 w 3429066"/>
              <a:gd name="connsiteY814" fmla="*/ 166645 h 779148"/>
              <a:gd name="connsiteX815" fmla="*/ 2349532 w 3429066"/>
              <a:gd name="connsiteY815" fmla="*/ 177179 h 779148"/>
              <a:gd name="connsiteX816" fmla="*/ 2357114 w 3429066"/>
              <a:gd name="connsiteY816" fmla="*/ 186733 h 779148"/>
              <a:gd name="connsiteX817" fmla="*/ 2363305 w 3429066"/>
              <a:gd name="connsiteY817" fmla="*/ 173369 h 779148"/>
              <a:gd name="connsiteX818" fmla="*/ 2380021 w 3429066"/>
              <a:gd name="connsiteY818" fmla="*/ 187990 h 779148"/>
              <a:gd name="connsiteX819" fmla="*/ 2384660 w 3429066"/>
              <a:gd name="connsiteY819" fmla="*/ 179075 h 779148"/>
              <a:gd name="connsiteX820" fmla="*/ 2389346 w 3429066"/>
              <a:gd name="connsiteY820" fmla="*/ 161044 h 779148"/>
              <a:gd name="connsiteX821" fmla="*/ 2390937 w 3429066"/>
              <a:gd name="connsiteY821" fmla="*/ 151995 h 779148"/>
              <a:gd name="connsiteX822" fmla="*/ 2392271 w 3429066"/>
              <a:gd name="connsiteY822" fmla="*/ 184056 h 779148"/>
              <a:gd name="connsiteX823" fmla="*/ 2392385 w 3429066"/>
              <a:gd name="connsiteY823" fmla="*/ 165768 h 779148"/>
              <a:gd name="connsiteX824" fmla="*/ 2406187 w 3429066"/>
              <a:gd name="connsiteY824" fmla="*/ 157386 h 779148"/>
              <a:gd name="connsiteX825" fmla="*/ 2422903 w 3429066"/>
              <a:gd name="connsiteY825" fmla="*/ 172007 h 779148"/>
              <a:gd name="connsiteX826" fmla="*/ 2427570 w 3429066"/>
              <a:gd name="connsiteY826" fmla="*/ 158539 h 779148"/>
              <a:gd name="connsiteX827" fmla="*/ 2429047 w 3429066"/>
              <a:gd name="connsiteY827" fmla="*/ 167750 h 779148"/>
              <a:gd name="connsiteX828" fmla="*/ 2433542 w 3429066"/>
              <a:gd name="connsiteY828" fmla="*/ 181704 h 779148"/>
              <a:gd name="connsiteX829" fmla="*/ 2438286 w 3429066"/>
              <a:gd name="connsiteY829" fmla="*/ 154548 h 779148"/>
              <a:gd name="connsiteX830" fmla="*/ 2455088 w 3429066"/>
              <a:gd name="connsiteY830" fmla="*/ 155443 h 779148"/>
              <a:gd name="connsiteX831" fmla="*/ 2453421 w 3429066"/>
              <a:gd name="connsiteY831" fmla="*/ 178208 h 779148"/>
              <a:gd name="connsiteX832" fmla="*/ 2468728 w 3429066"/>
              <a:gd name="connsiteY832" fmla="*/ 174474 h 779148"/>
              <a:gd name="connsiteX833" fmla="*/ 2463975 w 3429066"/>
              <a:gd name="connsiteY833" fmla="*/ 201640 h 779148"/>
              <a:gd name="connsiteX834" fmla="*/ 2470061 w 3429066"/>
              <a:gd name="connsiteY834" fmla="*/ 206535 h 779148"/>
              <a:gd name="connsiteX835" fmla="*/ 2471757 w 3429066"/>
              <a:gd name="connsiteY835" fmla="*/ 179199 h 779148"/>
              <a:gd name="connsiteX836" fmla="*/ 2481005 w 3429066"/>
              <a:gd name="connsiteY836" fmla="*/ 165968 h 779148"/>
              <a:gd name="connsiteX837" fmla="*/ 2482615 w 3429066"/>
              <a:gd name="connsiteY837" fmla="*/ 152338 h 779148"/>
              <a:gd name="connsiteX838" fmla="*/ 2510076 w 3429066"/>
              <a:gd name="connsiteY838" fmla="*/ 158406 h 779148"/>
              <a:gd name="connsiteX839" fmla="*/ 2511657 w 3429066"/>
              <a:gd name="connsiteY839" fmla="*/ 149338 h 779148"/>
              <a:gd name="connsiteX840" fmla="*/ 2526926 w 3429066"/>
              <a:gd name="connsiteY840" fmla="*/ 150147 h 779148"/>
              <a:gd name="connsiteX841" fmla="*/ 2526868 w 3429066"/>
              <a:gd name="connsiteY841" fmla="*/ 159310 h 779148"/>
              <a:gd name="connsiteX842" fmla="*/ 2534507 w 3429066"/>
              <a:gd name="connsiteY842" fmla="*/ 159739 h 779148"/>
              <a:gd name="connsiteX843" fmla="*/ 2537612 w 3429066"/>
              <a:gd name="connsiteY843" fmla="*/ 150728 h 779148"/>
              <a:gd name="connsiteX844" fmla="*/ 2534669 w 3429066"/>
              <a:gd name="connsiteY844" fmla="*/ 132298 h 779148"/>
              <a:gd name="connsiteX845" fmla="*/ 2546833 w 3429066"/>
              <a:gd name="connsiteY845" fmla="*/ 142099 h 779148"/>
              <a:gd name="connsiteX846" fmla="*/ 2545223 w 3429066"/>
              <a:gd name="connsiteY846" fmla="*/ 155739 h 779148"/>
              <a:gd name="connsiteX847" fmla="*/ 2555910 w 3429066"/>
              <a:gd name="connsiteY847" fmla="*/ 156300 h 779148"/>
              <a:gd name="connsiteX848" fmla="*/ 2557520 w 3429066"/>
              <a:gd name="connsiteY848" fmla="*/ 142680 h 779148"/>
              <a:gd name="connsiteX849" fmla="*/ 2580456 w 3429066"/>
              <a:gd name="connsiteY849" fmla="*/ 139327 h 779148"/>
              <a:gd name="connsiteX850" fmla="*/ 2575817 w 3429066"/>
              <a:gd name="connsiteY850" fmla="*/ 148261 h 779148"/>
              <a:gd name="connsiteX851" fmla="*/ 2582009 w 3429066"/>
              <a:gd name="connsiteY851" fmla="*/ 134850 h 779148"/>
              <a:gd name="connsiteX852" fmla="*/ 2592724 w 3429066"/>
              <a:gd name="connsiteY852" fmla="*/ 130859 h 779148"/>
              <a:gd name="connsiteX853" fmla="*/ 2594144 w 3429066"/>
              <a:gd name="connsiteY853" fmla="*/ 149223 h 779148"/>
              <a:gd name="connsiteX854" fmla="*/ 2594162 w 3429066"/>
              <a:gd name="connsiteY854" fmla="*/ 144651 h 779148"/>
              <a:gd name="connsiteX855" fmla="*/ 2611022 w 3429066"/>
              <a:gd name="connsiteY855" fmla="*/ 136431 h 779148"/>
              <a:gd name="connsiteX856" fmla="*/ 2620128 w 3429066"/>
              <a:gd name="connsiteY856" fmla="*/ 146080 h 779148"/>
              <a:gd name="connsiteX857" fmla="*/ 2615603 w 3429066"/>
              <a:gd name="connsiteY857" fmla="*/ 136660 h 779148"/>
              <a:gd name="connsiteX858" fmla="*/ 2626262 w 3429066"/>
              <a:gd name="connsiteY858" fmla="*/ 141823 h 779148"/>
              <a:gd name="connsiteX859" fmla="*/ 2630929 w 3429066"/>
              <a:gd name="connsiteY859" fmla="*/ 128373 h 779148"/>
              <a:gd name="connsiteX860" fmla="*/ 2633901 w 3429066"/>
              <a:gd name="connsiteY860" fmla="*/ 142223 h 779148"/>
              <a:gd name="connsiteX861" fmla="*/ 2649255 w 3429066"/>
              <a:gd name="connsiteY861" fmla="*/ 129326 h 779148"/>
              <a:gd name="connsiteX862" fmla="*/ 2652284 w 3429066"/>
              <a:gd name="connsiteY862" fmla="*/ 134098 h 779148"/>
              <a:gd name="connsiteX863" fmla="*/ 2655370 w 3429066"/>
              <a:gd name="connsiteY863" fmla="*/ 129659 h 779148"/>
              <a:gd name="connsiteX864" fmla="*/ 2672163 w 3429066"/>
              <a:gd name="connsiteY864" fmla="*/ 130574 h 779148"/>
              <a:gd name="connsiteX865" fmla="*/ 2682859 w 3429066"/>
              <a:gd name="connsiteY865" fmla="*/ 131154 h 779148"/>
              <a:gd name="connsiteX866" fmla="*/ 2693546 w 3429066"/>
              <a:gd name="connsiteY866" fmla="*/ 131736 h 779148"/>
              <a:gd name="connsiteX867" fmla="*/ 2699623 w 3429066"/>
              <a:gd name="connsiteY867" fmla="*/ 136631 h 779148"/>
              <a:gd name="connsiteX868" fmla="*/ 2701214 w 3429066"/>
              <a:gd name="connsiteY868" fmla="*/ 127554 h 779148"/>
              <a:gd name="connsiteX869" fmla="*/ 2713454 w 3429066"/>
              <a:gd name="connsiteY869" fmla="*/ 123649 h 779148"/>
              <a:gd name="connsiteX870" fmla="*/ 2731808 w 3429066"/>
              <a:gd name="connsiteY870" fmla="*/ 120086 h 779148"/>
              <a:gd name="connsiteX871" fmla="*/ 2737952 w 3429066"/>
              <a:gd name="connsiteY871" fmla="*/ 115819 h 779148"/>
              <a:gd name="connsiteX872" fmla="*/ 2742476 w 3429066"/>
              <a:gd name="connsiteY872" fmla="*/ 125230 h 779148"/>
              <a:gd name="connsiteX873" fmla="*/ 2750106 w 3429066"/>
              <a:gd name="connsiteY873" fmla="*/ 125640 h 779148"/>
              <a:gd name="connsiteX874" fmla="*/ 2754773 w 3429066"/>
              <a:gd name="connsiteY874" fmla="*/ 112190 h 779148"/>
              <a:gd name="connsiteX875" fmla="*/ 2819038 w 3429066"/>
              <a:gd name="connsiteY875" fmla="*/ 97379 h 779148"/>
              <a:gd name="connsiteX876" fmla="*/ 2822010 w 3429066"/>
              <a:gd name="connsiteY876" fmla="*/ 111247 h 779148"/>
              <a:gd name="connsiteX877" fmla="*/ 2866463 w 3429066"/>
              <a:gd name="connsiteY877" fmla="*/ 86225 h 779148"/>
              <a:gd name="connsiteX878" fmla="*/ 2872654 w 3429066"/>
              <a:gd name="connsiteY878" fmla="*/ 72833 h 779148"/>
              <a:gd name="connsiteX879" fmla="*/ 2877103 w 3429066"/>
              <a:gd name="connsiteY879" fmla="*/ 95941 h 779148"/>
              <a:gd name="connsiteX880" fmla="*/ 2874188 w 3429066"/>
              <a:gd name="connsiteY880" fmla="*/ 72909 h 779148"/>
              <a:gd name="connsiteX881" fmla="*/ 2881770 w 3429066"/>
              <a:gd name="connsiteY881" fmla="*/ 82463 h 779148"/>
              <a:gd name="connsiteX882" fmla="*/ 2884942 w 3429066"/>
              <a:gd name="connsiteY882" fmla="*/ 64337 h 779148"/>
              <a:gd name="connsiteX883" fmla="*/ 2910907 w 3429066"/>
              <a:gd name="connsiteY883" fmla="*/ 65746 h 779148"/>
              <a:gd name="connsiteX884" fmla="*/ 2906030 w 3429066"/>
              <a:gd name="connsiteY884" fmla="*/ 115781 h 779148"/>
              <a:gd name="connsiteX885" fmla="*/ 2909164 w 3429066"/>
              <a:gd name="connsiteY885" fmla="*/ 102246 h 779148"/>
              <a:gd name="connsiteX886" fmla="*/ 2915107 w 3429066"/>
              <a:gd name="connsiteY886" fmla="*/ 129983 h 779148"/>
              <a:gd name="connsiteX887" fmla="*/ 2933491 w 3429066"/>
              <a:gd name="connsiteY887" fmla="*/ 121849 h 779148"/>
              <a:gd name="connsiteX888" fmla="*/ 2938015 w 3429066"/>
              <a:gd name="connsiteY888" fmla="*/ 131231 h 779148"/>
              <a:gd name="connsiteX889" fmla="*/ 2941130 w 3429066"/>
              <a:gd name="connsiteY889" fmla="*/ 122258 h 779148"/>
              <a:gd name="connsiteX890" fmla="*/ 2951798 w 3429066"/>
              <a:gd name="connsiteY890" fmla="*/ 127430 h 779148"/>
              <a:gd name="connsiteX891" fmla="*/ 2959351 w 3429066"/>
              <a:gd name="connsiteY891" fmla="*/ 141546 h 779148"/>
              <a:gd name="connsiteX892" fmla="*/ 2956379 w 3429066"/>
              <a:gd name="connsiteY892" fmla="*/ 127659 h 779148"/>
              <a:gd name="connsiteX893" fmla="*/ 2962494 w 3429066"/>
              <a:gd name="connsiteY893" fmla="*/ 127992 h 779148"/>
              <a:gd name="connsiteX894" fmla="*/ 2968657 w 3429066"/>
              <a:gd name="connsiteY894" fmla="*/ 119172 h 779148"/>
              <a:gd name="connsiteX895" fmla="*/ 2974734 w 3429066"/>
              <a:gd name="connsiteY895" fmla="*/ 124096 h 779148"/>
              <a:gd name="connsiteX896" fmla="*/ 3008366 w 3429066"/>
              <a:gd name="connsiteY896" fmla="*/ 121325 h 779148"/>
              <a:gd name="connsiteX897" fmla="*/ 3009976 w 3429066"/>
              <a:gd name="connsiteY897" fmla="*/ 107704 h 779148"/>
              <a:gd name="connsiteX898" fmla="*/ 3037551 w 3429066"/>
              <a:gd name="connsiteY898" fmla="*/ 95493 h 779148"/>
              <a:gd name="connsiteX899" fmla="*/ 3045162 w 3429066"/>
              <a:gd name="connsiteY899" fmla="*/ 100436 h 779148"/>
              <a:gd name="connsiteX900" fmla="*/ 3049800 w 3429066"/>
              <a:gd name="connsiteY900" fmla="*/ 91569 h 779148"/>
              <a:gd name="connsiteX901" fmla="*/ 3052801 w 3429066"/>
              <a:gd name="connsiteY901" fmla="*/ 100865 h 779148"/>
              <a:gd name="connsiteX902" fmla="*/ 3060459 w 3429066"/>
              <a:gd name="connsiteY902" fmla="*/ 96731 h 779148"/>
              <a:gd name="connsiteX903" fmla="*/ 3069651 w 3429066"/>
              <a:gd name="connsiteY903" fmla="*/ 92654 h 779148"/>
              <a:gd name="connsiteX904" fmla="*/ 3063564 w 3429066"/>
              <a:gd name="connsiteY904" fmla="*/ 87730 h 779148"/>
              <a:gd name="connsiteX905" fmla="*/ 3077347 w 3429066"/>
              <a:gd name="connsiteY905" fmla="*/ 83911 h 779148"/>
              <a:gd name="connsiteX906" fmla="*/ 3075680 w 3429066"/>
              <a:gd name="connsiteY906" fmla="*/ 106656 h 779148"/>
              <a:gd name="connsiteX907" fmla="*/ 3083338 w 3429066"/>
              <a:gd name="connsiteY907" fmla="*/ 102522 h 779148"/>
              <a:gd name="connsiteX908" fmla="*/ 3083452 w 3429066"/>
              <a:gd name="connsiteY908" fmla="*/ 84234 h 779148"/>
              <a:gd name="connsiteX909" fmla="*/ 3086424 w 3429066"/>
              <a:gd name="connsiteY909" fmla="*/ 98112 h 779148"/>
              <a:gd name="connsiteX910" fmla="*/ 3089558 w 3429066"/>
              <a:gd name="connsiteY910" fmla="*/ 84549 h 779148"/>
              <a:gd name="connsiteX911" fmla="*/ 3095720 w 3429066"/>
              <a:gd name="connsiteY911" fmla="*/ 75738 h 779148"/>
              <a:gd name="connsiteX912" fmla="*/ 3117076 w 3429066"/>
              <a:gd name="connsiteY912" fmla="*/ 81482 h 779148"/>
              <a:gd name="connsiteX913" fmla="*/ 3116904 w 3429066"/>
              <a:gd name="connsiteY913" fmla="*/ 108895 h 779148"/>
              <a:gd name="connsiteX914" fmla="*/ 3144393 w 3429066"/>
              <a:gd name="connsiteY914" fmla="*/ 110371 h 779148"/>
              <a:gd name="connsiteX915" fmla="*/ 3145974 w 3429066"/>
              <a:gd name="connsiteY915" fmla="*/ 101322 h 779148"/>
              <a:gd name="connsiteX916" fmla="*/ 3179607 w 3429066"/>
              <a:gd name="connsiteY916" fmla="*/ 98550 h 779148"/>
              <a:gd name="connsiteX917" fmla="*/ 3196466 w 3429066"/>
              <a:gd name="connsiteY917" fmla="*/ 90321 h 779148"/>
              <a:gd name="connsiteX918" fmla="*/ 3208706 w 3429066"/>
              <a:gd name="connsiteY918" fmla="*/ 86425 h 779148"/>
              <a:gd name="connsiteX919" fmla="*/ 3217840 w 3429066"/>
              <a:gd name="connsiteY919" fmla="*/ 91483 h 779148"/>
              <a:gd name="connsiteX920" fmla="*/ 3222479 w 3429066"/>
              <a:gd name="connsiteY920" fmla="*/ 82586 h 779148"/>
              <a:gd name="connsiteX921" fmla="*/ 3242358 w 3429066"/>
              <a:gd name="connsiteY921" fmla="*/ 79100 h 779148"/>
              <a:gd name="connsiteX922" fmla="*/ 3265294 w 3429066"/>
              <a:gd name="connsiteY922" fmla="*/ 75738 h 779148"/>
              <a:gd name="connsiteX923" fmla="*/ 3279124 w 3429066"/>
              <a:gd name="connsiteY923" fmla="*/ 62803 h 779148"/>
              <a:gd name="connsiteX924" fmla="*/ 3295955 w 3429066"/>
              <a:gd name="connsiteY924" fmla="*/ 59117 h 779148"/>
              <a:gd name="connsiteX925" fmla="*/ 3297317 w 3429066"/>
              <a:gd name="connsiteY925" fmla="*/ 86625 h 779148"/>
              <a:gd name="connsiteX926" fmla="*/ 3289564 w 3429066"/>
              <a:gd name="connsiteY926" fmla="*/ 104513 h 779148"/>
              <a:gd name="connsiteX927" fmla="*/ 3298736 w 3429066"/>
              <a:gd name="connsiteY927" fmla="*/ 105008 h 779148"/>
              <a:gd name="connsiteX928" fmla="*/ 3299965 w 3429066"/>
              <a:gd name="connsiteY928" fmla="*/ 155386 h 779148"/>
              <a:gd name="connsiteX929" fmla="*/ 3304604 w 3429066"/>
              <a:gd name="connsiteY929" fmla="*/ 146490 h 779148"/>
              <a:gd name="connsiteX930" fmla="*/ 3321396 w 3429066"/>
              <a:gd name="connsiteY930" fmla="*/ 147404 h 779148"/>
              <a:gd name="connsiteX931" fmla="*/ 3335169 w 3429066"/>
              <a:gd name="connsiteY931" fmla="*/ 143556 h 779148"/>
              <a:gd name="connsiteX932" fmla="*/ 3364297 w 3429066"/>
              <a:gd name="connsiteY932" fmla="*/ 126821 h 779148"/>
              <a:gd name="connsiteX933" fmla="*/ 3372022 w 3429066"/>
              <a:gd name="connsiteY933" fmla="*/ 113543 h 779148"/>
              <a:gd name="connsiteX934" fmla="*/ 3397958 w 3429066"/>
              <a:gd name="connsiteY934" fmla="*/ 119486 h 779148"/>
              <a:gd name="connsiteX935" fmla="*/ 3402349 w 3429066"/>
              <a:gd name="connsiteY935" fmla="*/ 151748 h 779148"/>
              <a:gd name="connsiteX936" fmla="*/ 3418875 w 3429066"/>
              <a:gd name="connsiteY936" fmla="*/ 198363 h 779148"/>
              <a:gd name="connsiteX937" fmla="*/ 3423314 w 3429066"/>
              <a:gd name="connsiteY937" fmla="*/ 221480 h 779148"/>
              <a:gd name="connsiteX938" fmla="*/ 3427600 w 3429066"/>
              <a:gd name="connsiteY938" fmla="*/ 272020 h 779148"/>
              <a:gd name="connsiteX939" fmla="*/ 3422990 w 3429066"/>
              <a:gd name="connsiteY939" fmla="*/ 276335 h 779148"/>
              <a:gd name="connsiteX940" fmla="*/ 3429067 w 3429066"/>
              <a:gd name="connsiteY940" fmla="*/ 281240 h 779148"/>
              <a:gd name="connsiteX941" fmla="*/ 3424352 w 3429066"/>
              <a:gd name="connsiteY941" fmla="*/ 303843 h 779148"/>
              <a:gd name="connsiteX942" fmla="*/ 3427352 w 3429066"/>
              <a:gd name="connsiteY942" fmla="*/ 313158 h 779148"/>
              <a:gd name="connsiteX943" fmla="*/ 3424190 w 3429066"/>
              <a:gd name="connsiteY943" fmla="*/ 331275 h 779148"/>
              <a:gd name="connsiteX944" fmla="*/ 3421133 w 3429066"/>
              <a:gd name="connsiteY944" fmla="*/ 331103 h 779148"/>
              <a:gd name="connsiteX945" fmla="*/ 3419466 w 3429066"/>
              <a:gd name="connsiteY945" fmla="*/ 353897 h 779148"/>
              <a:gd name="connsiteX946" fmla="*/ 3416437 w 3429066"/>
              <a:gd name="connsiteY946" fmla="*/ 349134 h 779148"/>
              <a:gd name="connsiteX947" fmla="*/ 3410188 w 3429066"/>
              <a:gd name="connsiteY947" fmla="*/ 371680 h 779148"/>
              <a:gd name="connsiteX948" fmla="*/ 3399463 w 3429066"/>
              <a:gd name="connsiteY948" fmla="*/ 375671 h 779148"/>
              <a:gd name="connsiteX949" fmla="*/ 3397853 w 3429066"/>
              <a:gd name="connsiteY949" fmla="*/ 389301 h 779148"/>
              <a:gd name="connsiteX950" fmla="*/ 3370583 w 3429066"/>
              <a:gd name="connsiteY950" fmla="*/ 351230 h 779148"/>
              <a:gd name="connsiteX951" fmla="*/ 3358363 w 3429066"/>
              <a:gd name="connsiteY951" fmla="*/ 350582 h 779148"/>
              <a:gd name="connsiteX952" fmla="*/ 3364116 w 3429066"/>
              <a:gd name="connsiteY952" fmla="*/ 410332 h 779148"/>
              <a:gd name="connsiteX953" fmla="*/ 3360820 w 3429066"/>
              <a:gd name="connsiteY953" fmla="*/ 451318 h 779148"/>
              <a:gd name="connsiteX954" fmla="*/ 3354715 w 3429066"/>
              <a:gd name="connsiteY954" fmla="*/ 450985 h 779148"/>
              <a:gd name="connsiteX955" fmla="*/ 3356077 w 3429066"/>
              <a:gd name="connsiteY955" fmla="*/ 478493 h 779148"/>
              <a:gd name="connsiteX956" fmla="*/ 3339303 w 3429066"/>
              <a:gd name="connsiteY956" fmla="*/ 473026 h 779148"/>
              <a:gd name="connsiteX957" fmla="*/ 3333302 w 3429066"/>
              <a:gd name="connsiteY957" fmla="*/ 454404 h 779148"/>
              <a:gd name="connsiteX958" fmla="*/ 3330169 w 3429066"/>
              <a:gd name="connsiteY958" fmla="*/ 467949 h 779148"/>
              <a:gd name="connsiteX959" fmla="*/ 3324054 w 3429066"/>
              <a:gd name="connsiteY959" fmla="*/ 467616 h 779148"/>
              <a:gd name="connsiteX960" fmla="*/ 3324159 w 3429066"/>
              <a:gd name="connsiteY960" fmla="*/ 449328 h 779148"/>
              <a:gd name="connsiteX961" fmla="*/ 3311909 w 3429066"/>
              <a:gd name="connsiteY961" fmla="*/ 453261 h 779148"/>
              <a:gd name="connsiteX962" fmla="*/ 3319463 w 3429066"/>
              <a:gd name="connsiteY962" fmla="*/ 467368 h 779148"/>
              <a:gd name="connsiteX963" fmla="*/ 3272123 w 3429066"/>
              <a:gd name="connsiteY963" fmla="*/ 464815 h 779148"/>
              <a:gd name="connsiteX964" fmla="*/ 3267485 w 3429066"/>
              <a:gd name="connsiteY964" fmla="*/ 473721 h 779148"/>
              <a:gd name="connsiteX965" fmla="*/ 3268847 w 3429066"/>
              <a:gd name="connsiteY965" fmla="*/ 501220 h 779148"/>
              <a:gd name="connsiteX966" fmla="*/ 3253521 w 3429066"/>
              <a:gd name="connsiteY966" fmla="*/ 509554 h 779148"/>
              <a:gd name="connsiteX967" fmla="*/ 3259569 w 3429066"/>
              <a:gd name="connsiteY967" fmla="*/ 519003 h 779148"/>
              <a:gd name="connsiteX968" fmla="*/ 3254959 w 3429066"/>
              <a:gd name="connsiteY968" fmla="*/ 523347 h 779148"/>
              <a:gd name="connsiteX969" fmla="*/ 3222965 w 3429066"/>
              <a:gd name="connsiteY969" fmla="*/ 507897 h 779148"/>
              <a:gd name="connsiteX970" fmla="*/ 3210659 w 3429066"/>
              <a:gd name="connsiteY970" fmla="*/ 520956 h 779148"/>
              <a:gd name="connsiteX971" fmla="*/ 3215297 w 3429066"/>
              <a:gd name="connsiteY971" fmla="*/ 512031 h 779148"/>
              <a:gd name="connsiteX972" fmla="*/ 3213821 w 3429066"/>
              <a:gd name="connsiteY972" fmla="*/ 502830 h 779148"/>
              <a:gd name="connsiteX973" fmla="*/ 3206077 w 3429066"/>
              <a:gd name="connsiteY973" fmla="*/ 520689 h 779148"/>
              <a:gd name="connsiteX974" fmla="*/ 3178578 w 3429066"/>
              <a:gd name="connsiteY974" fmla="*/ 519232 h 779148"/>
              <a:gd name="connsiteX975" fmla="*/ 3170939 w 3429066"/>
              <a:gd name="connsiteY975" fmla="*/ 518784 h 779148"/>
              <a:gd name="connsiteX976" fmla="*/ 3141926 w 3429066"/>
              <a:gd name="connsiteY976" fmla="*/ 517260 h 779148"/>
              <a:gd name="connsiteX977" fmla="*/ 3074670 w 3429066"/>
              <a:gd name="connsiteY977" fmla="*/ 522718 h 779148"/>
              <a:gd name="connsiteX978" fmla="*/ 3074756 w 3429066"/>
              <a:gd name="connsiteY978" fmla="*/ 509040 h 779148"/>
              <a:gd name="connsiteX979" fmla="*/ 3071736 w 3429066"/>
              <a:gd name="connsiteY979" fmla="*/ 504268 h 779148"/>
              <a:gd name="connsiteX980" fmla="*/ 3064040 w 3429066"/>
              <a:gd name="connsiteY980" fmla="*/ 513021 h 779148"/>
              <a:gd name="connsiteX981" fmla="*/ 3054925 w 3429066"/>
              <a:gd name="connsiteY981" fmla="*/ 503382 h 779148"/>
              <a:gd name="connsiteX982" fmla="*/ 3047238 w 3429066"/>
              <a:gd name="connsiteY982" fmla="*/ 512097 h 779148"/>
              <a:gd name="connsiteX983" fmla="*/ 3042742 w 3429066"/>
              <a:gd name="connsiteY983" fmla="*/ 498153 h 779148"/>
              <a:gd name="connsiteX984" fmla="*/ 3031969 w 3429066"/>
              <a:gd name="connsiteY984" fmla="*/ 511278 h 779148"/>
              <a:gd name="connsiteX985" fmla="*/ 3035075 w 3429066"/>
              <a:gd name="connsiteY985" fmla="*/ 502306 h 779148"/>
              <a:gd name="connsiteX986" fmla="*/ 3024416 w 3429066"/>
              <a:gd name="connsiteY986" fmla="*/ 497172 h 779148"/>
              <a:gd name="connsiteX987" fmla="*/ 3021416 w 3429066"/>
              <a:gd name="connsiteY987" fmla="*/ 487847 h 779148"/>
              <a:gd name="connsiteX988" fmla="*/ 2990841 w 3429066"/>
              <a:gd name="connsiteY988" fmla="*/ 490780 h 779148"/>
              <a:gd name="connsiteX989" fmla="*/ 2987707 w 3429066"/>
              <a:gd name="connsiteY989" fmla="*/ 504344 h 779148"/>
              <a:gd name="connsiteX990" fmla="*/ 2963275 w 3429066"/>
              <a:gd name="connsiteY990" fmla="*/ 503001 h 779148"/>
              <a:gd name="connsiteX991" fmla="*/ 2963361 w 3429066"/>
              <a:gd name="connsiteY991" fmla="*/ 489304 h 779148"/>
              <a:gd name="connsiteX992" fmla="*/ 2954112 w 3429066"/>
              <a:gd name="connsiteY992" fmla="*/ 502496 h 779148"/>
              <a:gd name="connsiteX993" fmla="*/ 2955751 w 3429066"/>
              <a:gd name="connsiteY993" fmla="*/ 484284 h 779148"/>
              <a:gd name="connsiteX994" fmla="*/ 2944978 w 3429066"/>
              <a:gd name="connsiteY994" fmla="*/ 497438 h 779148"/>
              <a:gd name="connsiteX995" fmla="*/ 2923537 w 3429066"/>
              <a:gd name="connsiteY995" fmla="*/ 505430 h 779148"/>
              <a:gd name="connsiteX996" fmla="*/ 2917479 w 3429066"/>
              <a:gd name="connsiteY996" fmla="*/ 495933 h 779148"/>
              <a:gd name="connsiteX997" fmla="*/ 2845594 w 3429066"/>
              <a:gd name="connsiteY997" fmla="*/ 510345 h 779148"/>
              <a:gd name="connsiteX998" fmla="*/ 2834821 w 3429066"/>
              <a:gd name="connsiteY998" fmla="*/ 523499 h 779148"/>
              <a:gd name="connsiteX999" fmla="*/ 2816552 w 3429066"/>
              <a:gd name="connsiteY999" fmla="*/ 513345 h 779148"/>
              <a:gd name="connsiteX1000" fmla="*/ 2816657 w 3429066"/>
              <a:gd name="connsiteY1000" fmla="*/ 495067 h 779148"/>
              <a:gd name="connsiteX1001" fmla="*/ 2796740 w 3429066"/>
              <a:gd name="connsiteY1001" fmla="*/ 503134 h 779148"/>
              <a:gd name="connsiteX1002" fmla="*/ 2807437 w 3429066"/>
              <a:gd name="connsiteY1002" fmla="*/ 503734 h 779148"/>
              <a:gd name="connsiteX1003" fmla="*/ 2816705 w 3429066"/>
              <a:gd name="connsiteY1003" fmla="*/ 485932 h 779148"/>
              <a:gd name="connsiteX1004" fmla="*/ 2810656 w 3429066"/>
              <a:gd name="connsiteY1004" fmla="*/ 476455 h 779148"/>
              <a:gd name="connsiteX1005" fmla="*/ 2815457 w 3429066"/>
              <a:gd name="connsiteY1005" fmla="*/ 440155 h 779148"/>
              <a:gd name="connsiteX1006" fmla="*/ 2836955 w 3429066"/>
              <a:gd name="connsiteY1006" fmla="*/ 423010 h 779148"/>
              <a:gd name="connsiteX1007" fmla="*/ 2842975 w 3429066"/>
              <a:gd name="connsiteY1007" fmla="*/ 437069 h 779148"/>
              <a:gd name="connsiteX1008" fmla="*/ 2849137 w 3429066"/>
              <a:gd name="connsiteY1008" fmla="*/ 428258 h 779148"/>
              <a:gd name="connsiteX1009" fmla="*/ 2843089 w 3429066"/>
              <a:gd name="connsiteY1009" fmla="*/ 418781 h 779148"/>
              <a:gd name="connsiteX1010" fmla="*/ 2861415 w 3429066"/>
              <a:gd name="connsiteY1010" fmla="*/ 419772 h 779148"/>
              <a:gd name="connsiteX1011" fmla="*/ 2862806 w 3429066"/>
              <a:gd name="connsiteY1011" fmla="*/ 442708 h 779148"/>
              <a:gd name="connsiteX1012" fmla="*/ 2871997 w 3429066"/>
              <a:gd name="connsiteY1012" fmla="*/ 438621 h 779148"/>
              <a:gd name="connsiteX1013" fmla="*/ 2873578 w 3429066"/>
              <a:gd name="connsiteY1013" fmla="*/ 429573 h 779148"/>
              <a:gd name="connsiteX1014" fmla="*/ 2862968 w 3429066"/>
              <a:gd name="connsiteY1014" fmla="*/ 415257 h 779148"/>
              <a:gd name="connsiteX1015" fmla="*/ 2881265 w 3429066"/>
              <a:gd name="connsiteY1015" fmla="*/ 420838 h 779148"/>
              <a:gd name="connsiteX1016" fmla="*/ 2884456 w 3429066"/>
              <a:gd name="connsiteY1016" fmla="*/ 398131 h 779148"/>
              <a:gd name="connsiteX1017" fmla="*/ 2872235 w 3429066"/>
              <a:gd name="connsiteY1017" fmla="*/ 397464 h 779148"/>
              <a:gd name="connsiteX1018" fmla="*/ 2875407 w 3429066"/>
              <a:gd name="connsiteY1018" fmla="*/ 379357 h 779148"/>
              <a:gd name="connsiteX1019" fmla="*/ 2870902 w 3429066"/>
              <a:gd name="connsiteY1019" fmla="*/ 365412 h 779148"/>
              <a:gd name="connsiteX1020" fmla="*/ 2872293 w 3429066"/>
              <a:gd name="connsiteY1020" fmla="*/ 388349 h 779148"/>
              <a:gd name="connsiteX1021" fmla="*/ 2869149 w 3429066"/>
              <a:gd name="connsiteY1021" fmla="*/ 401912 h 779148"/>
              <a:gd name="connsiteX1022" fmla="*/ 2860015 w 3429066"/>
              <a:gd name="connsiteY1022" fmla="*/ 396826 h 779148"/>
              <a:gd name="connsiteX1023" fmla="*/ 2866149 w 3429066"/>
              <a:gd name="connsiteY1023" fmla="*/ 392587 h 779148"/>
              <a:gd name="connsiteX1024" fmla="*/ 2855405 w 3429066"/>
              <a:gd name="connsiteY1024" fmla="*/ 401150 h 779148"/>
              <a:gd name="connsiteX1025" fmla="*/ 2844822 w 3429066"/>
              <a:gd name="connsiteY1025" fmla="*/ 382291 h 779148"/>
              <a:gd name="connsiteX1026" fmla="*/ 2838602 w 3429066"/>
              <a:gd name="connsiteY1026" fmla="*/ 400255 h 779148"/>
              <a:gd name="connsiteX1027" fmla="*/ 2834164 w 3429066"/>
              <a:gd name="connsiteY1027" fmla="*/ 377147 h 779148"/>
              <a:gd name="connsiteX1028" fmla="*/ 2829468 w 3429066"/>
              <a:gd name="connsiteY1028" fmla="*/ 395168 h 779148"/>
              <a:gd name="connsiteX1029" fmla="*/ 2777538 w 3429066"/>
              <a:gd name="connsiteY1029" fmla="*/ 392359 h 779148"/>
              <a:gd name="connsiteX1030" fmla="*/ 2772870 w 3429066"/>
              <a:gd name="connsiteY1030" fmla="*/ 405836 h 779148"/>
              <a:gd name="connsiteX1031" fmla="*/ 2778919 w 3429066"/>
              <a:gd name="connsiteY1031" fmla="*/ 415295 h 779148"/>
              <a:gd name="connsiteX1032" fmla="*/ 2781729 w 3429066"/>
              <a:gd name="connsiteY1032" fmla="*/ 456614 h 779148"/>
              <a:gd name="connsiteX1033" fmla="*/ 2778671 w 3429066"/>
              <a:gd name="connsiteY1033" fmla="*/ 456443 h 779148"/>
              <a:gd name="connsiteX1034" fmla="*/ 2775614 w 3429066"/>
              <a:gd name="connsiteY1034" fmla="*/ 456281 h 779148"/>
              <a:gd name="connsiteX1035" fmla="*/ 2771194 w 3429066"/>
              <a:gd name="connsiteY1035" fmla="*/ 428620 h 779148"/>
              <a:gd name="connsiteX1036" fmla="*/ 2774109 w 3429066"/>
              <a:gd name="connsiteY1036" fmla="*/ 451633 h 779148"/>
              <a:gd name="connsiteX1037" fmla="*/ 2758812 w 3429066"/>
              <a:gd name="connsiteY1037" fmla="*/ 455376 h 779148"/>
              <a:gd name="connsiteX1038" fmla="*/ 2767975 w 3429066"/>
              <a:gd name="connsiteY1038" fmla="*/ 455881 h 779148"/>
              <a:gd name="connsiteX1039" fmla="*/ 2781614 w 3429066"/>
              <a:gd name="connsiteY1039" fmla="*/ 474912 h 779148"/>
              <a:gd name="connsiteX1040" fmla="*/ 2781443 w 3429066"/>
              <a:gd name="connsiteY1040" fmla="*/ 502334 h 779148"/>
              <a:gd name="connsiteX1041" fmla="*/ 2767556 w 3429066"/>
              <a:gd name="connsiteY1041" fmla="*/ 524461 h 779148"/>
              <a:gd name="connsiteX1042" fmla="*/ 2761507 w 3429066"/>
              <a:gd name="connsiteY1042" fmla="*/ 514974 h 779148"/>
              <a:gd name="connsiteX1043" fmla="*/ 2749258 w 3429066"/>
              <a:gd name="connsiteY1043" fmla="*/ 518898 h 779148"/>
              <a:gd name="connsiteX1044" fmla="*/ 2744705 w 3429066"/>
              <a:gd name="connsiteY1044" fmla="*/ 514069 h 779148"/>
              <a:gd name="connsiteX1045" fmla="*/ 2730932 w 3429066"/>
              <a:gd name="connsiteY1045" fmla="*/ 517908 h 779148"/>
              <a:gd name="connsiteX1046" fmla="*/ 2692746 w 3429066"/>
              <a:gd name="connsiteY1046" fmla="*/ 515831 h 779148"/>
              <a:gd name="connsiteX1047" fmla="*/ 2683555 w 3429066"/>
              <a:gd name="connsiteY1047" fmla="*/ 519889 h 779148"/>
              <a:gd name="connsiteX1048" fmla="*/ 2677506 w 3429066"/>
              <a:gd name="connsiteY1048" fmla="*/ 510440 h 779148"/>
              <a:gd name="connsiteX1049" fmla="*/ 2674392 w 3429066"/>
              <a:gd name="connsiteY1049" fmla="*/ 519412 h 779148"/>
              <a:gd name="connsiteX1050" fmla="*/ 2668362 w 3429066"/>
              <a:gd name="connsiteY1050" fmla="*/ 505401 h 779148"/>
              <a:gd name="connsiteX1051" fmla="*/ 2656141 w 3429066"/>
              <a:gd name="connsiteY1051" fmla="*/ 504716 h 779148"/>
              <a:gd name="connsiteX1052" fmla="*/ 2654532 w 3429066"/>
              <a:gd name="connsiteY1052" fmla="*/ 518346 h 779148"/>
              <a:gd name="connsiteX1053" fmla="*/ 2634739 w 3429066"/>
              <a:gd name="connsiteY1053" fmla="*/ 508145 h 779148"/>
              <a:gd name="connsiteX1054" fmla="*/ 2631605 w 3429066"/>
              <a:gd name="connsiteY1054" fmla="*/ 521661 h 779148"/>
              <a:gd name="connsiteX1055" fmla="*/ 2544518 w 3429066"/>
              <a:gd name="connsiteY1055" fmla="*/ 521537 h 779148"/>
              <a:gd name="connsiteX1056" fmla="*/ 2532250 w 3429066"/>
              <a:gd name="connsiteY1056" fmla="*/ 530033 h 779148"/>
              <a:gd name="connsiteX1057" fmla="*/ 2504732 w 3429066"/>
              <a:gd name="connsiteY1057" fmla="*/ 533110 h 779148"/>
              <a:gd name="connsiteX1058" fmla="*/ 2501599 w 3429066"/>
              <a:gd name="connsiteY1058" fmla="*/ 546692 h 779148"/>
              <a:gd name="connsiteX1059" fmla="*/ 2457307 w 3429066"/>
              <a:gd name="connsiteY1059" fmla="*/ 544263 h 779148"/>
              <a:gd name="connsiteX1060" fmla="*/ 2452754 w 3429066"/>
              <a:gd name="connsiteY1060" fmla="*/ 539463 h 779148"/>
              <a:gd name="connsiteX1061" fmla="*/ 2442029 w 3429066"/>
              <a:gd name="connsiteY1061" fmla="*/ 543444 h 779148"/>
              <a:gd name="connsiteX1062" fmla="*/ 2434428 w 3429066"/>
              <a:gd name="connsiteY1062" fmla="*/ 538462 h 779148"/>
              <a:gd name="connsiteX1063" fmla="*/ 2420627 w 3429066"/>
              <a:gd name="connsiteY1063" fmla="*/ 546845 h 779148"/>
              <a:gd name="connsiteX1064" fmla="*/ 2416102 w 3429066"/>
              <a:gd name="connsiteY1064" fmla="*/ 537481 h 779148"/>
              <a:gd name="connsiteX1065" fmla="*/ 2408387 w 3429066"/>
              <a:gd name="connsiteY1065" fmla="*/ 550778 h 779148"/>
              <a:gd name="connsiteX1066" fmla="*/ 2403834 w 3429066"/>
              <a:gd name="connsiteY1066" fmla="*/ 545959 h 779148"/>
              <a:gd name="connsiteX1067" fmla="*/ 2391556 w 3429066"/>
              <a:gd name="connsiteY1067" fmla="*/ 554465 h 779148"/>
              <a:gd name="connsiteX1068" fmla="*/ 2365591 w 3429066"/>
              <a:gd name="connsiteY1068" fmla="*/ 553055 h 779148"/>
              <a:gd name="connsiteX1069" fmla="*/ 2360962 w 3429066"/>
              <a:gd name="connsiteY1069" fmla="*/ 561942 h 779148"/>
              <a:gd name="connsiteX1070" fmla="*/ 2362572 w 3429066"/>
              <a:gd name="connsiteY1070" fmla="*/ 548302 h 779148"/>
              <a:gd name="connsiteX1071" fmla="*/ 2356437 w 3429066"/>
              <a:gd name="connsiteY1071" fmla="*/ 552560 h 779148"/>
              <a:gd name="connsiteX1072" fmla="*/ 2357914 w 3429066"/>
              <a:gd name="connsiteY1072" fmla="*/ 561780 h 779148"/>
              <a:gd name="connsiteX1073" fmla="*/ 2354913 w 3429066"/>
              <a:gd name="connsiteY1073" fmla="*/ 552483 h 779148"/>
              <a:gd name="connsiteX1074" fmla="*/ 2345712 w 3429066"/>
              <a:gd name="connsiteY1074" fmla="*/ 556551 h 779148"/>
              <a:gd name="connsiteX1075" fmla="*/ 2334968 w 3429066"/>
              <a:gd name="connsiteY1075" fmla="*/ 565113 h 779148"/>
              <a:gd name="connsiteX1076" fmla="*/ 2325834 w 3429066"/>
              <a:gd name="connsiteY1076" fmla="*/ 560056 h 779148"/>
              <a:gd name="connsiteX1077" fmla="*/ 2296792 w 3429066"/>
              <a:gd name="connsiteY1077" fmla="*/ 563047 h 779148"/>
              <a:gd name="connsiteX1078" fmla="*/ 2284514 w 3429066"/>
              <a:gd name="connsiteY1078" fmla="*/ 571552 h 779148"/>
              <a:gd name="connsiteX1079" fmla="*/ 2279961 w 3429066"/>
              <a:gd name="connsiteY1079" fmla="*/ 566723 h 779148"/>
              <a:gd name="connsiteX1080" fmla="*/ 2267712 w 3429066"/>
              <a:gd name="connsiteY1080" fmla="*/ 570638 h 779148"/>
              <a:gd name="connsiteX1081" fmla="*/ 2260130 w 3429066"/>
              <a:gd name="connsiteY1081" fmla="*/ 561084 h 779148"/>
              <a:gd name="connsiteX1082" fmla="*/ 2250996 w 3429066"/>
              <a:gd name="connsiteY1082" fmla="*/ 556008 h 779148"/>
              <a:gd name="connsiteX1083" fmla="*/ 2246357 w 3429066"/>
              <a:gd name="connsiteY1083" fmla="*/ 564904 h 779148"/>
              <a:gd name="connsiteX1084" fmla="*/ 2241804 w 3429066"/>
              <a:gd name="connsiteY1084" fmla="*/ 560075 h 779148"/>
              <a:gd name="connsiteX1085" fmla="*/ 2235660 w 3429066"/>
              <a:gd name="connsiteY1085" fmla="*/ 564304 h 779148"/>
              <a:gd name="connsiteX1086" fmla="*/ 2226526 w 3429066"/>
              <a:gd name="connsiteY1086" fmla="*/ 559256 h 779148"/>
              <a:gd name="connsiteX1087" fmla="*/ 2202056 w 3429066"/>
              <a:gd name="connsiteY1087" fmla="*/ 562504 h 779148"/>
              <a:gd name="connsiteX1088" fmla="*/ 2180587 w 3429066"/>
              <a:gd name="connsiteY1088" fmla="*/ 575058 h 779148"/>
              <a:gd name="connsiteX1089" fmla="*/ 2172977 w 3429066"/>
              <a:gd name="connsiteY1089" fmla="*/ 570076 h 779148"/>
              <a:gd name="connsiteX1090" fmla="*/ 2125571 w 3429066"/>
              <a:gd name="connsiteY1090" fmla="*/ 576658 h 779148"/>
              <a:gd name="connsiteX1091" fmla="*/ 2116436 w 3429066"/>
              <a:gd name="connsiteY1091" fmla="*/ 571600 h 779148"/>
              <a:gd name="connsiteX1092" fmla="*/ 2120999 w 3429066"/>
              <a:gd name="connsiteY1092" fmla="*/ 576420 h 779148"/>
              <a:gd name="connsiteX1093" fmla="*/ 2104254 w 3429066"/>
              <a:gd name="connsiteY1093" fmla="*/ 566352 h 779148"/>
              <a:gd name="connsiteX1094" fmla="*/ 2095033 w 3429066"/>
              <a:gd name="connsiteY1094" fmla="*/ 575010 h 779148"/>
              <a:gd name="connsiteX1095" fmla="*/ 2081232 w 3429066"/>
              <a:gd name="connsiteY1095" fmla="*/ 583392 h 779148"/>
              <a:gd name="connsiteX1096" fmla="*/ 2085870 w 3429066"/>
              <a:gd name="connsiteY1096" fmla="*/ 574515 h 779148"/>
              <a:gd name="connsiteX1097" fmla="*/ 2087480 w 3429066"/>
              <a:gd name="connsiteY1097" fmla="*/ 560884 h 779148"/>
              <a:gd name="connsiteX1098" fmla="*/ 2081374 w 3429066"/>
              <a:gd name="connsiteY1098" fmla="*/ 560551 h 779148"/>
              <a:gd name="connsiteX1099" fmla="*/ 2083013 w 3429066"/>
              <a:gd name="connsiteY1099" fmla="*/ 542377 h 779148"/>
              <a:gd name="connsiteX1100" fmla="*/ 2075355 w 3429066"/>
              <a:gd name="connsiteY1100" fmla="*/ 546511 h 779148"/>
              <a:gd name="connsiteX1101" fmla="*/ 2067801 w 3429066"/>
              <a:gd name="connsiteY1101" fmla="*/ 532395 h 779148"/>
              <a:gd name="connsiteX1102" fmla="*/ 2076745 w 3429066"/>
              <a:gd name="connsiteY1102" fmla="*/ 569448 h 779148"/>
              <a:gd name="connsiteX1103" fmla="*/ 2068992 w 3429066"/>
              <a:gd name="connsiteY1103" fmla="*/ 587326 h 779148"/>
              <a:gd name="connsiteX1104" fmla="*/ 2064544 w 3429066"/>
              <a:gd name="connsiteY1104" fmla="*/ 564209 h 779148"/>
              <a:gd name="connsiteX1105" fmla="*/ 2065963 w 3429066"/>
              <a:gd name="connsiteY1105" fmla="*/ 582592 h 779148"/>
              <a:gd name="connsiteX1106" fmla="*/ 2055409 w 3429066"/>
              <a:gd name="connsiteY1106" fmla="*/ 559151 h 779148"/>
              <a:gd name="connsiteX1107" fmla="*/ 2047580 w 3429066"/>
              <a:gd name="connsiteY1107" fmla="*/ 590755 h 779148"/>
              <a:gd name="connsiteX1108" fmla="*/ 2042970 w 3429066"/>
              <a:gd name="connsiteY1108" fmla="*/ 595098 h 779148"/>
              <a:gd name="connsiteX1109" fmla="*/ 2032425 w 3429066"/>
              <a:gd name="connsiteY1109" fmla="*/ 571638 h 779148"/>
              <a:gd name="connsiteX1110" fmla="*/ 2038455 w 3429066"/>
              <a:gd name="connsiteY1110" fmla="*/ 585678 h 779148"/>
              <a:gd name="connsiteX1111" fmla="*/ 2046094 w 3429066"/>
              <a:gd name="connsiteY1111" fmla="*/ 586097 h 779148"/>
              <a:gd name="connsiteX1112" fmla="*/ 2040122 w 3429066"/>
              <a:gd name="connsiteY1112" fmla="*/ 562904 h 779148"/>
              <a:gd name="connsiteX1113" fmla="*/ 2047732 w 3429066"/>
              <a:gd name="connsiteY1113" fmla="*/ 567895 h 779148"/>
              <a:gd name="connsiteX1114" fmla="*/ 2040264 w 3429066"/>
              <a:gd name="connsiteY1114" fmla="*/ 540053 h 779148"/>
              <a:gd name="connsiteX1115" fmla="*/ 2029549 w 3429066"/>
              <a:gd name="connsiteY1115" fmla="*/ 544044 h 779148"/>
              <a:gd name="connsiteX1116" fmla="*/ 2038988 w 3429066"/>
              <a:gd name="connsiteY1116" fmla="*/ 498829 h 779148"/>
              <a:gd name="connsiteX1117" fmla="*/ 2052761 w 3429066"/>
              <a:gd name="connsiteY1117" fmla="*/ 495009 h 779148"/>
              <a:gd name="connsiteX1118" fmla="*/ 2052657 w 3429066"/>
              <a:gd name="connsiteY1118" fmla="*/ 513297 h 779148"/>
              <a:gd name="connsiteX1119" fmla="*/ 2063515 w 3429066"/>
              <a:gd name="connsiteY1119" fmla="*/ 486428 h 779148"/>
              <a:gd name="connsiteX1120" fmla="*/ 2064991 w 3429066"/>
              <a:gd name="connsiteY1120" fmla="*/ 495667 h 779148"/>
              <a:gd name="connsiteX1121" fmla="*/ 2069630 w 3429066"/>
              <a:gd name="connsiteY1121" fmla="*/ 486761 h 779148"/>
              <a:gd name="connsiteX1122" fmla="*/ 2081794 w 3429066"/>
              <a:gd name="connsiteY1122" fmla="*/ 496562 h 779148"/>
              <a:gd name="connsiteX1123" fmla="*/ 2080403 w 3429066"/>
              <a:gd name="connsiteY1123" fmla="*/ 473645 h 779148"/>
              <a:gd name="connsiteX1124" fmla="*/ 2087985 w 3429066"/>
              <a:gd name="connsiteY1124" fmla="*/ 483199 h 779148"/>
              <a:gd name="connsiteX1125" fmla="*/ 2085013 w 3429066"/>
              <a:gd name="connsiteY1125" fmla="*/ 469302 h 779148"/>
              <a:gd name="connsiteX1126" fmla="*/ 2100348 w 3429066"/>
              <a:gd name="connsiteY1126" fmla="*/ 460996 h 779148"/>
              <a:gd name="connsiteX1127" fmla="*/ 2091147 w 3429066"/>
              <a:gd name="connsiteY1127" fmla="*/ 465082 h 779148"/>
              <a:gd name="connsiteX1128" fmla="*/ 2088232 w 3429066"/>
              <a:gd name="connsiteY1128" fmla="*/ 442070 h 779148"/>
              <a:gd name="connsiteX1129" fmla="*/ 2075955 w 3429066"/>
              <a:gd name="connsiteY1129" fmla="*/ 450528 h 779148"/>
              <a:gd name="connsiteX1130" fmla="*/ 2068344 w 3429066"/>
              <a:gd name="connsiteY1130" fmla="*/ 445565 h 779148"/>
              <a:gd name="connsiteX1131" fmla="*/ 2060648 w 3429066"/>
              <a:gd name="connsiteY1131" fmla="*/ 454281 h 779148"/>
              <a:gd name="connsiteX1132" fmla="*/ 2050037 w 3429066"/>
              <a:gd name="connsiteY1132" fmla="*/ 439993 h 779148"/>
              <a:gd name="connsiteX1133" fmla="*/ 2051485 w 3429066"/>
              <a:gd name="connsiteY1133" fmla="*/ 453795 h 779148"/>
              <a:gd name="connsiteX1134" fmla="*/ 2030054 w 3429066"/>
              <a:gd name="connsiteY1134" fmla="*/ 461777 h 779148"/>
              <a:gd name="connsiteX1135" fmla="*/ 2019414 w 3429066"/>
              <a:gd name="connsiteY1135" fmla="*/ 452042 h 779148"/>
              <a:gd name="connsiteX1136" fmla="*/ 2031664 w 3429066"/>
              <a:gd name="connsiteY1136" fmla="*/ 448156 h 779148"/>
              <a:gd name="connsiteX1137" fmla="*/ 2013604 w 3429066"/>
              <a:gd name="connsiteY1137" fmla="*/ 401445 h 779148"/>
              <a:gd name="connsiteX1138" fmla="*/ 2021072 w 3429066"/>
              <a:gd name="connsiteY1138" fmla="*/ 429287 h 779148"/>
              <a:gd name="connsiteX1139" fmla="*/ 2011747 w 3429066"/>
              <a:gd name="connsiteY1139" fmla="*/ 456233 h 779148"/>
              <a:gd name="connsiteX1140" fmla="*/ 2007222 w 3429066"/>
              <a:gd name="connsiteY1140" fmla="*/ 446813 h 779148"/>
              <a:gd name="connsiteX1141" fmla="*/ 1990363 w 3429066"/>
              <a:gd name="connsiteY1141" fmla="*/ 455071 h 779148"/>
              <a:gd name="connsiteX1142" fmla="*/ 1996554 w 3429066"/>
              <a:gd name="connsiteY1142" fmla="*/ 441660 h 779148"/>
              <a:gd name="connsiteX1143" fmla="*/ 1985943 w 3429066"/>
              <a:gd name="connsiteY1143" fmla="*/ 427391 h 779148"/>
              <a:gd name="connsiteX1144" fmla="*/ 1982724 w 3429066"/>
              <a:gd name="connsiteY1144" fmla="*/ 454643 h 779148"/>
              <a:gd name="connsiteX1145" fmla="*/ 1970532 w 3429066"/>
              <a:gd name="connsiteY1145" fmla="*/ 449413 h 779148"/>
              <a:gd name="connsiteX1146" fmla="*/ 1979752 w 3429066"/>
              <a:gd name="connsiteY1146" fmla="*/ 440774 h 779148"/>
              <a:gd name="connsiteX1147" fmla="*/ 1966036 w 3429066"/>
              <a:gd name="connsiteY1147" fmla="*/ 435450 h 779148"/>
              <a:gd name="connsiteX1148" fmla="*/ 1967446 w 3429066"/>
              <a:gd name="connsiteY1148" fmla="*/ 453833 h 779148"/>
              <a:gd name="connsiteX1149" fmla="*/ 1953711 w 3429066"/>
              <a:gd name="connsiteY1149" fmla="*/ 453099 h 779148"/>
              <a:gd name="connsiteX1150" fmla="*/ 1962950 w 3429066"/>
              <a:gd name="connsiteY1150" fmla="*/ 439850 h 779148"/>
              <a:gd name="connsiteX1151" fmla="*/ 1946129 w 3429066"/>
              <a:gd name="connsiteY1151" fmla="*/ 443527 h 779148"/>
              <a:gd name="connsiteX1152" fmla="*/ 1932327 w 3429066"/>
              <a:gd name="connsiteY1152" fmla="*/ 451928 h 779148"/>
              <a:gd name="connsiteX1153" fmla="*/ 1943043 w 3429066"/>
              <a:gd name="connsiteY1153" fmla="*/ 447937 h 779148"/>
              <a:gd name="connsiteX1154" fmla="*/ 1927765 w 3429066"/>
              <a:gd name="connsiteY1154" fmla="*/ 447108 h 779148"/>
              <a:gd name="connsiteX1155" fmla="*/ 1907934 w 3429066"/>
              <a:gd name="connsiteY1155" fmla="*/ 441441 h 779148"/>
              <a:gd name="connsiteX1156" fmla="*/ 1923183 w 3429066"/>
              <a:gd name="connsiteY1156" fmla="*/ 446861 h 779148"/>
              <a:gd name="connsiteX1157" fmla="*/ 1915516 w 3429066"/>
              <a:gd name="connsiteY1157" fmla="*/ 451004 h 779148"/>
              <a:gd name="connsiteX1158" fmla="*/ 1901714 w 3429066"/>
              <a:gd name="connsiteY1158" fmla="*/ 459395 h 779148"/>
              <a:gd name="connsiteX1159" fmla="*/ 1875806 w 3429066"/>
              <a:gd name="connsiteY1159" fmla="*/ 448842 h 779148"/>
              <a:gd name="connsiteX1160" fmla="*/ 1872691 w 3429066"/>
              <a:gd name="connsiteY1160" fmla="*/ 457833 h 779148"/>
              <a:gd name="connsiteX1161" fmla="*/ 1868224 w 3429066"/>
              <a:gd name="connsiteY1161" fmla="*/ 439298 h 779148"/>
              <a:gd name="connsiteX1162" fmla="*/ 1842259 w 3429066"/>
              <a:gd name="connsiteY1162" fmla="*/ 437907 h 779148"/>
              <a:gd name="connsiteX1163" fmla="*/ 1843897 w 3429066"/>
              <a:gd name="connsiteY1163" fmla="*/ 419695 h 779148"/>
              <a:gd name="connsiteX1164" fmla="*/ 1839344 w 3429066"/>
              <a:gd name="connsiteY1164" fmla="*/ 414885 h 779148"/>
              <a:gd name="connsiteX1165" fmla="*/ 1839259 w 3429066"/>
              <a:gd name="connsiteY1165" fmla="*/ 428592 h 779148"/>
              <a:gd name="connsiteX1166" fmla="*/ 1822380 w 3429066"/>
              <a:gd name="connsiteY1166" fmla="*/ 441403 h 779148"/>
              <a:gd name="connsiteX1167" fmla="*/ 1823828 w 3429066"/>
              <a:gd name="connsiteY1167" fmla="*/ 455195 h 779148"/>
              <a:gd name="connsiteX1168" fmla="*/ 1810045 w 3429066"/>
              <a:gd name="connsiteY1168" fmla="*/ 459024 h 779148"/>
              <a:gd name="connsiteX1169" fmla="*/ 1807159 w 3429066"/>
              <a:gd name="connsiteY1169" fmla="*/ 431440 h 779148"/>
              <a:gd name="connsiteX1170" fmla="*/ 1813265 w 3429066"/>
              <a:gd name="connsiteY1170" fmla="*/ 431773 h 779148"/>
              <a:gd name="connsiteX1171" fmla="*/ 1808769 w 3429066"/>
              <a:gd name="connsiteY1171" fmla="*/ 417800 h 779148"/>
              <a:gd name="connsiteX1172" fmla="*/ 1805521 w 3429066"/>
              <a:gd name="connsiteY1172" fmla="*/ 449651 h 779148"/>
              <a:gd name="connsiteX1173" fmla="*/ 1788776 w 3429066"/>
              <a:gd name="connsiteY1173" fmla="*/ 439612 h 779148"/>
              <a:gd name="connsiteX1174" fmla="*/ 1788862 w 3429066"/>
              <a:gd name="connsiteY1174" fmla="*/ 425906 h 779148"/>
              <a:gd name="connsiteX1175" fmla="*/ 1770450 w 3429066"/>
              <a:gd name="connsiteY1175" fmla="*/ 438612 h 779148"/>
              <a:gd name="connsiteX1176" fmla="*/ 1767469 w 3429066"/>
              <a:gd name="connsiteY1176" fmla="*/ 424734 h 779148"/>
              <a:gd name="connsiteX1177" fmla="*/ 1764525 w 3429066"/>
              <a:gd name="connsiteY1177" fmla="*/ 406294 h 779148"/>
              <a:gd name="connsiteX1178" fmla="*/ 1767383 w 3429066"/>
              <a:gd name="connsiteY1178" fmla="*/ 438450 h 779148"/>
              <a:gd name="connsiteX1179" fmla="*/ 1756772 w 3429066"/>
              <a:gd name="connsiteY1179" fmla="*/ 424153 h 779148"/>
              <a:gd name="connsiteX1180" fmla="*/ 1758248 w 3429066"/>
              <a:gd name="connsiteY1180" fmla="*/ 433392 h 779148"/>
              <a:gd name="connsiteX1181" fmla="*/ 1747590 w 3429066"/>
              <a:gd name="connsiteY1181" fmla="*/ 428230 h 779148"/>
              <a:gd name="connsiteX1182" fmla="*/ 1735312 w 3429066"/>
              <a:gd name="connsiteY1182" fmla="*/ 436716 h 779148"/>
              <a:gd name="connsiteX1183" fmla="*/ 1724625 w 3429066"/>
              <a:gd name="connsiteY1183" fmla="*/ 436135 h 779148"/>
              <a:gd name="connsiteX1184" fmla="*/ 1726235 w 3429066"/>
              <a:gd name="connsiteY1184" fmla="*/ 422505 h 779148"/>
              <a:gd name="connsiteX1185" fmla="*/ 1717043 w 3429066"/>
              <a:gd name="connsiteY1185" fmla="*/ 426572 h 779148"/>
              <a:gd name="connsiteX1186" fmla="*/ 1721711 w 3429066"/>
              <a:gd name="connsiteY1186" fmla="*/ 413114 h 779148"/>
              <a:gd name="connsiteX1187" fmla="*/ 1712490 w 3429066"/>
              <a:gd name="connsiteY1187" fmla="*/ 421772 h 779148"/>
              <a:gd name="connsiteX1188" fmla="*/ 1718434 w 3429066"/>
              <a:gd name="connsiteY1188" fmla="*/ 449509 h 779148"/>
              <a:gd name="connsiteX1189" fmla="*/ 1712319 w 3429066"/>
              <a:gd name="connsiteY1189" fmla="*/ 449185 h 779148"/>
              <a:gd name="connsiteX1190" fmla="*/ 1713910 w 3429066"/>
              <a:gd name="connsiteY1190" fmla="*/ 440136 h 779148"/>
              <a:gd name="connsiteX1191" fmla="*/ 1698774 w 3429066"/>
              <a:gd name="connsiteY1191" fmla="*/ 416457 h 779148"/>
              <a:gd name="connsiteX1192" fmla="*/ 1698660 w 3429066"/>
              <a:gd name="connsiteY1192" fmla="*/ 434745 h 779148"/>
              <a:gd name="connsiteX1193" fmla="*/ 1686506 w 3429066"/>
              <a:gd name="connsiteY1193" fmla="*/ 424934 h 779148"/>
              <a:gd name="connsiteX1194" fmla="*/ 1686592 w 3429066"/>
              <a:gd name="connsiteY1194" fmla="*/ 411237 h 779148"/>
              <a:gd name="connsiteX1195" fmla="*/ 1680486 w 3429066"/>
              <a:gd name="connsiteY1195" fmla="*/ 410885 h 779148"/>
              <a:gd name="connsiteX1196" fmla="*/ 1671295 w 3429066"/>
              <a:gd name="connsiteY1196" fmla="*/ 414980 h 779148"/>
              <a:gd name="connsiteX1197" fmla="*/ 1672714 w 3429066"/>
              <a:gd name="connsiteY1197" fmla="*/ 433335 h 779148"/>
              <a:gd name="connsiteX1198" fmla="*/ 1689478 w 3429066"/>
              <a:gd name="connsiteY1198" fmla="*/ 438803 h 779148"/>
              <a:gd name="connsiteX1199" fmla="*/ 1678724 w 3429066"/>
              <a:gd name="connsiteY1199" fmla="*/ 447375 h 779148"/>
              <a:gd name="connsiteX1200" fmla="*/ 1664989 w 3429066"/>
              <a:gd name="connsiteY1200" fmla="*/ 446613 h 779148"/>
              <a:gd name="connsiteX1201" fmla="*/ 1665122 w 3429066"/>
              <a:gd name="connsiteY1201" fmla="*/ 423782 h 779148"/>
              <a:gd name="connsiteX1202" fmla="*/ 1658874 w 3429066"/>
              <a:gd name="connsiteY1202" fmla="*/ 446299 h 779148"/>
              <a:gd name="connsiteX1203" fmla="*/ 1649711 w 3429066"/>
              <a:gd name="connsiteY1203" fmla="*/ 445794 h 779148"/>
              <a:gd name="connsiteX1204" fmla="*/ 1652845 w 3429066"/>
              <a:gd name="connsiteY1204" fmla="*/ 432240 h 779148"/>
              <a:gd name="connsiteX1205" fmla="*/ 1636071 w 3429066"/>
              <a:gd name="connsiteY1205" fmla="*/ 426772 h 779148"/>
              <a:gd name="connsiteX1206" fmla="*/ 1637662 w 3429066"/>
              <a:gd name="connsiteY1206" fmla="*/ 417724 h 779148"/>
              <a:gd name="connsiteX1207" fmla="*/ 1608658 w 3429066"/>
              <a:gd name="connsiteY1207" fmla="*/ 411590 h 779148"/>
              <a:gd name="connsiteX1208" fmla="*/ 1594809 w 3429066"/>
              <a:gd name="connsiteY1208" fmla="*/ 429106 h 779148"/>
              <a:gd name="connsiteX1209" fmla="*/ 1606963 w 3429066"/>
              <a:gd name="connsiteY1209" fmla="*/ 438926 h 779148"/>
              <a:gd name="connsiteX1210" fmla="*/ 1590142 w 3429066"/>
              <a:gd name="connsiteY1210" fmla="*/ 442593 h 779148"/>
              <a:gd name="connsiteX1211" fmla="*/ 1593256 w 3429066"/>
              <a:gd name="connsiteY1211" fmla="*/ 433602 h 779148"/>
              <a:gd name="connsiteX1212" fmla="*/ 1590332 w 3429066"/>
              <a:gd name="connsiteY1212" fmla="*/ 410589 h 779148"/>
              <a:gd name="connsiteX1213" fmla="*/ 1587189 w 3429066"/>
              <a:gd name="connsiteY1213" fmla="*/ 424144 h 779148"/>
              <a:gd name="connsiteX1214" fmla="*/ 1576578 w 3429066"/>
              <a:gd name="connsiteY1214" fmla="*/ 409846 h 779148"/>
              <a:gd name="connsiteX1215" fmla="*/ 1574921 w 3429066"/>
              <a:gd name="connsiteY1215" fmla="*/ 432630 h 779148"/>
              <a:gd name="connsiteX1216" fmla="*/ 1565815 w 3429066"/>
              <a:gd name="connsiteY1216" fmla="*/ 422981 h 779148"/>
              <a:gd name="connsiteX1217" fmla="*/ 1544393 w 3429066"/>
              <a:gd name="connsiteY1217" fmla="*/ 426410 h 779148"/>
              <a:gd name="connsiteX1218" fmla="*/ 1555013 w 3429066"/>
              <a:gd name="connsiteY1218" fmla="*/ 440688 h 779148"/>
              <a:gd name="connsiteX1219" fmla="*/ 1544279 w 3429066"/>
              <a:gd name="connsiteY1219" fmla="*/ 444698 h 779148"/>
              <a:gd name="connsiteX1220" fmla="*/ 1535068 w 3429066"/>
              <a:gd name="connsiteY1220" fmla="*/ 453338 h 779148"/>
              <a:gd name="connsiteX1221" fmla="*/ 1541269 w 3429066"/>
              <a:gd name="connsiteY1221" fmla="*/ 439926 h 779148"/>
              <a:gd name="connsiteX1222" fmla="*/ 1533678 w 3429066"/>
              <a:gd name="connsiteY1222" fmla="*/ 430401 h 779148"/>
              <a:gd name="connsiteX1223" fmla="*/ 1532287 w 3429066"/>
              <a:gd name="connsiteY1223" fmla="*/ 407465 h 779148"/>
              <a:gd name="connsiteX1224" fmla="*/ 1529096 w 3429066"/>
              <a:gd name="connsiteY1224" fmla="*/ 430144 h 779148"/>
              <a:gd name="connsiteX1225" fmla="*/ 1530487 w 3429066"/>
              <a:gd name="connsiteY1225" fmla="*/ 453080 h 779148"/>
              <a:gd name="connsiteX1226" fmla="*/ 1529020 w 3429066"/>
              <a:gd name="connsiteY1226" fmla="*/ 443860 h 779148"/>
              <a:gd name="connsiteX1227" fmla="*/ 1510694 w 3429066"/>
              <a:gd name="connsiteY1227" fmla="*/ 442870 h 779148"/>
              <a:gd name="connsiteX1228" fmla="*/ 1518409 w 3429066"/>
              <a:gd name="connsiteY1228" fmla="*/ 429573 h 779148"/>
              <a:gd name="connsiteX1229" fmla="*/ 1509303 w 3429066"/>
              <a:gd name="connsiteY1229" fmla="*/ 419934 h 779148"/>
              <a:gd name="connsiteX1230" fmla="*/ 1509217 w 3429066"/>
              <a:gd name="connsiteY1230" fmla="*/ 433650 h 779148"/>
              <a:gd name="connsiteX1231" fmla="*/ 1504531 w 3429066"/>
              <a:gd name="connsiteY1231" fmla="*/ 451699 h 779148"/>
              <a:gd name="connsiteX1232" fmla="*/ 1490777 w 3429066"/>
              <a:gd name="connsiteY1232" fmla="*/ 450966 h 779148"/>
              <a:gd name="connsiteX1233" fmla="*/ 1461707 w 3429066"/>
              <a:gd name="connsiteY1233" fmla="*/ 458529 h 779148"/>
              <a:gd name="connsiteX1234" fmla="*/ 1449514 w 3429066"/>
              <a:gd name="connsiteY1234" fmla="*/ 453299 h 779148"/>
              <a:gd name="connsiteX1235" fmla="*/ 1446409 w 3429066"/>
              <a:gd name="connsiteY1235" fmla="*/ 462272 h 779148"/>
              <a:gd name="connsiteX1236" fmla="*/ 1399070 w 3429066"/>
              <a:gd name="connsiteY1236" fmla="*/ 459710 h 779148"/>
              <a:gd name="connsiteX1237" fmla="*/ 1395956 w 3429066"/>
              <a:gd name="connsiteY1237" fmla="*/ 468692 h 779148"/>
              <a:gd name="connsiteX1238" fmla="*/ 1388355 w 3429066"/>
              <a:gd name="connsiteY1238" fmla="*/ 463701 h 779148"/>
              <a:gd name="connsiteX1239" fmla="*/ 1393069 w 3429066"/>
              <a:gd name="connsiteY1239" fmla="*/ 441117 h 779148"/>
              <a:gd name="connsiteX1240" fmla="*/ 1406766 w 3429066"/>
              <a:gd name="connsiteY1240" fmla="*/ 450956 h 779148"/>
              <a:gd name="connsiteX1241" fmla="*/ 1397651 w 3429066"/>
              <a:gd name="connsiteY1241" fmla="*/ 441327 h 779148"/>
              <a:gd name="connsiteX1242" fmla="*/ 1396213 w 3429066"/>
              <a:gd name="connsiteY1242" fmla="*/ 427534 h 779148"/>
              <a:gd name="connsiteX1243" fmla="*/ 1387069 w 3429066"/>
              <a:gd name="connsiteY1243" fmla="*/ 422458 h 779148"/>
              <a:gd name="connsiteX1244" fmla="*/ 1390012 w 3429066"/>
              <a:gd name="connsiteY1244" fmla="*/ 440927 h 779148"/>
              <a:gd name="connsiteX1245" fmla="*/ 1385297 w 3429066"/>
              <a:gd name="connsiteY1245" fmla="*/ 463548 h 779148"/>
              <a:gd name="connsiteX1246" fmla="*/ 1373105 w 3429066"/>
              <a:gd name="connsiteY1246" fmla="*/ 458300 h 779148"/>
              <a:gd name="connsiteX1247" fmla="*/ 1341006 w 3429066"/>
              <a:gd name="connsiteY1247" fmla="*/ 461139 h 779148"/>
              <a:gd name="connsiteX1248" fmla="*/ 1298181 w 3429066"/>
              <a:gd name="connsiteY1248" fmla="*/ 467968 h 779148"/>
              <a:gd name="connsiteX1249" fmla="*/ 1292124 w 3429066"/>
              <a:gd name="connsiteY1249" fmla="*/ 458519 h 779148"/>
              <a:gd name="connsiteX1250" fmla="*/ 1284484 w 3429066"/>
              <a:gd name="connsiteY1250" fmla="*/ 458091 h 779148"/>
              <a:gd name="connsiteX1251" fmla="*/ 1276788 w 3429066"/>
              <a:gd name="connsiteY1251" fmla="*/ 466806 h 779148"/>
              <a:gd name="connsiteX1252" fmla="*/ 1281455 w 3429066"/>
              <a:gd name="connsiteY1252" fmla="*/ 453366 h 779148"/>
              <a:gd name="connsiteX1253" fmla="*/ 1284589 w 3429066"/>
              <a:gd name="connsiteY1253" fmla="*/ 439803 h 779148"/>
              <a:gd name="connsiteX1254" fmla="*/ 1292257 w 3429066"/>
              <a:gd name="connsiteY1254" fmla="*/ 435650 h 779148"/>
              <a:gd name="connsiteX1255" fmla="*/ 1287675 w 3429066"/>
              <a:gd name="connsiteY1255" fmla="*/ 435374 h 779148"/>
              <a:gd name="connsiteX1256" fmla="*/ 1281656 w 3429066"/>
              <a:gd name="connsiteY1256" fmla="*/ 421353 h 779148"/>
              <a:gd name="connsiteX1257" fmla="*/ 1286151 w 3429066"/>
              <a:gd name="connsiteY1257" fmla="*/ 435316 h 779148"/>
              <a:gd name="connsiteX1258" fmla="*/ 1263301 w 3429066"/>
              <a:gd name="connsiteY1258" fmla="*/ 424905 h 779148"/>
              <a:gd name="connsiteX1259" fmla="*/ 1275436 w 3429066"/>
              <a:gd name="connsiteY1259" fmla="*/ 439307 h 779148"/>
              <a:gd name="connsiteX1260" fmla="*/ 1272216 w 3429066"/>
              <a:gd name="connsiteY1260" fmla="*/ 466558 h 779148"/>
              <a:gd name="connsiteX1261" fmla="*/ 1232564 w 3429066"/>
              <a:gd name="connsiteY1261" fmla="*/ 455290 h 779148"/>
              <a:gd name="connsiteX1262" fmla="*/ 1203493 w 3429066"/>
              <a:gd name="connsiteY1262" fmla="*/ 462872 h 779148"/>
              <a:gd name="connsiteX1263" fmla="*/ 1209465 w 3429066"/>
              <a:gd name="connsiteY1263" fmla="*/ 486046 h 779148"/>
              <a:gd name="connsiteX1264" fmla="*/ 1201750 w 3429066"/>
              <a:gd name="connsiteY1264" fmla="*/ 499334 h 779148"/>
              <a:gd name="connsiteX1265" fmla="*/ 1207856 w 3429066"/>
              <a:gd name="connsiteY1265" fmla="*/ 499677 h 779148"/>
              <a:gd name="connsiteX1266" fmla="*/ 1224629 w 3429066"/>
              <a:gd name="connsiteY1266" fmla="*/ 505154 h 779148"/>
              <a:gd name="connsiteX1267" fmla="*/ 1227734 w 3429066"/>
              <a:gd name="connsiteY1267" fmla="*/ 496200 h 779148"/>
              <a:gd name="connsiteX1268" fmla="*/ 1238364 w 3429066"/>
              <a:gd name="connsiteY1268" fmla="*/ 505916 h 779148"/>
              <a:gd name="connsiteX1269" fmla="*/ 1239974 w 3429066"/>
              <a:gd name="connsiteY1269" fmla="*/ 492285 h 779148"/>
              <a:gd name="connsiteX1270" fmla="*/ 1272026 w 3429066"/>
              <a:gd name="connsiteY1270" fmla="*/ 498591 h 779148"/>
              <a:gd name="connsiteX1271" fmla="*/ 1281027 w 3429066"/>
              <a:gd name="connsiteY1271" fmla="*/ 526499 h 779148"/>
              <a:gd name="connsiteX1272" fmla="*/ 1285713 w 3429066"/>
              <a:gd name="connsiteY1272" fmla="*/ 508487 h 779148"/>
              <a:gd name="connsiteX1273" fmla="*/ 1281160 w 3429066"/>
              <a:gd name="connsiteY1273" fmla="*/ 503639 h 779148"/>
              <a:gd name="connsiteX1274" fmla="*/ 1285770 w 3429066"/>
              <a:gd name="connsiteY1274" fmla="*/ 499334 h 779148"/>
              <a:gd name="connsiteX1275" fmla="*/ 1296381 w 3429066"/>
              <a:gd name="connsiteY1275" fmla="*/ 513631 h 779148"/>
              <a:gd name="connsiteX1276" fmla="*/ 1290323 w 3429066"/>
              <a:gd name="connsiteY1276" fmla="*/ 504125 h 779148"/>
              <a:gd name="connsiteX1277" fmla="*/ 1297991 w 3429066"/>
              <a:gd name="connsiteY1277" fmla="*/ 499991 h 779148"/>
              <a:gd name="connsiteX1278" fmla="*/ 1322451 w 3429066"/>
              <a:gd name="connsiteY1278" fmla="*/ 496724 h 779148"/>
              <a:gd name="connsiteX1279" fmla="*/ 1317812 w 3429066"/>
              <a:gd name="connsiteY1279" fmla="*/ 505620 h 779148"/>
              <a:gd name="connsiteX1280" fmla="*/ 1328557 w 3429066"/>
              <a:gd name="connsiteY1280" fmla="*/ 497057 h 779148"/>
              <a:gd name="connsiteX1281" fmla="*/ 1352874 w 3429066"/>
              <a:gd name="connsiteY1281" fmla="*/ 516679 h 779148"/>
              <a:gd name="connsiteX1282" fmla="*/ 1342235 w 3429066"/>
              <a:gd name="connsiteY1282" fmla="*/ 506944 h 779148"/>
              <a:gd name="connsiteX1283" fmla="*/ 1378915 w 3429066"/>
              <a:gd name="connsiteY1283" fmla="*/ 504363 h 779148"/>
              <a:gd name="connsiteX1284" fmla="*/ 1382030 w 3429066"/>
              <a:gd name="connsiteY1284" fmla="*/ 495371 h 779148"/>
              <a:gd name="connsiteX1285" fmla="*/ 1381963 w 3429066"/>
              <a:gd name="connsiteY1285" fmla="*/ 504534 h 779148"/>
              <a:gd name="connsiteX1286" fmla="*/ 1391183 w 3429066"/>
              <a:gd name="connsiteY1286" fmla="*/ 495867 h 779148"/>
              <a:gd name="connsiteX1287" fmla="*/ 1403328 w 3429066"/>
              <a:gd name="connsiteY1287" fmla="*/ 510240 h 779148"/>
              <a:gd name="connsiteX1288" fmla="*/ 1404928 w 3429066"/>
              <a:gd name="connsiteY1288" fmla="*/ 496638 h 779148"/>
              <a:gd name="connsiteX1289" fmla="*/ 1441561 w 3429066"/>
              <a:gd name="connsiteY1289" fmla="*/ 503182 h 779148"/>
              <a:gd name="connsiteX1290" fmla="*/ 1441590 w 3429066"/>
              <a:gd name="connsiteY1290" fmla="*/ 498601 h 779148"/>
              <a:gd name="connsiteX1291" fmla="*/ 1464469 w 3429066"/>
              <a:gd name="connsiteY1291" fmla="*/ 504401 h 779148"/>
              <a:gd name="connsiteX1292" fmla="*/ 1473708 w 3429066"/>
              <a:gd name="connsiteY1292" fmla="*/ 491190 h 779148"/>
              <a:gd name="connsiteX1293" fmla="*/ 1516352 w 3429066"/>
              <a:gd name="connsiteY1293" fmla="*/ 516355 h 779148"/>
              <a:gd name="connsiteX1294" fmla="*/ 1522181 w 3429066"/>
              <a:gd name="connsiteY1294" fmla="*/ 562399 h 779148"/>
              <a:gd name="connsiteX1295" fmla="*/ 1554251 w 3429066"/>
              <a:gd name="connsiteY1295" fmla="*/ 564152 h 779148"/>
              <a:gd name="connsiteX1296" fmla="*/ 1557385 w 3429066"/>
              <a:gd name="connsiteY1296" fmla="*/ 550588 h 779148"/>
              <a:gd name="connsiteX1297" fmla="*/ 1564996 w 3429066"/>
              <a:gd name="connsiteY1297" fmla="*/ 555570 h 779148"/>
              <a:gd name="connsiteX1298" fmla="*/ 1562024 w 3429066"/>
              <a:gd name="connsiteY1298" fmla="*/ 541682 h 779148"/>
              <a:gd name="connsiteX1299" fmla="*/ 1548251 w 3429066"/>
              <a:gd name="connsiteY1299" fmla="*/ 545530 h 779148"/>
              <a:gd name="connsiteX1300" fmla="*/ 1562081 w 3429066"/>
              <a:gd name="connsiteY1300" fmla="*/ 532557 h 779148"/>
              <a:gd name="connsiteX1301" fmla="*/ 1559090 w 3429066"/>
              <a:gd name="connsiteY1301" fmla="*/ 523242 h 779148"/>
              <a:gd name="connsiteX1302" fmla="*/ 1562148 w 3429066"/>
              <a:gd name="connsiteY1302" fmla="*/ 523403 h 779148"/>
              <a:gd name="connsiteX1303" fmla="*/ 1565091 w 3429066"/>
              <a:gd name="connsiteY1303" fmla="*/ 541854 h 779148"/>
              <a:gd name="connsiteX1304" fmla="*/ 1571206 w 3429066"/>
              <a:gd name="connsiteY1304" fmla="*/ 542168 h 779148"/>
              <a:gd name="connsiteX1305" fmla="*/ 1575730 w 3429066"/>
              <a:gd name="connsiteY1305" fmla="*/ 551597 h 779148"/>
              <a:gd name="connsiteX1306" fmla="*/ 1583427 w 3429066"/>
              <a:gd name="connsiteY1306" fmla="*/ 542835 h 779148"/>
              <a:gd name="connsiteX1307" fmla="*/ 1592428 w 3429066"/>
              <a:gd name="connsiteY1307" fmla="*/ 570771 h 779148"/>
              <a:gd name="connsiteX1308" fmla="*/ 1594085 w 3429066"/>
              <a:gd name="connsiteY1308" fmla="*/ 547997 h 779148"/>
              <a:gd name="connsiteX1309" fmla="*/ 1598581 w 3429066"/>
              <a:gd name="connsiteY1309" fmla="*/ 561961 h 779148"/>
              <a:gd name="connsiteX1310" fmla="*/ 1609354 w 3429066"/>
              <a:gd name="connsiteY1310" fmla="*/ 548826 h 779148"/>
              <a:gd name="connsiteX1311" fmla="*/ 1601715 w 3429066"/>
              <a:gd name="connsiteY1311" fmla="*/ 548397 h 779148"/>
              <a:gd name="connsiteX1312" fmla="*/ 1610944 w 3429066"/>
              <a:gd name="connsiteY1312" fmla="*/ 539768 h 779148"/>
              <a:gd name="connsiteX1313" fmla="*/ 1615583 w 3429066"/>
              <a:gd name="connsiteY1313" fmla="*/ 530871 h 779148"/>
              <a:gd name="connsiteX1314" fmla="*/ 1639967 w 3429066"/>
              <a:gd name="connsiteY1314" fmla="*/ 541330 h 779148"/>
              <a:gd name="connsiteX1315" fmla="*/ 1656769 w 3429066"/>
              <a:gd name="connsiteY1315" fmla="*/ 542234 h 779148"/>
              <a:gd name="connsiteX1316" fmla="*/ 1666008 w 3429066"/>
              <a:gd name="connsiteY1316" fmla="*/ 529014 h 779148"/>
              <a:gd name="connsiteX1317" fmla="*/ 1647673 w 3429066"/>
              <a:gd name="connsiteY1317" fmla="*/ 528023 h 779148"/>
              <a:gd name="connsiteX1318" fmla="*/ 1661503 w 3429066"/>
              <a:gd name="connsiteY1318" fmla="*/ 515088 h 779148"/>
              <a:gd name="connsiteX1319" fmla="*/ 1679810 w 3429066"/>
              <a:gd name="connsiteY1319" fmla="*/ 520622 h 779148"/>
              <a:gd name="connsiteX1320" fmla="*/ 1675114 w 3429066"/>
              <a:gd name="connsiteY1320" fmla="*/ 538672 h 779148"/>
              <a:gd name="connsiteX1321" fmla="*/ 1687449 w 3429066"/>
              <a:gd name="connsiteY1321" fmla="*/ 521051 h 779148"/>
              <a:gd name="connsiteX1322" fmla="*/ 1701136 w 3429066"/>
              <a:gd name="connsiteY1322" fmla="*/ 530909 h 779148"/>
              <a:gd name="connsiteX1323" fmla="*/ 1695117 w 3429066"/>
              <a:gd name="connsiteY1323" fmla="*/ 516898 h 779148"/>
              <a:gd name="connsiteX1324" fmla="*/ 1707385 w 3429066"/>
              <a:gd name="connsiteY1324" fmla="*/ 508402 h 779148"/>
              <a:gd name="connsiteX1325" fmla="*/ 1717939 w 3429066"/>
              <a:gd name="connsiteY1325" fmla="*/ 531843 h 779148"/>
              <a:gd name="connsiteX1326" fmla="*/ 1722625 w 3429066"/>
              <a:gd name="connsiteY1326" fmla="*/ 513793 h 779148"/>
              <a:gd name="connsiteX1327" fmla="*/ 1728759 w 3429066"/>
              <a:gd name="connsiteY1327" fmla="*/ 509554 h 779148"/>
              <a:gd name="connsiteX1328" fmla="*/ 1737789 w 3429066"/>
              <a:gd name="connsiteY1328" fmla="*/ 532900 h 779148"/>
              <a:gd name="connsiteX1329" fmla="*/ 1736398 w 3429066"/>
              <a:gd name="connsiteY1329" fmla="*/ 509964 h 779148"/>
              <a:gd name="connsiteX1330" fmla="*/ 1765392 w 3429066"/>
              <a:gd name="connsiteY1330" fmla="*/ 516107 h 779148"/>
              <a:gd name="connsiteX1331" fmla="*/ 1770031 w 3429066"/>
              <a:gd name="connsiteY1331" fmla="*/ 507220 h 779148"/>
              <a:gd name="connsiteX1332" fmla="*/ 1774470 w 3429066"/>
              <a:gd name="connsiteY1332" fmla="*/ 530309 h 779148"/>
              <a:gd name="connsiteX1333" fmla="*/ 1783775 w 3429066"/>
              <a:gd name="connsiteY1333" fmla="*/ 507954 h 779148"/>
              <a:gd name="connsiteX1334" fmla="*/ 1788328 w 3429066"/>
              <a:gd name="connsiteY1334" fmla="*/ 512755 h 779148"/>
              <a:gd name="connsiteX1335" fmla="*/ 1789967 w 3429066"/>
              <a:gd name="connsiteY1335" fmla="*/ 494543 h 779148"/>
              <a:gd name="connsiteX1336" fmla="*/ 1829705 w 3429066"/>
              <a:gd name="connsiteY1336" fmla="*/ 492133 h 779148"/>
              <a:gd name="connsiteX1337" fmla="*/ 1834258 w 3429066"/>
              <a:gd name="connsiteY1337" fmla="*/ 496934 h 779148"/>
              <a:gd name="connsiteX1338" fmla="*/ 1846526 w 3429066"/>
              <a:gd name="connsiteY1338" fmla="*/ 488494 h 779148"/>
              <a:gd name="connsiteX1339" fmla="*/ 1852584 w 3429066"/>
              <a:gd name="connsiteY1339" fmla="*/ 497943 h 779148"/>
              <a:gd name="connsiteX1340" fmla="*/ 1870939 w 3429066"/>
              <a:gd name="connsiteY1340" fmla="*/ 494381 h 779148"/>
              <a:gd name="connsiteX1341" fmla="*/ 1908924 w 3429066"/>
              <a:gd name="connsiteY1341" fmla="*/ 528452 h 779148"/>
              <a:gd name="connsiteX1342" fmla="*/ 1913287 w 3429066"/>
              <a:gd name="connsiteY1342" fmla="*/ 565256 h 779148"/>
              <a:gd name="connsiteX1343" fmla="*/ 1907124 w 3429066"/>
              <a:gd name="connsiteY1343" fmla="*/ 574048 h 779148"/>
              <a:gd name="connsiteX1344" fmla="*/ 1911487 w 3429066"/>
              <a:gd name="connsiteY1344" fmla="*/ 610881 h 779148"/>
              <a:gd name="connsiteX1345" fmla="*/ 1903657 w 3429066"/>
              <a:gd name="connsiteY1345" fmla="*/ 642476 h 779148"/>
              <a:gd name="connsiteX1346" fmla="*/ 1899028 w 3429066"/>
              <a:gd name="connsiteY1346" fmla="*/ 651343 h 779148"/>
              <a:gd name="connsiteX1347" fmla="*/ 1850231 w 3429066"/>
              <a:gd name="connsiteY1347" fmla="*/ 634989 h 779148"/>
              <a:gd name="connsiteX1348" fmla="*/ 1842649 w 3429066"/>
              <a:gd name="connsiteY1348" fmla="*/ 625454 h 779148"/>
              <a:gd name="connsiteX1349" fmla="*/ 1830410 w 3429066"/>
              <a:gd name="connsiteY1349" fmla="*/ 629321 h 779148"/>
              <a:gd name="connsiteX1350" fmla="*/ 1824333 w 3429066"/>
              <a:gd name="connsiteY1350" fmla="*/ 624473 h 779148"/>
              <a:gd name="connsiteX1351" fmla="*/ 1812112 w 3429066"/>
              <a:gd name="connsiteY1351" fmla="*/ 623816 h 779148"/>
              <a:gd name="connsiteX1352" fmla="*/ 1809007 w 3429066"/>
              <a:gd name="connsiteY1352" fmla="*/ 632760 h 779148"/>
              <a:gd name="connsiteX1353" fmla="*/ 1796787 w 3429066"/>
              <a:gd name="connsiteY1353" fmla="*/ 632112 h 779148"/>
              <a:gd name="connsiteX1354" fmla="*/ 1792262 w 3429066"/>
              <a:gd name="connsiteY1354" fmla="*/ 622730 h 779148"/>
              <a:gd name="connsiteX1355" fmla="*/ 1787624 w 3429066"/>
              <a:gd name="connsiteY1355" fmla="*/ 631617 h 779148"/>
              <a:gd name="connsiteX1356" fmla="*/ 1776965 w 3429066"/>
              <a:gd name="connsiteY1356" fmla="*/ 626464 h 779148"/>
              <a:gd name="connsiteX1357" fmla="*/ 1770802 w 3429066"/>
              <a:gd name="connsiteY1357" fmla="*/ 635294 h 779148"/>
              <a:gd name="connsiteX1358" fmla="*/ 1755553 w 3429066"/>
              <a:gd name="connsiteY1358" fmla="*/ 629903 h 779148"/>
              <a:gd name="connsiteX1359" fmla="*/ 1752448 w 3429066"/>
              <a:gd name="connsiteY1359" fmla="*/ 638856 h 779148"/>
              <a:gd name="connsiteX1360" fmla="*/ 1717320 w 3429066"/>
              <a:gd name="connsiteY1360" fmla="*/ 636970 h 779148"/>
              <a:gd name="connsiteX1361" fmla="*/ 1714405 w 3429066"/>
              <a:gd name="connsiteY1361" fmla="*/ 613958 h 779148"/>
              <a:gd name="connsiteX1362" fmla="*/ 1712738 w 3429066"/>
              <a:gd name="connsiteY1362" fmla="*/ 636732 h 779148"/>
              <a:gd name="connsiteX1363" fmla="*/ 1685239 w 3429066"/>
              <a:gd name="connsiteY1363" fmla="*/ 635237 h 779148"/>
              <a:gd name="connsiteX1364" fmla="*/ 1689878 w 3429066"/>
              <a:gd name="connsiteY1364" fmla="*/ 626350 h 779148"/>
              <a:gd name="connsiteX1365" fmla="*/ 1682163 w 3429066"/>
              <a:gd name="connsiteY1365" fmla="*/ 639637 h 779148"/>
              <a:gd name="connsiteX1366" fmla="*/ 1679191 w 3429066"/>
              <a:gd name="connsiteY1366" fmla="*/ 625769 h 779148"/>
              <a:gd name="connsiteX1367" fmla="*/ 1676057 w 3429066"/>
              <a:gd name="connsiteY1367" fmla="*/ 639285 h 779148"/>
              <a:gd name="connsiteX1368" fmla="*/ 1665361 w 3429066"/>
              <a:gd name="connsiteY1368" fmla="*/ 638704 h 779148"/>
              <a:gd name="connsiteX1369" fmla="*/ 1665475 w 3429066"/>
              <a:gd name="connsiteY1369" fmla="*/ 620416 h 779148"/>
              <a:gd name="connsiteX1370" fmla="*/ 1660893 w 3429066"/>
              <a:gd name="connsiteY1370" fmla="*/ 620178 h 779148"/>
              <a:gd name="connsiteX1371" fmla="*/ 1657731 w 3429066"/>
              <a:gd name="connsiteY1371" fmla="*/ 638332 h 779148"/>
              <a:gd name="connsiteX1372" fmla="*/ 1656312 w 3429066"/>
              <a:gd name="connsiteY1372" fmla="*/ 619968 h 779148"/>
              <a:gd name="connsiteX1373" fmla="*/ 1650197 w 3429066"/>
              <a:gd name="connsiteY1373" fmla="*/ 619616 h 779148"/>
              <a:gd name="connsiteX1374" fmla="*/ 1648501 w 3429066"/>
              <a:gd name="connsiteY1374" fmla="*/ 646971 h 779148"/>
              <a:gd name="connsiteX1375" fmla="*/ 1637824 w 3429066"/>
              <a:gd name="connsiteY1375" fmla="*/ 646390 h 779148"/>
              <a:gd name="connsiteX1376" fmla="*/ 1639453 w 3429066"/>
              <a:gd name="connsiteY1376" fmla="*/ 628198 h 779148"/>
              <a:gd name="connsiteX1377" fmla="*/ 1633233 w 3429066"/>
              <a:gd name="connsiteY1377" fmla="*/ 646133 h 779148"/>
              <a:gd name="connsiteX1378" fmla="*/ 1618069 w 3429066"/>
              <a:gd name="connsiteY1378" fmla="*/ 627036 h 779148"/>
              <a:gd name="connsiteX1379" fmla="*/ 1610430 w 3429066"/>
              <a:gd name="connsiteY1379" fmla="*/ 626626 h 779148"/>
              <a:gd name="connsiteX1380" fmla="*/ 1605763 w 3429066"/>
              <a:gd name="connsiteY1380" fmla="*/ 640094 h 779148"/>
              <a:gd name="connsiteX1381" fmla="*/ 1608763 w 3429066"/>
              <a:gd name="connsiteY1381" fmla="*/ 649391 h 779148"/>
              <a:gd name="connsiteX1382" fmla="*/ 1598124 w 3429066"/>
              <a:gd name="connsiteY1382" fmla="*/ 639666 h 779148"/>
              <a:gd name="connsiteX1383" fmla="*/ 1588875 w 3429066"/>
              <a:gd name="connsiteY1383" fmla="*/ 652867 h 779148"/>
              <a:gd name="connsiteX1384" fmla="*/ 1588961 w 3429066"/>
              <a:gd name="connsiteY1384" fmla="*/ 639161 h 779148"/>
              <a:gd name="connsiteX1385" fmla="*/ 1582769 w 3429066"/>
              <a:gd name="connsiteY1385" fmla="*/ 652553 h 779148"/>
              <a:gd name="connsiteX1386" fmla="*/ 1575245 w 3429066"/>
              <a:gd name="connsiteY1386" fmla="*/ 633855 h 779148"/>
              <a:gd name="connsiteX1387" fmla="*/ 1561424 w 3429066"/>
              <a:gd name="connsiteY1387" fmla="*/ 646838 h 779148"/>
              <a:gd name="connsiteX1388" fmla="*/ 1565977 w 3429066"/>
              <a:gd name="connsiteY1388" fmla="*/ 651639 h 779148"/>
              <a:gd name="connsiteX1389" fmla="*/ 1536954 w 3429066"/>
              <a:gd name="connsiteY1389" fmla="*/ 650067 h 779148"/>
              <a:gd name="connsiteX1390" fmla="*/ 1526515 w 3429066"/>
              <a:gd name="connsiteY1390" fmla="*/ 608357 h 779148"/>
              <a:gd name="connsiteX1391" fmla="*/ 1518818 w 3429066"/>
              <a:gd name="connsiteY1391" fmla="*/ 617091 h 779148"/>
              <a:gd name="connsiteX1392" fmla="*/ 1520181 w 3429066"/>
              <a:gd name="connsiteY1392" fmla="*/ 644600 h 779148"/>
              <a:gd name="connsiteX1393" fmla="*/ 1512408 w 3429066"/>
              <a:gd name="connsiteY1393" fmla="*/ 667012 h 779148"/>
              <a:gd name="connsiteX1394" fmla="*/ 1454344 w 3429066"/>
              <a:gd name="connsiteY1394" fmla="*/ 668479 h 779148"/>
              <a:gd name="connsiteX1395" fmla="*/ 1469679 w 3429066"/>
              <a:gd name="connsiteY1395" fmla="*/ 660192 h 779148"/>
              <a:gd name="connsiteX1396" fmla="*/ 1484986 w 3429066"/>
              <a:gd name="connsiteY1396" fmla="*/ 656420 h 779148"/>
              <a:gd name="connsiteX1397" fmla="*/ 1475927 w 3429066"/>
              <a:gd name="connsiteY1397" fmla="*/ 637637 h 779148"/>
              <a:gd name="connsiteX1398" fmla="*/ 1466650 w 3429066"/>
              <a:gd name="connsiteY1398" fmla="*/ 655439 h 779148"/>
              <a:gd name="connsiteX1399" fmla="*/ 1466707 w 3429066"/>
              <a:gd name="connsiteY1399" fmla="*/ 646276 h 779148"/>
              <a:gd name="connsiteX1400" fmla="*/ 1451515 w 3429066"/>
              <a:gd name="connsiteY1400" fmla="*/ 631760 h 779148"/>
              <a:gd name="connsiteX1401" fmla="*/ 1448410 w 3429066"/>
              <a:gd name="connsiteY1401" fmla="*/ 640732 h 779148"/>
              <a:gd name="connsiteX1402" fmla="*/ 1437723 w 3429066"/>
              <a:gd name="connsiteY1402" fmla="*/ 640161 h 779148"/>
              <a:gd name="connsiteX1403" fmla="*/ 1434751 w 3429066"/>
              <a:gd name="connsiteY1403" fmla="*/ 626264 h 779148"/>
              <a:gd name="connsiteX1404" fmla="*/ 1431608 w 3429066"/>
              <a:gd name="connsiteY1404" fmla="*/ 639828 h 779148"/>
              <a:gd name="connsiteX1405" fmla="*/ 1423892 w 3429066"/>
              <a:gd name="connsiteY1405" fmla="*/ 653115 h 779148"/>
              <a:gd name="connsiteX1406" fmla="*/ 1393374 w 3429066"/>
              <a:gd name="connsiteY1406" fmla="*/ 646895 h 779148"/>
              <a:gd name="connsiteX1407" fmla="*/ 1417844 w 3429066"/>
              <a:gd name="connsiteY1407" fmla="*/ 643638 h 779148"/>
              <a:gd name="connsiteX1408" fmla="*/ 1422559 w 3429066"/>
              <a:gd name="connsiteY1408" fmla="*/ 621035 h 779148"/>
              <a:gd name="connsiteX1409" fmla="*/ 1416368 w 3429066"/>
              <a:gd name="connsiteY1409" fmla="*/ 634427 h 779148"/>
              <a:gd name="connsiteX1410" fmla="*/ 1398041 w 3429066"/>
              <a:gd name="connsiteY1410" fmla="*/ 633427 h 779148"/>
              <a:gd name="connsiteX1411" fmla="*/ 1398127 w 3429066"/>
              <a:gd name="connsiteY1411" fmla="*/ 619730 h 779148"/>
              <a:gd name="connsiteX1412" fmla="*/ 1355312 w 3429066"/>
              <a:gd name="connsiteY1412" fmla="*/ 626550 h 779148"/>
              <a:gd name="connsiteX1413" fmla="*/ 1353893 w 3429066"/>
              <a:gd name="connsiteY1413" fmla="*/ 608186 h 779148"/>
              <a:gd name="connsiteX1414" fmla="*/ 1346149 w 3429066"/>
              <a:gd name="connsiteY1414" fmla="*/ 626083 h 779148"/>
              <a:gd name="connsiteX1415" fmla="*/ 1352426 w 3429066"/>
              <a:gd name="connsiteY1415" fmla="*/ 598975 h 779148"/>
              <a:gd name="connsiteX1416" fmla="*/ 1344711 w 3429066"/>
              <a:gd name="connsiteY1416" fmla="*/ 612262 h 779148"/>
              <a:gd name="connsiteX1417" fmla="*/ 1341625 w 3429066"/>
              <a:gd name="connsiteY1417" fmla="*/ 616682 h 779148"/>
              <a:gd name="connsiteX1418" fmla="*/ 1239269 w 3429066"/>
              <a:gd name="connsiteY1418" fmla="*/ 615701 h 779148"/>
              <a:gd name="connsiteX1419" fmla="*/ 1239241 w 3429066"/>
              <a:gd name="connsiteY1419" fmla="*/ 620282 h 779148"/>
              <a:gd name="connsiteX1420" fmla="*/ 1222419 w 3429066"/>
              <a:gd name="connsiteY1420" fmla="*/ 623931 h 779148"/>
              <a:gd name="connsiteX1421" fmla="*/ 1224058 w 3429066"/>
              <a:gd name="connsiteY1421" fmla="*/ 605747 h 779148"/>
              <a:gd name="connsiteX1422" fmla="*/ 1216447 w 3429066"/>
              <a:gd name="connsiteY1422" fmla="*/ 600766 h 779148"/>
              <a:gd name="connsiteX1423" fmla="*/ 1224153 w 3429066"/>
              <a:gd name="connsiteY1423" fmla="*/ 592050 h 779148"/>
              <a:gd name="connsiteX1424" fmla="*/ 1207456 w 3429066"/>
              <a:gd name="connsiteY1424" fmla="*/ 572848 h 779148"/>
              <a:gd name="connsiteX1425" fmla="*/ 1194997 w 3429066"/>
              <a:gd name="connsiteY1425" fmla="*/ 613320 h 779148"/>
              <a:gd name="connsiteX1426" fmla="*/ 1187472 w 3429066"/>
              <a:gd name="connsiteY1426" fmla="*/ 594603 h 779148"/>
              <a:gd name="connsiteX1427" fmla="*/ 1156907 w 3429066"/>
              <a:gd name="connsiteY1427" fmla="*/ 597556 h 779148"/>
              <a:gd name="connsiteX1428" fmla="*/ 1155487 w 3429066"/>
              <a:gd name="connsiteY1428" fmla="*/ 579182 h 779148"/>
              <a:gd name="connsiteX1429" fmla="*/ 1152354 w 3429066"/>
              <a:gd name="connsiteY1429" fmla="*/ 592736 h 779148"/>
              <a:gd name="connsiteX1430" fmla="*/ 1127912 w 3429066"/>
              <a:gd name="connsiteY1430" fmla="*/ 591412 h 779148"/>
              <a:gd name="connsiteX1431" fmla="*/ 1089812 w 3429066"/>
              <a:gd name="connsiteY1431" fmla="*/ 575648 h 779148"/>
              <a:gd name="connsiteX1432" fmla="*/ 1076106 w 3429066"/>
              <a:gd name="connsiteY1432" fmla="*/ 570324 h 779148"/>
              <a:gd name="connsiteX1433" fmla="*/ 1071458 w 3429066"/>
              <a:gd name="connsiteY1433" fmla="*/ 579229 h 779148"/>
              <a:gd name="connsiteX1434" fmla="*/ 1063904 w 3429066"/>
              <a:gd name="connsiteY1434" fmla="*/ 565095 h 779148"/>
              <a:gd name="connsiteX1435" fmla="*/ 1016527 w 3429066"/>
              <a:gd name="connsiteY1435" fmla="*/ 567104 h 779148"/>
              <a:gd name="connsiteX1436" fmla="*/ 1018203 w 3429066"/>
              <a:gd name="connsiteY1436" fmla="*/ 544339 h 779148"/>
              <a:gd name="connsiteX1437" fmla="*/ 1002783 w 3429066"/>
              <a:gd name="connsiteY1437" fmla="*/ 566371 h 779148"/>
              <a:gd name="connsiteX1438" fmla="*/ 1006011 w 3429066"/>
              <a:gd name="connsiteY1438" fmla="*/ 539120 h 779148"/>
              <a:gd name="connsiteX1439" fmla="*/ 995296 w 3429066"/>
              <a:gd name="connsiteY1439" fmla="*/ 543120 h 779148"/>
              <a:gd name="connsiteX1440" fmla="*/ 1003011 w 3429066"/>
              <a:gd name="connsiteY1440" fmla="*/ 529795 h 779148"/>
              <a:gd name="connsiteX1441" fmla="*/ 987685 w 3429066"/>
              <a:gd name="connsiteY1441" fmla="*/ 538148 h 779148"/>
              <a:gd name="connsiteX1442" fmla="*/ 993886 w 3429066"/>
              <a:gd name="connsiteY1442" fmla="*/ 524737 h 779148"/>
              <a:gd name="connsiteX1443" fmla="*/ 984695 w 3429066"/>
              <a:gd name="connsiteY1443" fmla="*/ 528804 h 779148"/>
              <a:gd name="connsiteX1444" fmla="*/ 977103 w 3429066"/>
              <a:gd name="connsiteY1444" fmla="*/ 519279 h 779148"/>
              <a:gd name="connsiteX1445" fmla="*/ 963225 w 3429066"/>
              <a:gd name="connsiteY1445" fmla="*/ 541377 h 779148"/>
              <a:gd name="connsiteX1446" fmla="*/ 966416 w 3429066"/>
              <a:gd name="connsiteY1446" fmla="*/ 518669 h 779148"/>
              <a:gd name="connsiteX1447" fmla="*/ 972503 w 3429066"/>
              <a:gd name="connsiteY1447" fmla="*/ 523575 h 779148"/>
              <a:gd name="connsiteX1448" fmla="*/ 960349 w 3429066"/>
              <a:gd name="connsiteY1448" fmla="*/ 513774 h 779148"/>
              <a:gd name="connsiteX1449" fmla="*/ 963559 w 3429066"/>
              <a:gd name="connsiteY1449" fmla="*/ 486523 h 779148"/>
              <a:gd name="connsiteX1450" fmla="*/ 957339 w 3429066"/>
              <a:gd name="connsiteY1450" fmla="*/ 504468 h 779148"/>
              <a:gd name="connsiteX1451" fmla="*/ 949823 w 3429066"/>
              <a:gd name="connsiteY1451" fmla="*/ 485780 h 779148"/>
              <a:gd name="connsiteX1452" fmla="*/ 980332 w 3429066"/>
              <a:gd name="connsiteY1452" fmla="*/ 491990 h 779148"/>
              <a:gd name="connsiteX1453" fmla="*/ 981942 w 3429066"/>
              <a:gd name="connsiteY1453" fmla="*/ 478369 h 779148"/>
              <a:gd name="connsiteX1454" fmla="*/ 1001763 w 3429066"/>
              <a:gd name="connsiteY1454" fmla="*/ 484008 h 779148"/>
              <a:gd name="connsiteX1455" fmla="*/ 1003344 w 3429066"/>
              <a:gd name="connsiteY1455" fmla="*/ 474940 h 779148"/>
              <a:gd name="connsiteX1456" fmla="*/ 1024757 w 3429066"/>
              <a:gd name="connsiteY1456" fmla="*/ 471530 h 779148"/>
              <a:gd name="connsiteX1457" fmla="*/ 1050741 w 3429066"/>
              <a:gd name="connsiteY1457" fmla="*/ 468378 h 779148"/>
              <a:gd name="connsiteX1458" fmla="*/ 1064409 w 3429066"/>
              <a:gd name="connsiteY1458" fmla="*/ 482846 h 779148"/>
              <a:gd name="connsiteX1459" fmla="*/ 1055380 w 3429066"/>
              <a:gd name="connsiteY1459" fmla="*/ 459481 h 779148"/>
              <a:gd name="connsiteX1460" fmla="*/ 1063009 w 3429066"/>
              <a:gd name="connsiteY1460" fmla="*/ 459881 h 779148"/>
              <a:gd name="connsiteX1461" fmla="*/ 1064676 w 3429066"/>
              <a:gd name="connsiteY1461" fmla="*/ 437107 h 779148"/>
              <a:gd name="connsiteX1462" fmla="*/ 1047740 w 3429066"/>
              <a:gd name="connsiteY1462" fmla="*/ 459072 h 779148"/>
              <a:gd name="connsiteX1463" fmla="*/ 1003478 w 3429066"/>
              <a:gd name="connsiteY1463" fmla="*/ 452099 h 779148"/>
              <a:gd name="connsiteX1464" fmla="*/ 1011269 w 3429066"/>
              <a:gd name="connsiteY1464" fmla="*/ 425077 h 779148"/>
              <a:gd name="connsiteX1465" fmla="*/ 1002163 w 3429066"/>
              <a:gd name="connsiteY1465" fmla="*/ 415457 h 779148"/>
              <a:gd name="connsiteX1466" fmla="*/ 1005135 w 3429066"/>
              <a:gd name="connsiteY1466" fmla="*/ 429316 h 779148"/>
              <a:gd name="connsiteX1467" fmla="*/ 992867 w 3429066"/>
              <a:gd name="connsiteY1467" fmla="*/ 437821 h 779148"/>
              <a:gd name="connsiteX1468" fmla="*/ 991448 w 3429066"/>
              <a:gd name="connsiteY1468" fmla="*/ 419448 h 779148"/>
              <a:gd name="connsiteX1469" fmla="*/ 983733 w 3429066"/>
              <a:gd name="connsiteY1469" fmla="*/ 432745 h 779148"/>
              <a:gd name="connsiteX1470" fmla="*/ 982342 w 3429066"/>
              <a:gd name="connsiteY1470" fmla="*/ 409799 h 779148"/>
              <a:gd name="connsiteX1471" fmla="*/ 983809 w 3429066"/>
              <a:gd name="connsiteY1471" fmla="*/ 419038 h 779148"/>
              <a:gd name="connsiteX1472" fmla="*/ 979170 w 3429066"/>
              <a:gd name="connsiteY1472" fmla="*/ 427925 h 779148"/>
              <a:gd name="connsiteX1473" fmla="*/ 974760 w 3429066"/>
              <a:gd name="connsiteY1473" fmla="*/ 400255 h 779148"/>
              <a:gd name="connsiteX1474" fmla="*/ 960958 w 3429066"/>
              <a:gd name="connsiteY1474" fmla="*/ 408665 h 779148"/>
              <a:gd name="connsiteX1475" fmla="*/ 950376 w 3429066"/>
              <a:gd name="connsiteY1475" fmla="*/ 389787 h 779148"/>
              <a:gd name="connsiteX1476" fmla="*/ 944109 w 3429066"/>
              <a:gd name="connsiteY1476" fmla="*/ 416876 h 779148"/>
              <a:gd name="connsiteX1477" fmla="*/ 931745 w 3429066"/>
              <a:gd name="connsiteY1477" fmla="*/ 439098 h 779148"/>
              <a:gd name="connsiteX1478" fmla="*/ 924135 w 3429066"/>
              <a:gd name="connsiteY1478" fmla="*/ 434116 h 779148"/>
              <a:gd name="connsiteX1479" fmla="*/ 928773 w 3429066"/>
              <a:gd name="connsiteY1479" fmla="*/ 425201 h 779148"/>
              <a:gd name="connsiteX1480" fmla="*/ 922801 w 3429066"/>
              <a:gd name="connsiteY1480" fmla="*/ 402026 h 779148"/>
              <a:gd name="connsiteX1481" fmla="*/ 912105 w 3429066"/>
              <a:gd name="connsiteY1481" fmla="*/ 401464 h 779148"/>
              <a:gd name="connsiteX1482" fmla="*/ 915267 w 3429066"/>
              <a:gd name="connsiteY1482" fmla="*/ 383329 h 779148"/>
              <a:gd name="connsiteX1483" fmla="*/ 912162 w 3429066"/>
              <a:gd name="connsiteY1483" fmla="*/ 392301 h 779148"/>
              <a:gd name="connsiteX1484" fmla="*/ 898389 w 3429066"/>
              <a:gd name="connsiteY1484" fmla="*/ 396111 h 779148"/>
              <a:gd name="connsiteX1485" fmla="*/ 899779 w 3429066"/>
              <a:gd name="connsiteY1485" fmla="*/ 419057 h 779148"/>
              <a:gd name="connsiteX1486" fmla="*/ 910495 w 3429066"/>
              <a:gd name="connsiteY1486" fmla="*/ 415066 h 779148"/>
              <a:gd name="connsiteX1487" fmla="*/ 917915 w 3429066"/>
              <a:gd name="connsiteY1487" fmla="*/ 452052 h 779148"/>
              <a:gd name="connsiteX1488" fmla="*/ 853802 w 3429066"/>
              <a:gd name="connsiteY1488" fmla="*/ 444003 h 779148"/>
              <a:gd name="connsiteX1489" fmla="*/ 859936 w 3429066"/>
              <a:gd name="connsiteY1489" fmla="*/ 439784 h 779148"/>
              <a:gd name="connsiteX1490" fmla="*/ 905761 w 3429066"/>
              <a:gd name="connsiteY1490" fmla="*/ 442260 h 779148"/>
              <a:gd name="connsiteX1491" fmla="*/ 892150 w 3429066"/>
              <a:gd name="connsiteY1491" fmla="*/ 418667 h 779148"/>
              <a:gd name="connsiteX1492" fmla="*/ 884425 w 3429066"/>
              <a:gd name="connsiteY1492" fmla="*/ 431954 h 779148"/>
              <a:gd name="connsiteX1493" fmla="*/ 879901 w 3429066"/>
              <a:gd name="connsiteY1493" fmla="*/ 422562 h 779148"/>
              <a:gd name="connsiteX1494" fmla="*/ 875252 w 3429066"/>
              <a:gd name="connsiteY1494" fmla="*/ 431449 h 779148"/>
              <a:gd name="connsiteX1495" fmla="*/ 872233 w 3429066"/>
              <a:gd name="connsiteY1495" fmla="*/ 426715 h 779148"/>
              <a:gd name="connsiteX1496" fmla="*/ 869147 w 3429066"/>
              <a:gd name="connsiteY1496" fmla="*/ 431135 h 779148"/>
              <a:gd name="connsiteX1497" fmla="*/ 849297 w 3429066"/>
              <a:gd name="connsiteY1497" fmla="*/ 430068 h 779148"/>
              <a:gd name="connsiteX1498" fmla="*/ 846296 w 3429066"/>
              <a:gd name="connsiteY1498" fmla="*/ 420734 h 779148"/>
              <a:gd name="connsiteX1499" fmla="*/ 846192 w 3429066"/>
              <a:gd name="connsiteY1499" fmla="*/ 439022 h 779148"/>
              <a:gd name="connsiteX1500" fmla="*/ 840162 w 3429066"/>
              <a:gd name="connsiteY1500" fmla="*/ 424972 h 779148"/>
              <a:gd name="connsiteX1501" fmla="*/ 838505 w 3429066"/>
              <a:gd name="connsiteY1501" fmla="*/ 447775 h 779148"/>
              <a:gd name="connsiteX1502" fmla="*/ 804843 w 3429066"/>
              <a:gd name="connsiteY1502" fmla="*/ 455100 h 779148"/>
              <a:gd name="connsiteX1503" fmla="*/ 801853 w 3429066"/>
              <a:gd name="connsiteY1503" fmla="*/ 445775 h 779148"/>
              <a:gd name="connsiteX1504" fmla="*/ 792661 w 3429066"/>
              <a:gd name="connsiteY1504" fmla="*/ 449870 h 779148"/>
              <a:gd name="connsiteX1505" fmla="*/ 783469 w 3429066"/>
              <a:gd name="connsiteY1505" fmla="*/ 453928 h 779148"/>
              <a:gd name="connsiteX1506" fmla="*/ 778945 w 3429066"/>
              <a:gd name="connsiteY1506" fmla="*/ 444546 h 779148"/>
              <a:gd name="connsiteX1507" fmla="*/ 742236 w 3429066"/>
              <a:gd name="connsiteY1507" fmla="*/ 451718 h 779148"/>
              <a:gd name="connsiteX1508" fmla="*/ 746931 w 3429066"/>
              <a:gd name="connsiteY1508" fmla="*/ 433688 h 779148"/>
              <a:gd name="connsiteX1509" fmla="*/ 762200 w 3429066"/>
              <a:gd name="connsiteY1509" fmla="*/ 434507 h 779148"/>
              <a:gd name="connsiteX1510" fmla="*/ 768401 w 3429066"/>
              <a:gd name="connsiteY1510" fmla="*/ 421115 h 779148"/>
              <a:gd name="connsiteX1511" fmla="*/ 754590 w 3429066"/>
              <a:gd name="connsiteY1511" fmla="*/ 429487 h 779148"/>
              <a:gd name="connsiteX1512" fmla="*/ 745541 w 3429066"/>
              <a:gd name="connsiteY1512" fmla="*/ 410732 h 779148"/>
              <a:gd name="connsiteX1513" fmla="*/ 742331 w 3429066"/>
              <a:gd name="connsiteY1513" fmla="*/ 437993 h 779148"/>
              <a:gd name="connsiteX1514" fmla="*/ 734711 w 3429066"/>
              <a:gd name="connsiteY1514" fmla="*/ 433011 h 779148"/>
              <a:gd name="connsiteX1515" fmla="*/ 740769 w 3429066"/>
              <a:gd name="connsiteY1515" fmla="*/ 442479 h 779148"/>
              <a:gd name="connsiteX1516" fmla="*/ 725405 w 3429066"/>
              <a:gd name="connsiteY1516" fmla="*/ 455376 h 779148"/>
              <a:gd name="connsiteX1517" fmla="*/ 713203 w 3429066"/>
              <a:gd name="connsiteY1517" fmla="*/ 454709 h 779148"/>
              <a:gd name="connsiteX1518" fmla="*/ 708660 w 3429066"/>
              <a:gd name="connsiteY1518" fmla="*/ 445337 h 779148"/>
              <a:gd name="connsiteX1519" fmla="*/ 705564 w 3429066"/>
              <a:gd name="connsiteY1519" fmla="*/ 454309 h 779148"/>
              <a:gd name="connsiteX1520" fmla="*/ 696363 w 3429066"/>
              <a:gd name="connsiteY1520" fmla="*/ 458386 h 779148"/>
              <a:gd name="connsiteX1521" fmla="*/ 693372 w 3429066"/>
              <a:gd name="connsiteY1521" fmla="*/ 449089 h 779148"/>
              <a:gd name="connsiteX1522" fmla="*/ 684143 w 3429066"/>
              <a:gd name="connsiteY1522" fmla="*/ 457729 h 779148"/>
              <a:gd name="connsiteX1523" fmla="*/ 690305 w 3429066"/>
              <a:gd name="connsiteY1523" fmla="*/ 448899 h 779148"/>
              <a:gd name="connsiteX1524" fmla="*/ 684305 w 3429066"/>
              <a:gd name="connsiteY1524" fmla="*/ 430306 h 779148"/>
              <a:gd name="connsiteX1525" fmla="*/ 678085 w 3429066"/>
              <a:gd name="connsiteY1525" fmla="*/ 448232 h 779148"/>
              <a:gd name="connsiteX1526" fmla="*/ 670427 w 3429066"/>
              <a:gd name="connsiteY1526" fmla="*/ 452395 h 779148"/>
              <a:gd name="connsiteX1527" fmla="*/ 681114 w 3429066"/>
              <a:gd name="connsiteY1527" fmla="*/ 452966 h 779148"/>
              <a:gd name="connsiteX1528" fmla="*/ 673418 w 3429066"/>
              <a:gd name="connsiteY1528" fmla="*/ 461729 h 779148"/>
              <a:gd name="connsiteX1529" fmla="*/ 682447 w 3429066"/>
              <a:gd name="connsiteY1529" fmla="*/ 485056 h 779148"/>
              <a:gd name="connsiteX1530" fmla="*/ 694620 w 3429066"/>
              <a:gd name="connsiteY1530" fmla="*/ 494876 h 779148"/>
              <a:gd name="connsiteX1531" fmla="*/ 686953 w 3429066"/>
              <a:gd name="connsiteY1531" fmla="*/ 499039 h 779148"/>
              <a:gd name="connsiteX1532" fmla="*/ 690001 w 3429066"/>
              <a:gd name="connsiteY1532" fmla="*/ 499210 h 779148"/>
              <a:gd name="connsiteX1533" fmla="*/ 694420 w 3429066"/>
              <a:gd name="connsiteY1533" fmla="*/ 526899 h 779148"/>
              <a:gd name="connsiteX1534" fmla="*/ 680590 w 3429066"/>
              <a:gd name="connsiteY1534" fmla="*/ 539834 h 779148"/>
              <a:gd name="connsiteX1535" fmla="*/ 697306 w 3429066"/>
              <a:gd name="connsiteY1535" fmla="*/ 554446 h 779148"/>
              <a:gd name="connsiteX1536" fmla="*/ 697449 w 3429066"/>
              <a:gd name="connsiteY1536" fmla="*/ 531576 h 779148"/>
              <a:gd name="connsiteX1537" fmla="*/ 703393 w 3429066"/>
              <a:gd name="connsiteY1537" fmla="*/ 559370 h 779148"/>
              <a:gd name="connsiteX1538" fmla="*/ 712556 w 3429066"/>
              <a:gd name="connsiteY1538" fmla="*/ 559875 h 779148"/>
              <a:gd name="connsiteX1539" fmla="*/ 686505 w 3429066"/>
              <a:gd name="connsiteY1539" fmla="*/ 572171 h 779148"/>
              <a:gd name="connsiteX1540" fmla="*/ 689667 w 3429066"/>
              <a:gd name="connsiteY1540" fmla="*/ 554074 h 779148"/>
              <a:gd name="connsiteX1541" fmla="*/ 680428 w 3429066"/>
              <a:gd name="connsiteY1541" fmla="*/ 567276 h 779148"/>
              <a:gd name="connsiteX1542" fmla="*/ 681914 w 3429066"/>
              <a:gd name="connsiteY1542" fmla="*/ 576515 h 779148"/>
              <a:gd name="connsiteX1543" fmla="*/ 669465 w 3429066"/>
              <a:gd name="connsiteY1543" fmla="*/ 612424 h 779148"/>
              <a:gd name="connsiteX1544" fmla="*/ 661892 w 3429066"/>
              <a:gd name="connsiteY1544" fmla="*/ 602852 h 779148"/>
              <a:gd name="connsiteX1545" fmla="*/ 646586 w 3429066"/>
              <a:gd name="connsiteY1545" fmla="*/ 606605 h 779148"/>
              <a:gd name="connsiteX1546" fmla="*/ 651253 w 3429066"/>
              <a:gd name="connsiteY1546" fmla="*/ 593145 h 779148"/>
              <a:gd name="connsiteX1547" fmla="*/ 634622 w 3429066"/>
              <a:gd name="connsiteY1547" fmla="*/ 564809 h 779148"/>
              <a:gd name="connsiteX1548" fmla="*/ 637480 w 3429066"/>
              <a:gd name="connsiteY1548" fmla="*/ 596984 h 779148"/>
              <a:gd name="connsiteX1549" fmla="*/ 629822 w 3429066"/>
              <a:gd name="connsiteY1549" fmla="*/ 601137 h 779148"/>
              <a:gd name="connsiteX1550" fmla="*/ 626955 w 3429066"/>
              <a:gd name="connsiteY1550" fmla="*/ 568981 h 779148"/>
              <a:gd name="connsiteX1551" fmla="*/ 605409 w 3429066"/>
              <a:gd name="connsiteY1551" fmla="*/ 595241 h 779148"/>
              <a:gd name="connsiteX1552" fmla="*/ 600913 w 3429066"/>
              <a:gd name="connsiteY1552" fmla="*/ 581258 h 779148"/>
              <a:gd name="connsiteX1553" fmla="*/ 597837 w 3429066"/>
              <a:gd name="connsiteY1553" fmla="*/ 585697 h 779148"/>
              <a:gd name="connsiteX1554" fmla="*/ 596198 w 3429066"/>
              <a:gd name="connsiteY1554" fmla="*/ 603890 h 779148"/>
              <a:gd name="connsiteX1555" fmla="*/ 593227 w 3429066"/>
              <a:gd name="connsiteY1555" fmla="*/ 590022 h 779148"/>
              <a:gd name="connsiteX1556" fmla="*/ 577872 w 3429066"/>
              <a:gd name="connsiteY1556" fmla="*/ 602909 h 779148"/>
              <a:gd name="connsiteX1557" fmla="*/ 567233 w 3429066"/>
              <a:gd name="connsiteY1557" fmla="*/ 593193 h 779148"/>
              <a:gd name="connsiteX1558" fmla="*/ 571795 w 3429066"/>
              <a:gd name="connsiteY1558" fmla="*/ 598013 h 779148"/>
              <a:gd name="connsiteX1559" fmla="*/ 541191 w 3429066"/>
              <a:gd name="connsiteY1559" fmla="*/ 605509 h 779148"/>
              <a:gd name="connsiteX1560" fmla="*/ 535229 w 3429066"/>
              <a:gd name="connsiteY1560" fmla="*/ 582287 h 779148"/>
              <a:gd name="connsiteX1561" fmla="*/ 535143 w 3429066"/>
              <a:gd name="connsiteY1561" fmla="*/ 596013 h 779148"/>
              <a:gd name="connsiteX1562" fmla="*/ 510673 w 3429066"/>
              <a:gd name="connsiteY1562" fmla="*/ 599280 h 779148"/>
              <a:gd name="connsiteX1563" fmla="*/ 503149 w 3429066"/>
              <a:gd name="connsiteY1563" fmla="*/ 580582 h 779148"/>
              <a:gd name="connsiteX1564" fmla="*/ 506111 w 3429066"/>
              <a:gd name="connsiteY1564" fmla="*/ 594460 h 779148"/>
              <a:gd name="connsiteX1565" fmla="*/ 503120 w 3429066"/>
              <a:gd name="connsiteY1565" fmla="*/ 585154 h 779148"/>
              <a:gd name="connsiteX1566" fmla="*/ 492433 w 3429066"/>
              <a:gd name="connsiteY1566" fmla="*/ 584573 h 779148"/>
              <a:gd name="connsiteX1567" fmla="*/ 510807 w 3429066"/>
              <a:gd name="connsiteY1567" fmla="*/ 576420 h 779148"/>
              <a:gd name="connsiteX1568" fmla="*/ 518532 w 3429066"/>
              <a:gd name="connsiteY1568" fmla="*/ 563123 h 779148"/>
              <a:gd name="connsiteX1569" fmla="*/ 532190 w 3429066"/>
              <a:gd name="connsiteY1569" fmla="*/ 577572 h 779148"/>
              <a:gd name="connsiteX1570" fmla="*/ 536848 w 3429066"/>
              <a:gd name="connsiteY1570" fmla="*/ 564132 h 779148"/>
              <a:gd name="connsiteX1571" fmla="*/ 542801 w 3429066"/>
              <a:gd name="connsiteY1571" fmla="*/ 591888 h 779148"/>
              <a:gd name="connsiteX1572" fmla="*/ 554993 w 3429066"/>
              <a:gd name="connsiteY1572" fmla="*/ 597098 h 779148"/>
              <a:gd name="connsiteX1573" fmla="*/ 550669 w 3429066"/>
              <a:gd name="connsiteY1573" fmla="*/ 555722 h 779148"/>
              <a:gd name="connsiteX1574" fmla="*/ 558079 w 3429066"/>
              <a:gd name="connsiteY1574" fmla="*/ 592727 h 779148"/>
              <a:gd name="connsiteX1575" fmla="*/ 561242 w 3429066"/>
              <a:gd name="connsiteY1575" fmla="*/ 574620 h 779148"/>
              <a:gd name="connsiteX1576" fmla="*/ 564280 w 3429066"/>
              <a:gd name="connsiteY1576" fmla="*/ 579315 h 779148"/>
              <a:gd name="connsiteX1577" fmla="*/ 574910 w 3429066"/>
              <a:gd name="connsiteY1577" fmla="*/ 589040 h 779148"/>
              <a:gd name="connsiteX1578" fmla="*/ 573472 w 3429066"/>
              <a:gd name="connsiteY1578" fmla="*/ 575258 h 779148"/>
              <a:gd name="connsiteX1579" fmla="*/ 582654 w 3429066"/>
              <a:gd name="connsiteY1579" fmla="*/ 571181 h 779148"/>
              <a:gd name="connsiteX1580" fmla="*/ 581215 w 3429066"/>
              <a:gd name="connsiteY1580" fmla="*/ 557389 h 779148"/>
              <a:gd name="connsiteX1581" fmla="*/ 571976 w 3429066"/>
              <a:gd name="connsiteY1581" fmla="*/ 570619 h 779148"/>
              <a:gd name="connsiteX1582" fmla="*/ 561337 w 3429066"/>
              <a:gd name="connsiteY1582" fmla="*/ 560894 h 779148"/>
              <a:gd name="connsiteX1583" fmla="*/ 564480 w 3429066"/>
              <a:gd name="connsiteY1583" fmla="*/ 547321 h 779148"/>
              <a:gd name="connsiteX1584" fmla="*/ 561394 w 3429066"/>
              <a:gd name="connsiteY1584" fmla="*/ 551759 h 779148"/>
              <a:gd name="connsiteX1585" fmla="*/ 556870 w 3429066"/>
              <a:gd name="connsiteY1585" fmla="*/ 542358 h 779148"/>
              <a:gd name="connsiteX1586" fmla="*/ 549183 w 3429066"/>
              <a:gd name="connsiteY1586" fmla="*/ 551093 h 779148"/>
              <a:gd name="connsiteX1587" fmla="*/ 547545 w 3429066"/>
              <a:gd name="connsiteY1587" fmla="*/ 569304 h 779148"/>
              <a:gd name="connsiteX1588" fmla="*/ 536962 w 3429066"/>
              <a:gd name="connsiteY1588" fmla="*/ 550436 h 779148"/>
              <a:gd name="connsiteX1589" fmla="*/ 530743 w 3429066"/>
              <a:gd name="connsiteY1589" fmla="*/ 568390 h 779148"/>
              <a:gd name="connsiteX1590" fmla="*/ 523275 w 3429066"/>
              <a:gd name="connsiteY1590" fmla="*/ 540539 h 779148"/>
              <a:gd name="connsiteX1591" fmla="*/ 503282 w 3429066"/>
              <a:gd name="connsiteY1591" fmla="*/ 562323 h 779148"/>
              <a:gd name="connsiteX1592" fmla="*/ 494176 w 3429066"/>
              <a:gd name="connsiteY1592" fmla="*/ 552703 h 779148"/>
              <a:gd name="connsiteX1593" fmla="*/ 483375 w 3429066"/>
              <a:gd name="connsiteY1593" fmla="*/ 570390 h 779148"/>
              <a:gd name="connsiteX1594" fmla="*/ 488004 w 3429066"/>
              <a:gd name="connsiteY1594" fmla="*/ 561465 h 779148"/>
              <a:gd name="connsiteX1595" fmla="*/ 480374 w 3429066"/>
              <a:gd name="connsiteY1595" fmla="*/ 561084 h 779148"/>
              <a:gd name="connsiteX1596" fmla="*/ 483346 w 3429066"/>
              <a:gd name="connsiteY1596" fmla="*/ 574943 h 779148"/>
              <a:gd name="connsiteX1597" fmla="*/ 487813 w 3429066"/>
              <a:gd name="connsiteY1597" fmla="*/ 593479 h 779148"/>
              <a:gd name="connsiteX1598" fmla="*/ 501558 w 3429066"/>
              <a:gd name="connsiteY1598" fmla="*/ 594222 h 779148"/>
              <a:gd name="connsiteX1599" fmla="*/ 484727 w 3429066"/>
              <a:gd name="connsiteY1599" fmla="*/ 597889 h 779148"/>
              <a:gd name="connsiteX1600" fmla="*/ 460296 w 3429066"/>
              <a:gd name="connsiteY1600" fmla="*/ 596584 h 779148"/>
              <a:gd name="connsiteX1601" fmla="*/ 458934 w 3429066"/>
              <a:gd name="connsiteY1601" fmla="*/ 569076 h 779148"/>
              <a:gd name="connsiteX1602" fmla="*/ 440627 w 3429066"/>
              <a:gd name="connsiteY1602" fmla="*/ 563494 h 779148"/>
              <a:gd name="connsiteX1603" fmla="*/ 446856 w 3429066"/>
              <a:gd name="connsiteY1603" fmla="*/ 545540 h 779148"/>
              <a:gd name="connsiteX1604" fmla="*/ 436045 w 3429066"/>
              <a:gd name="connsiteY1604" fmla="*/ 563247 h 779148"/>
              <a:gd name="connsiteX1605" fmla="*/ 426968 w 3429066"/>
              <a:gd name="connsiteY1605" fmla="*/ 549054 h 779148"/>
              <a:gd name="connsiteX1606" fmla="*/ 431463 w 3429066"/>
              <a:gd name="connsiteY1606" fmla="*/ 562980 h 779148"/>
              <a:gd name="connsiteX1607" fmla="*/ 422348 w 3429066"/>
              <a:gd name="connsiteY1607" fmla="*/ 553350 h 779148"/>
              <a:gd name="connsiteX1608" fmla="*/ 417605 w 3429066"/>
              <a:gd name="connsiteY1608" fmla="*/ 580554 h 779148"/>
              <a:gd name="connsiteX1609" fmla="*/ 413166 w 3429066"/>
              <a:gd name="connsiteY1609" fmla="*/ 557455 h 779148"/>
              <a:gd name="connsiteX1610" fmla="*/ 406918 w 3429066"/>
              <a:gd name="connsiteY1610" fmla="*/ 579972 h 779148"/>
              <a:gd name="connsiteX1611" fmla="*/ 397812 w 3429066"/>
              <a:gd name="connsiteY1611" fmla="*/ 570305 h 779148"/>
              <a:gd name="connsiteX1612" fmla="*/ 384038 w 3429066"/>
              <a:gd name="connsiteY1612" fmla="*/ 574143 h 779148"/>
              <a:gd name="connsiteX1613" fmla="*/ 384115 w 3429066"/>
              <a:gd name="connsiteY1613" fmla="*/ 560437 h 779148"/>
              <a:gd name="connsiteX1614" fmla="*/ 379428 w 3429066"/>
              <a:gd name="connsiteY1614" fmla="*/ 578468 h 779148"/>
              <a:gd name="connsiteX1615" fmla="*/ 367208 w 3429066"/>
              <a:gd name="connsiteY1615" fmla="*/ 577810 h 779148"/>
              <a:gd name="connsiteX1616" fmla="*/ 371923 w 3429066"/>
              <a:gd name="connsiteY1616" fmla="*/ 555217 h 779148"/>
              <a:gd name="connsiteX1617" fmla="*/ 437702 w 3429066"/>
              <a:gd name="connsiteY1617" fmla="*/ 540472 h 779148"/>
              <a:gd name="connsiteX1618" fmla="*/ 436236 w 3429066"/>
              <a:gd name="connsiteY1618" fmla="*/ 531252 h 779148"/>
              <a:gd name="connsiteX1619" fmla="*/ 451561 w 3429066"/>
              <a:gd name="connsiteY1619" fmla="*/ 522918 h 779148"/>
              <a:gd name="connsiteX1620" fmla="*/ 456086 w 3429066"/>
              <a:gd name="connsiteY1620" fmla="*/ 532329 h 779148"/>
              <a:gd name="connsiteX1621" fmla="*/ 459172 w 3429066"/>
              <a:gd name="connsiteY1621" fmla="*/ 527909 h 779148"/>
              <a:gd name="connsiteX1622" fmla="*/ 465220 w 3429066"/>
              <a:gd name="connsiteY1622" fmla="*/ 537358 h 779148"/>
              <a:gd name="connsiteX1623" fmla="*/ 449856 w 3429066"/>
              <a:gd name="connsiteY1623" fmla="*/ 550274 h 779148"/>
              <a:gd name="connsiteX1624" fmla="*/ 477183 w 3429066"/>
              <a:gd name="connsiteY1624" fmla="*/ 579153 h 779148"/>
              <a:gd name="connsiteX1625" fmla="*/ 475574 w 3429066"/>
              <a:gd name="connsiteY1625" fmla="*/ 592812 h 779148"/>
              <a:gd name="connsiteX1626" fmla="*/ 477326 w 3429066"/>
              <a:gd name="connsiteY1626" fmla="*/ 556313 h 779148"/>
              <a:gd name="connsiteX1627" fmla="*/ 466544 w 3429066"/>
              <a:gd name="connsiteY1627" fmla="*/ 569457 h 779148"/>
              <a:gd name="connsiteX1628" fmla="*/ 463763 w 3429066"/>
              <a:gd name="connsiteY1628" fmla="*/ 523585 h 779148"/>
              <a:gd name="connsiteX1629" fmla="*/ 508083 w 3429066"/>
              <a:gd name="connsiteY1629" fmla="*/ 521394 h 779148"/>
              <a:gd name="connsiteX1630" fmla="*/ 532571 w 3429066"/>
              <a:gd name="connsiteY1630" fmla="*/ 513593 h 779148"/>
              <a:gd name="connsiteX1631" fmla="*/ 538763 w 3429066"/>
              <a:gd name="connsiteY1631" fmla="*/ 500182 h 779148"/>
              <a:gd name="connsiteX1632" fmla="*/ 543154 w 3429066"/>
              <a:gd name="connsiteY1632" fmla="*/ 532452 h 779148"/>
              <a:gd name="connsiteX1633" fmla="*/ 558451 w 3429066"/>
              <a:gd name="connsiteY1633" fmla="*/ 528709 h 779148"/>
              <a:gd name="connsiteX1634" fmla="*/ 557032 w 3429066"/>
              <a:gd name="connsiteY1634" fmla="*/ 510345 h 779148"/>
              <a:gd name="connsiteX1635" fmla="*/ 546230 w 3429066"/>
              <a:gd name="connsiteY1635" fmla="*/ 528052 h 779148"/>
              <a:gd name="connsiteX1636" fmla="*/ 560175 w 3429066"/>
              <a:gd name="connsiteY1636" fmla="*/ 496781 h 779148"/>
              <a:gd name="connsiteX1637" fmla="*/ 558594 w 3429066"/>
              <a:gd name="connsiteY1637" fmla="*/ 505830 h 779148"/>
              <a:gd name="connsiteX1638" fmla="*/ 566280 w 3429066"/>
              <a:gd name="connsiteY1638" fmla="*/ 497134 h 779148"/>
              <a:gd name="connsiteX1639" fmla="*/ 607571 w 3429066"/>
              <a:gd name="connsiteY1639" fmla="*/ 490218 h 779148"/>
              <a:gd name="connsiteX1640" fmla="*/ 635060 w 3429066"/>
              <a:gd name="connsiteY1640" fmla="*/ 491676 h 779148"/>
              <a:gd name="connsiteX1641" fmla="*/ 648891 w 3429066"/>
              <a:gd name="connsiteY1641" fmla="*/ 478731 h 779148"/>
              <a:gd name="connsiteX1642" fmla="*/ 664245 w 3429066"/>
              <a:gd name="connsiteY1642" fmla="*/ 465854 h 779148"/>
              <a:gd name="connsiteX1643" fmla="*/ 655253 w 3429066"/>
              <a:gd name="connsiteY1643" fmla="*/ 437898 h 779148"/>
              <a:gd name="connsiteX1644" fmla="*/ 635479 w 3429066"/>
              <a:gd name="connsiteY1644" fmla="*/ 423134 h 779148"/>
              <a:gd name="connsiteX1645" fmla="*/ 623087 w 3429066"/>
              <a:gd name="connsiteY1645" fmla="*/ 449880 h 779148"/>
              <a:gd name="connsiteX1646" fmla="*/ 624488 w 3429066"/>
              <a:gd name="connsiteY1646" fmla="*/ 472816 h 779148"/>
              <a:gd name="connsiteX1647" fmla="*/ 621649 w 3429066"/>
              <a:gd name="connsiteY1647" fmla="*/ 436088 h 779148"/>
              <a:gd name="connsiteX1648" fmla="*/ 609457 w 3429066"/>
              <a:gd name="connsiteY1648" fmla="*/ 430859 h 779148"/>
              <a:gd name="connsiteX1649" fmla="*/ 607800 w 3429066"/>
              <a:gd name="connsiteY1649" fmla="*/ 453642 h 779148"/>
              <a:gd name="connsiteX1650" fmla="*/ 618487 w 3429066"/>
              <a:gd name="connsiteY1650" fmla="*/ 454223 h 779148"/>
              <a:gd name="connsiteX1651" fmla="*/ 613791 w 3429066"/>
              <a:gd name="connsiteY1651" fmla="*/ 472254 h 779148"/>
              <a:gd name="connsiteX1652" fmla="*/ 572557 w 3429066"/>
              <a:gd name="connsiteY1652" fmla="*/ 470035 h 779148"/>
              <a:gd name="connsiteX1653" fmla="*/ 580273 w 3429066"/>
              <a:gd name="connsiteY1653" fmla="*/ 456719 h 779148"/>
              <a:gd name="connsiteX1654" fmla="*/ 571157 w 3429066"/>
              <a:gd name="connsiteY1654" fmla="*/ 447099 h 779148"/>
              <a:gd name="connsiteX1655" fmla="*/ 564966 w 3429066"/>
              <a:gd name="connsiteY1655" fmla="*/ 460481 h 779148"/>
              <a:gd name="connsiteX1656" fmla="*/ 560470 w 3429066"/>
              <a:gd name="connsiteY1656" fmla="*/ 446518 h 779148"/>
              <a:gd name="connsiteX1657" fmla="*/ 557384 w 3429066"/>
              <a:gd name="connsiteY1657" fmla="*/ 450909 h 779148"/>
              <a:gd name="connsiteX1658" fmla="*/ 546754 w 3429066"/>
              <a:gd name="connsiteY1658" fmla="*/ 441212 h 779148"/>
              <a:gd name="connsiteX1659" fmla="*/ 552717 w 3429066"/>
              <a:gd name="connsiteY1659" fmla="*/ 464368 h 779148"/>
              <a:gd name="connsiteX1660" fmla="*/ 545163 w 3429066"/>
              <a:gd name="connsiteY1660" fmla="*/ 450261 h 779148"/>
              <a:gd name="connsiteX1661" fmla="*/ 542087 w 3429066"/>
              <a:gd name="connsiteY1661" fmla="*/ 454652 h 779148"/>
              <a:gd name="connsiteX1662" fmla="*/ 546583 w 3429066"/>
              <a:gd name="connsiteY1662" fmla="*/ 468625 h 779148"/>
              <a:gd name="connsiteX1663" fmla="*/ 541973 w 3429066"/>
              <a:gd name="connsiteY1663" fmla="*/ 472969 h 779148"/>
              <a:gd name="connsiteX1664" fmla="*/ 535800 w 3429066"/>
              <a:gd name="connsiteY1664" fmla="*/ 481751 h 779148"/>
              <a:gd name="connsiteX1665" fmla="*/ 511369 w 3429066"/>
              <a:gd name="connsiteY1665" fmla="*/ 480446 h 779148"/>
              <a:gd name="connsiteX1666" fmla="*/ 523608 w 3429066"/>
              <a:gd name="connsiteY1666" fmla="*/ 476531 h 779148"/>
              <a:gd name="connsiteX1667" fmla="*/ 514502 w 3429066"/>
              <a:gd name="connsiteY1667" fmla="*/ 466892 h 779148"/>
              <a:gd name="connsiteX1668" fmla="*/ 508540 w 3429066"/>
              <a:gd name="connsiteY1668" fmla="*/ 443708 h 779148"/>
              <a:gd name="connsiteX1669" fmla="*/ 509902 w 3429066"/>
              <a:gd name="connsiteY1669" fmla="*/ 471245 h 779148"/>
              <a:gd name="connsiteX1670" fmla="*/ 499424 w 3429066"/>
              <a:gd name="connsiteY1670" fmla="*/ 434097 h 779148"/>
              <a:gd name="connsiteX1671" fmla="*/ 485727 w 3429066"/>
              <a:gd name="connsiteY1671" fmla="*/ 424191 h 779148"/>
              <a:gd name="connsiteX1672" fmla="*/ 482565 w 3429066"/>
              <a:gd name="connsiteY1672" fmla="*/ 442308 h 779148"/>
              <a:gd name="connsiteX1673" fmla="*/ 467373 w 3429066"/>
              <a:gd name="connsiteY1673" fmla="*/ 427782 h 779148"/>
              <a:gd name="connsiteX1674" fmla="*/ 463039 w 3429066"/>
              <a:gd name="connsiteY1674" fmla="*/ 386396 h 779148"/>
              <a:gd name="connsiteX1675" fmla="*/ 476869 w 3429066"/>
              <a:gd name="connsiteY1675" fmla="*/ 373413 h 779148"/>
              <a:gd name="connsiteX1676" fmla="*/ 470792 w 3429066"/>
              <a:gd name="connsiteY1676" fmla="*/ 368517 h 779148"/>
              <a:gd name="connsiteX1677" fmla="*/ 472421 w 3429066"/>
              <a:gd name="connsiteY1677" fmla="*/ 350325 h 779148"/>
              <a:gd name="connsiteX1678" fmla="*/ 476917 w 3429066"/>
              <a:gd name="connsiteY1678" fmla="*/ 364269 h 779148"/>
              <a:gd name="connsiteX1679" fmla="*/ 481527 w 3429066"/>
              <a:gd name="connsiteY1679" fmla="*/ 359955 h 779148"/>
              <a:gd name="connsiteX1680" fmla="*/ 478422 w 3429066"/>
              <a:gd name="connsiteY1680" fmla="*/ 368946 h 779148"/>
              <a:gd name="connsiteX1681" fmla="*/ 476736 w 3429066"/>
              <a:gd name="connsiteY1681" fmla="*/ 396273 h 779148"/>
              <a:gd name="connsiteX1682" fmla="*/ 485927 w 3429066"/>
              <a:gd name="connsiteY1682" fmla="*/ 392206 h 779148"/>
              <a:gd name="connsiteX1683" fmla="*/ 487261 w 3429066"/>
              <a:gd name="connsiteY1683" fmla="*/ 424267 h 779148"/>
              <a:gd name="connsiteX1684" fmla="*/ 493509 w 3429066"/>
              <a:gd name="connsiteY1684" fmla="*/ 401750 h 779148"/>
              <a:gd name="connsiteX1685" fmla="*/ 489042 w 3429066"/>
              <a:gd name="connsiteY1685" fmla="*/ 383224 h 779148"/>
              <a:gd name="connsiteX1686" fmla="*/ 496653 w 3429066"/>
              <a:gd name="connsiteY1686" fmla="*/ 388187 h 779148"/>
              <a:gd name="connsiteX1687" fmla="*/ 505892 w 3429066"/>
              <a:gd name="connsiteY1687" fmla="*/ 374995 h 779148"/>
              <a:gd name="connsiteX1688" fmla="*/ 511864 w 3429066"/>
              <a:gd name="connsiteY1688" fmla="*/ 398178 h 779148"/>
              <a:gd name="connsiteX1689" fmla="*/ 511721 w 3429066"/>
              <a:gd name="connsiteY1689" fmla="*/ 421038 h 779148"/>
              <a:gd name="connsiteX1690" fmla="*/ 519417 w 3429066"/>
              <a:gd name="connsiteY1690" fmla="*/ 412304 h 779148"/>
              <a:gd name="connsiteX1691" fmla="*/ 522418 w 3429066"/>
              <a:gd name="connsiteY1691" fmla="*/ 421610 h 779148"/>
              <a:gd name="connsiteX1692" fmla="*/ 522199 w 3429066"/>
              <a:gd name="connsiteY1692" fmla="*/ 458176 h 779148"/>
              <a:gd name="connsiteX1693" fmla="*/ 529914 w 3429066"/>
              <a:gd name="connsiteY1693" fmla="*/ 444879 h 779148"/>
              <a:gd name="connsiteX1694" fmla="*/ 526694 w 3429066"/>
              <a:gd name="connsiteY1694" fmla="*/ 472121 h 779148"/>
              <a:gd name="connsiteX1695" fmla="*/ 532914 w 3429066"/>
              <a:gd name="connsiteY1695" fmla="*/ 454166 h 779148"/>
              <a:gd name="connsiteX1696" fmla="*/ 538934 w 3429066"/>
              <a:gd name="connsiteY1696" fmla="*/ 468206 h 779148"/>
              <a:gd name="connsiteX1697" fmla="*/ 543658 w 3429066"/>
              <a:gd name="connsiteY1697" fmla="*/ 445594 h 779148"/>
              <a:gd name="connsiteX1698" fmla="*/ 534467 w 3429066"/>
              <a:gd name="connsiteY1698" fmla="*/ 449690 h 779148"/>
              <a:gd name="connsiteX1699" fmla="*/ 529962 w 3429066"/>
              <a:gd name="connsiteY1699" fmla="*/ 435726 h 779148"/>
              <a:gd name="connsiteX1700" fmla="*/ 530047 w 3429066"/>
              <a:gd name="connsiteY1700" fmla="*/ 422029 h 779148"/>
              <a:gd name="connsiteX1701" fmla="*/ 527075 w 3429066"/>
              <a:gd name="connsiteY1701" fmla="*/ 408132 h 779148"/>
              <a:gd name="connsiteX1702" fmla="*/ 534743 w 3429066"/>
              <a:gd name="connsiteY1702" fmla="*/ 403979 h 779148"/>
              <a:gd name="connsiteX1703" fmla="*/ 531600 w 3429066"/>
              <a:gd name="connsiteY1703" fmla="*/ 417514 h 779148"/>
              <a:gd name="connsiteX1704" fmla="*/ 539286 w 3429066"/>
              <a:gd name="connsiteY1704" fmla="*/ 408780 h 779148"/>
              <a:gd name="connsiteX1705" fmla="*/ 525628 w 3429066"/>
              <a:gd name="connsiteY1705" fmla="*/ 394330 h 779148"/>
              <a:gd name="connsiteX1706" fmla="*/ 531790 w 3429066"/>
              <a:gd name="connsiteY1706" fmla="*/ 385491 h 779148"/>
              <a:gd name="connsiteX1707" fmla="*/ 531981 w 3429066"/>
              <a:gd name="connsiteY1707" fmla="*/ 353516 h 779148"/>
              <a:gd name="connsiteX1708" fmla="*/ 528980 w 3429066"/>
              <a:gd name="connsiteY1708" fmla="*/ 344219 h 779148"/>
              <a:gd name="connsiteX1709" fmla="*/ 519789 w 3429066"/>
              <a:gd name="connsiteY1709" fmla="*/ 348277 h 779148"/>
              <a:gd name="connsiteX1710" fmla="*/ 542782 w 3429066"/>
              <a:gd name="connsiteY1710" fmla="*/ 335809 h 779148"/>
              <a:gd name="connsiteX1711" fmla="*/ 556555 w 3429066"/>
              <a:gd name="connsiteY1711" fmla="*/ 331961 h 779148"/>
              <a:gd name="connsiteX1712" fmla="*/ 550421 w 3429066"/>
              <a:gd name="connsiteY1712" fmla="*/ 336218 h 779148"/>
              <a:gd name="connsiteX1713" fmla="*/ 559613 w 3429066"/>
              <a:gd name="connsiteY1713" fmla="*/ 332141 h 779148"/>
              <a:gd name="connsiteX1714" fmla="*/ 564137 w 3429066"/>
              <a:gd name="connsiteY1714" fmla="*/ 341533 h 779148"/>
              <a:gd name="connsiteX1715" fmla="*/ 571852 w 3429066"/>
              <a:gd name="connsiteY1715" fmla="*/ 328217 h 779148"/>
              <a:gd name="connsiteX1716" fmla="*/ 577939 w 3429066"/>
              <a:gd name="connsiteY1716" fmla="*/ 333123 h 779148"/>
              <a:gd name="connsiteX1717" fmla="*/ 593207 w 3429066"/>
              <a:gd name="connsiteY1717" fmla="*/ 333951 h 779148"/>
              <a:gd name="connsiteX1718" fmla="*/ 577796 w 3429066"/>
              <a:gd name="connsiteY1718" fmla="*/ 355992 h 779148"/>
              <a:gd name="connsiteX1719" fmla="*/ 589931 w 3429066"/>
              <a:gd name="connsiteY1719" fmla="*/ 370365 h 779148"/>
              <a:gd name="connsiteX1720" fmla="*/ 591579 w 3429066"/>
              <a:gd name="connsiteY1720" fmla="*/ 352173 h 779148"/>
              <a:gd name="connsiteX1721" fmla="*/ 596208 w 3429066"/>
              <a:gd name="connsiteY1721" fmla="*/ 343276 h 779148"/>
              <a:gd name="connsiteX1722" fmla="*/ 602371 w 3429066"/>
              <a:gd name="connsiteY1722" fmla="*/ 334456 h 779148"/>
              <a:gd name="connsiteX1723" fmla="*/ 594760 w 3429066"/>
              <a:gd name="connsiteY1723" fmla="*/ 329474 h 779148"/>
              <a:gd name="connsiteX1724" fmla="*/ 619230 w 3429066"/>
              <a:gd name="connsiteY1724" fmla="*/ 326227 h 779148"/>
              <a:gd name="connsiteX1725" fmla="*/ 625392 w 3429066"/>
              <a:gd name="connsiteY1725" fmla="*/ 317397 h 779148"/>
              <a:gd name="connsiteX1726" fmla="*/ 648329 w 3429066"/>
              <a:gd name="connsiteY1726" fmla="*/ 314063 h 779148"/>
              <a:gd name="connsiteX1727" fmla="*/ 680399 w 3429066"/>
              <a:gd name="connsiteY1727" fmla="*/ 315797 h 779148"/>
              <a:gd name="connsiteX1728" fmla="*/ 680342 w 3429066"/>
              <a:gd name="connsiteY1728" fmla="*/ 324941 h 779148"/>
              <a:gd name="connsiteX1729" fmla="*/ 686476 w 3429066"/>
              <a:gd name="connsiteY1729" fmla="*/ 320702 h 779148"/>
              <a:gd name="connsiteX1730" fmla="*/ 697163 w 3429066"/>
              <a:gd name="connsiteY1730" fmla="*/ 321283 h 779148"/>
              <a:gd name="connsiteX1731" fmla="*/ 698773 w 3429066"/>
              <a:gd name="connsiteY1731" fmla="*/ 307643 h 779148"/>
              <a:gd name="connsiteX1732" fmla="*/ 715528 w 3429066"/>
              <a:gd name="connsiteY1732" fmla="*/ 317683 h 779148"/>
              <a:gd name="connsiteX1733" fmla="*/ 724748 w 3429066"/>
              <a:gd name="connsiteY1733" fmla="*/ 309053 h 779148"/>
              <a:gd name="connsiteX1734" fmla="*/ 718518 w 3429066"/>
              <a:gd name="connsiteY1734" fmla="*/ 327007 h 779148"/>
              <a:gd name="connsiteX1735" fmla="*/ 727605 w 3429066"/>
              <a:gd name="connsiteY1735" fmla="*/ 341200 h 779148"/>
              <a:gd name="connsiteX1736" fmla="*/ 726243 w 3429066"/>
              <a:gd name="connsiteY1736" fmla="*/ 313701 h 779148"/>
              <a:gd name="connsiteX1737" fmla="*/ 943175 w 3429066"/>
              <a:gd name="connsiteY1737" fmla="*/ 316263 h 779148"/>
              <a:gd name="connsiteX1738" fmla="*/ 976770 w 3429066"/>
              <a:gd name="connsiteY1738" fmla="*/ 318092 h 779148"/>
              <a:gd name="connsiteX1739" fmla="*/ 981380 w 3429066"/>
              <a:gd name="connsiteY1739" fmla="*/ 313758 h 779148"/>
              <a:gd name="connsiteX1740" fmla="*/ 1005792 w 3429066"/>
              <a:gd name="connsiteY1740" fmla="*/ 319645 h 779148"/>
              <a:gd name="connsiteX1741" fmla="*/ 1021099 w 3429066"/>
              <a:gd name="connsiteY1741" fmla="*/ 315892 h 779148"/>
              <a:gd name="connsiteX1742" fmla="*/ 1062333 w 3429066"/>
              <a:gd name="connsiteY1742" fmla="*/ 318111 h 779148"/>
              <a:gd name="connsiteX1743" fmla="*/ 1088298 w 3429066"/>
              <a:gd name="connsiteY1743" fmla="*/ 319511 h 779148"/>
              <a:gd name="connsiteX1744" fmla="*/ 1108158 w 3429066"/>
              <a:gd name="connsiteY1744" fmla="*/ 320588 h 779148"/>
              <a:gd name="connsiteX1745" fmla="*/ 1105176 w 3429066"/>
              <a:gd name="connsiteY1745" fmla="*/ 306719 h 779148"/>
              <a:gd name="connsiteX1746" fmla="*/ 1138790 w 3429066"/>
              <a:gd name="connsiteY1746" fmla="*/ 308529 h 779148"/>
              <a:gd name="connsiteX1747" fmla="*/ 1135656 w 3429066"/>
              <a:gd name="connsiteY1747" fmla="*/ 322064 h 779148"/>
              <a:gd name="connsiteX1748" fmla="*/ 1143400 w 3429066"/>
              <a:gd name="connsiteY1748" fmla="*/ 304186 h 779148"/>
              <a:gd name="connsiteX1749" fmla="*/ 1143257 w 3429066"/>
              <a:gd name="connsiteY1749" fmla="*/ 327055 h 779148"/>
              <a:gd name="connsiteX1750" fmla="*/ 1154030 w 3429066"/>
              <a:gd name="connsiteY1750" fmla="*/ 313920 h 779148"/>
              <a:gd name="connsiteX1751" fmla="*/ 1167784 w 3429066"/>
              <a:gd name="connsiteY1751" fmla="*/ 314654 h 779148"/>
              <a:gd name="connsiteX1752" fmla="*/ 1175395 w 3429066"/>
              <a:gd name="connsiteY1752" fmla="*/ 319645 h 779148"/>
              <a:gd name="connsiteX1753" fmla="*/ 1193778 w 3429066"/>
              <a:gd name="connsiteY1753" fmla="*/ 311501 h 779148"/>
              <a:gd name="connsiteX1754" fmla="*/ 1198302 w 3429066"/>
              <a:gd name="connsiteY1754" fmla="*/ 320883 h 779148"/>
              <a:gd name="connsiteX1755" fmla="*/ 1205941 w 3429066"/>
              <a:gd name="connsiteY1755" fmla="*/ 321312 h 779148"/>
              <a:gd name="connsiteX1756" fmla="*/ 1230487 w 3429066"/>
              <a:gd name="connsiteY1756" fmla="*/ 304338 h 779148"/>
              <a:gd name="connsiteX1757" fmla="*/ 1236574 w 3429066"/>
              <a:gd name="connsiteY1757" fmla="*/ 309215 h 779148"/>
              <a:gd name="connsiteX1758" fmla="*/ 1242708 w 3429066"/>
              <a:gd name="connsiteY1758" fmla="*/ 304995 h 779148"/>
              <a:gd name="connsiteX1759" fmla="*/ 1247242 w 3429066"/>
              <a:gd name="connsiteY1759" fmla="*/ 314368 h 779148"/>
              <a:gd name="connsiteX1760" fmla="*/ 1251842 w 3429066"/>
              <a:gd name="connsiteY1760" fmla="*/ 310053 h 779148"/>
              <a:gd name="connsiteX1761" fmla="*/ 1274731 w 3429066"/>
              <a:gd name="connsiteY1761" fmla="*/ 315873 h 779148"/>
              <a:gd name="connsiteX1762" fmla="*/ 1282417 w 3429066"/>
              <a:gd name="connsiteY1762" fmla="*/ 307138 h 779148"/>
              <a:gd name="connsiteX1763" fmla="*/ 1286942 w 3429066"/>
              <a:gd name="connsiteY1763" fmla="*/ 316520 h 779148"/>
              <a:gd name="connsiteX1764" fmla="*/ 1300725 w 3429066"/>
              <a:gd name="connsiteY1764" fmla="*/ 312672 h 779148"/>
              <a:gd name="connsiteX1765" fmla="*/ 1311469 w 3429066"/>
              <a:gd name="connsiteY1765" fmla="*/ 304138 h 779148"/>
              <a:gd name="connsiteX1766" fmla="*/ 1317546 w 3429066"/>
              <a:gd name="connsiteY1766" fmla="*/ 309053 h 779148"/>
              <a:gd name="connsiteX1767" fmla="*/ 1352731 w 3429066"/>
              <a:gd name="connsiteY1767" fmla="*/ 301795 h 779148"/>
              <a:gd name="connsiteX1768" fmla="*/ 1357284 w 3429066"/>
              <a:gd name="connsiteY1768" fmla="*/ 306615 h 779148"/>
              <a:gd name="connsiteX1769" fmla="*/ 1383297 w 3429066"/>
              <a:gd name="connsiteY1769" fmla="*/ 298871 h 779148"/>
              <a:gd name="connsiteX1770" fmla="*/ 1387821 w 3429066"/>
              <a:gd name="connsiteY1770" fmla="*/ 308272 h 779148"/>
              <a:gd name="connsiteX1771" fmla="*/ 1412310 w 3429066"/>
              <a:gd name="connsiteY1771" fmla="*/ 300433 h 779148"/>
              <a:gd name="connsiteX1772" fmla="*/ 1415291 w 3429066"/>
              <a:gd name="connsiteY1772" fmla="*/ 314330 h 779148"/>
              <a:gd name="connsiteX1773" fmla="*/ 1416901 w 3429066"/>
              <a:gd name="connsiteY1773" fmla="*/ 300680 h 779148"/>
              <a:gd name="connsiteX1774" fmla="*/ 1441342 w 3429066"/>
              <a:gd name="connsiteY1774" fmla="*/ 301995 h 779148"/>
              <a:gd name="connsiteX1775" fmla="*/ 1453582 w 3429066"/>
              <a:gd name="connsiteY1775" fmla="*/ 298099 h 779148"/>
              <a:gd name="connsiteX1776" fmla="*/ 1456506 w 3429066"/>
              <a:gd name="connsiteY1776" fmla="*/ 321112 h 779148"/>
              <a:gd name="connsiteX1777" fmla="*/ 1461202 w 3429066"/>
              <a:gd name="connsiteY1777" fmla="*/ 303081 h 779148"/>
              <a:gd name="connsiteX1778" fmla="*/ 1474889 w 3429066"/>
              <a:gd name="connsiteY1778" fmla="*/ 312968 h 779148"/>
              <a:gd name="connsiteX1779" fmla="*/ 1478051 w 3429066"/>
              <a:gd name="connsiteY1779" fmla="*/ 294832 h 779148"/>
              <a:gd name="connsiteX1780" fmla="*/ 1507074 w 3429066"/>
              <a:gd name="connsiteY1780" fmla="*/ 296423 h 779148"/>
              <a:gd name="connsiteX1781" fmla="*/ 1517704 w 3429066"/>
              <a:gd name="connsiteY1781" fmla="*/ 306129 h 779148"/>
              <a:gd name="connsiteX1782" fmla="*/ 1549756 w 3429066"/>
              <a:gd name="connsiteY1782" fmla="*/ 312444 h 779148"/>
              <a:gd name="connsiteX1783" fmla="*/ 1552889 w 3429066"/>
              <a:gd name="connsiteY1783" fmla="*/ 298890 h 779148"/>
              <a:gd name="connsiteX1784" fmla="*/ 1580379 w 3429066"/>
              <a:gd name="connsiteY1784" fmla="*/ 300385 h 779148"/>
              <a:gd name="connsiteX1785" fmla="*/ 1592675 w 3429066"/>
              <a:gd name="connsiteY1785" fmla="*/ 287336 h 779148"/>
              <a:gd name="connsiteX1786" fmla="*/ 1589703 w 3429066"/>
              <a:gd name="connsiteY1786" fmla="*/ 273439 h 779148"/>
              <a:gd name="connsiteX1787" fmla="*/ 1585074 w 3429066"/>
              <a:gd name="connsiteY1787" fmla="*/ 282345 h 779148"/>
              <a:gd name="connsiteX1788" fmla="*/ 1580512 w 3429066"/>
              <a:gd name="connsiteY1788" fmla="*/ 277525 h 779148"/>
              <a:gd name="connsiteX1789" fmla="*/ 1574349 w 3429066"/>
              <a:gd name="connsiteY1789" fmla="*/ 286336 h 779148"/>
              <a:gd name="connsiteX1790" fmla="*/ 1565215 w 3429066"/>
              <a:gd name="connsiteY1790" fmla="*/ 281259 h 779148"/>
              <a:gd name="connsiteX1791" fmla="*/ 1549937 w 3429066"/>
              <a:gd name="connsiteY1791" fmla="*/ 280440 h 779148"/>
              <a:gd name="connsiteX1792" fmla="*/ 1545412 w 3429066"/>
              <a:gd name="connsiteY1792" fmla="*/ 271058 h 779148"/>
              <a:gd name="connsiteX1793" fmla="*/ 1534697 w 3429066"/>
              <a:gd name="connsiteY1793" fmla="*/ 275049 h 779148"/>
              <a:gd name="connsiteX1794" fmla="*/ 1522476 w 3429066"/>
              <a:gd name="connsiteY1794" fmla="*/ 274411 h 779148"/>
              <a:gd name="connsiteX1795" fmla="*/ 1501092 w 3429066"/>
              <a:gd name="connsiteY1795" fmla="*/ 273258 h 779148"/>
              <a:gd name="connsiteX1796" fmla="*/ 1502702 w 3429066"/>
              <a:gd name="connsiteY1796" fmla="*/ 259609 h 779148"/>
              <a:gd name="connsiteX1797" fmla="*/ 1493625 w 3429066"/>
              <a:gd name="connsiteY1797" fmla="*/ 245378 h 779148"/>
              <a:gd name="connsiteX1798" fmla="*/ 1492025 w 3429066"/>
              <a:gd name="connsiteY1798" fmla="*/ 259037 h 779148"/>
              <a:gd name="connsiteX1799" fmla="*/ 1499635 w 3429066"/>
              <a:gd name="connsiteY1799" fmla="*/ 264019 h 779148"/>
              <a:gd name="connsiteX1800" fmla="*/ 1476689 w 3429066"/>
              <a:gd name="connsiteY1800" fmla="*/ 267343 h 779148"/>
              <a:gd name="connsiteX1801" fmla="*/ 1470555 w 3429066"/>
              <a:gd name="connsiteY1801" fmla="*/ 271601 h 779148"/>
              <a:gd name="connsiteX1802" fmla="*/ 1473698 w 3429066"/>
              <a:gd name="connsiteY1802" fmla="*/ 258047 h 779148"/>
              <a:gd name="connsiteX1803" fmla="*/ 1476804 w 3429066"/>
              <a:gd name="connsiteY1803" fmla="*/ 249064 h 779148"/>
              <a:gd name="connsiteX1804" fmla="*/ 1479833 w 3429066"/>
              <a:gd name="connsiteY1804" fmla="*/ 253817 h 779148"/>
              <a:gd name="connsiteX1805" fmla="*/ 1475223 w 3429066"/>
              <a:gd name="connsiteY1805" fmla="*/ 258142 h 779148"/>
              <a:gd name="connsiteX1806" fmla="*/ 1490472 w 3429066"/>
              <a:gd name="connsiteY1806" fmla="*/ 263552 h 779148"/>
              <a:gd name="connsiteX1807" fmla="*/ 1481480 w 3429066"/>
              <a:gd name="connsiteY1807" fmla="*/ 235615 h 779148"/>
              <a:gd name="connsiteX1808" fmla="*/ 1459983 w 3429066"/>
              <a:gd name="connsiteY1808" fmla="*/ 252741 h 779148"/>
              <a:gd name="connsiteX1809" fmla="*/ 1465945 w 3429066"/>
              <a:gd name="connsiteY1809" fmla="*/ 275915 h 779148"/>
              <a:gd name="connsiteX1810" fmla="*/ 1449210 w 3429066"/>
              <a:gd name="connsiteY1810" fmla="*/ 265867 h 779148"/>
              <a:gd name="connsiteX1811" fmla="*/ 1455458 w 3429066"/>
              <a:gd name="connsiteY1811" fmla="*/ 243330 h 779148"/>
              <a:gd name="connsiteX1812" fmla="*/ 1449267 w 3429066"/>
              <a:gd name="connsiteY1812" fmla="*/ 256742 h 779148"/>
              <a:gd name="connsiteX1813" fmla="*/ 1437065 w 3429066"/>
              <a:gd name="connsiteY1813" fmla="*/ 251493 h 779148"/>
              <a:gd name="connsiteX1814" fmla="*/ 1446181 w 3429066"/>
              <a:gd name="connsiteY1814" fmla="*/ 261142 h 779148"/>
              <a:gd name="connsiteX1815" fmla="*/ 1433932 w 3429066"/>
              <a:gd name="connsiteY1815" fmla="*/ 265057 h 779148"/>
              <a:gd name="connsiteX1816" fmla="*/ 1427988 w 3429066"/>
              <a:gd name="connsiteY1816" fmla="*/ 237292 h 779148"/>
              <a:gd name="connsiteX1817" fmla="*/ 1429350 w 3429066"/>
              <a:gd name="connsiteY1817" fmla="*/ 264800 h 779148"/>
              <a:gd name="connsiteX1818" fmla="*/ 1420301 w 3429066"/>
              <a:gd name="connsiteY1818" fmla="*/ 246026 h 779148"/>
              <a:gd name="connsiteX1819" fmla="*/ 1423292 w 3429066"/>
              <a:gd name="connsiteY1819" fmla="*/ 255342 h 779148"/>
              <a:gd name="connsiteX1820" fmla="*/ 1366723 w 3429066"/>
              <a:gd name="connsiteY1820" fmla="*/ 261437 h 779148"/>
              <a:gd name="connsiteX1821" fmla="*/ 1356008 w 3429066"/>
              <a:gd name="connsiteY1821" fmla="*/ 265428 h 779148"/>
              <a:gd name="connsiteX1822" fmla="*/ 1323956 w 3429066"/>
              <a:gd name="connsiteY1822" fmla="*/ 259113 h 779148"/>
              <a:gd name="connsiteX1823" fmla="*/ 1340825 w 3429066"/>
              <a:gd name="connsiteY1823" fmla="*/ 250893 h 779148"/>
              <a:gd name="connsiteX1824" fmla="*/ 1365285 w 3429066"/>
              <a:gd name="connsiteY1824" fmla="*/ 247636 h 779148"/>
              <a:gd name="connsiteX1825" fmla="*/ 1363913 w 3429066"/>
              <a:gd name="connsiteY1825" fmla="*/ 220108 h 779148"/>
              <a:gd name="connsiteX1826" fmla="*/ 1353236 w 3429066"/>
              <a:gd name="connsiteY1826" fmla="*/ 219537 h 779148"/>
              <a:gd name="connsiteX1827" fmla="*/ 1360808 w 3429066"/>
              <a:gd name="connsiteY1827" fmla="*/ 229081 h 779148"/>
              <a:gd name="connsiteX1828" fmla="*/ 1345530 w 3429066"/>
              <a:gd name="connsiteY1828" fmla="*/ 228271 h 779148"/>
              <a:gd name="connsiteX1829" fmla="*/ 1350026 w 3429066"/>
              <a:gd name="connsiteY1829" fmla="*/ 242216 h 779148"/>
              <a:gd name="connsiteX1830" fmla="*/ 1227839 w 3429066"/>
              <a:gd name="connsiteY1830" fmla="*/ 235634 h 779148"/>
              <a:gd name="connsiteX1831" fmla="*/ 1220229 w 3429066"/>
              <a:gd name="connsiteY1831" fmla="*/ 230615 h 779148"/>
              <a:gd name="connsiteX1832" fmla="*/ 1211047 w 3429066"/>
              <a:gd name="connsiteY1832" fmla="*/ 234720 h 779148"/>
              <a:gd name="connsiteX1833" fmla="*/ 1195788 w 3429066"/>
              <a:gd name="connsiteY1833" fmla="*/ 229310 h 779148"/>
              <a:gd name="connsiteX1834" fmla="*/ 1188244 w 3429066"/>
              <a:gd name="connsiteY1834" fmla="*/ 215203 h 779148"/>
              <a:gd name="connsiteX1835" fmla="*/ 1188187 w 3429066"/>
              <a:gd name="connsiteY1835" fmla="*/ 224366 h 779148"/>
              <a:gd name="connsiteX1836" fmla="*/ 1110206 w 3429066"/>
              <a:gd name="connsiteY1836" fmla="*/ 233863 h 779148"/>
              <a:gd name="connsiteX1837" fmla="*/ 1110272 w 3429066"/>
              <a:gd name="connsiteY1837" fmla="*/ 224719 h 779148"/>
              <a:gd name="connsiteX1838" fmla="*/ 1091889 w 3429066"/>
              <a:gd name="connsiteY1838" fmla="*/ 232862 h 779148"/>
              <a:gd name="connsiteX1839" fmla="*/ 1098109 w 3429066"/>
              <a:gd name="connsiteY1839" fmla="*/ 214908 h 779148"/>
              <a:gd name="connsiteX1840" fmla="*/ 1082802 w 3429066"/>
              <a:gd name="connsiteY1840" fmla="*/ 218651 h 779148"/>
              <a:gd name="connsiteX1841" fmla="*/ 1090527 w 3429066"/>
              <a:gd name="connsiteY1841" fmla="*/ 205345 h 779148"/>
              <a:gd name="connsiteX1842" fmla="*/ 1101185 w 3429066"/>
              <a:gd name="connsiteY1842" fmla="*/ 210498 h 779148"/>
              <a:gd name="connsiteX1843" fmla="*/ 1104271 w 3429066"/>
              <a:gd name="connsiteY1843" fmla="*/ 206097 h 779148"/>
              <a:gd name="connsiteX1844" fmla="*/ 1101328 w 3429066"/>
              <a:gd name="connsiteY1844" fmla="*/ 187638 h 779148"/>
              <a:gd name="connsiteX1845" fmla="*/ 1107634 w 3429066"/>
              <a:gd name="connsiteY1845" fmla="*/ 155986 h 779148"/>
              <a:gd name="connsiteX1846" fmla="*/ 1095461 w 3429066"/>
              <a:gd name="connsiteY1846" fmla="*/ 146195 h 779148"/>
              <a:gd name="connsiteX1847" fmla="*/ 1101604 w 3429066"/>
              <a:gd name="connsiteY1847" fmla="*/ 141946 h 779148"/>
              <a:gd name="connsiteX1848" fmla="*/ 1103195 w 3429066"/>
              <a:gd name="connsiteY1848" fmla="*/ 132859 h 779148"/>
              <a:gd name="connsiteX1849" fmla="*/ 1120016 w 3429066"/>
              <a:gd name="connsiteY1849" fmla="*/ 129230 h 779148"/>
              <a:gd name="connsiteX1850" fmla="*/ 1118273 w 3429066"/>
              <a:gd name="connsiteY1850" fmla="*/ 165721 h 779148"/>
              <a:gd name="connsiteX1851" fmla="*/ 1124322 w 3429066"/>
              <a:gd name="connsiteY1851" fmla="*/ 175179 h 779148"/>
              <a:gd name="connsiteX1852" fmla="*/ 1121131 w 3429066"/>
              <a:gd name="connsiteY1852" fmla="*/ 197877 h 779148"/>
              <a:gd name="connsiteX1853" fmla="*/ 1125798 w 3429066"/>
              <a:gd name="connsiteY1853" fmla="*/ 184418 h 779148"/>
              <a:gd name="connsiteX1854" fmla="*/ 1134904 w 3429066"/>
              <a:gd name="connsiteY1854" fmla="*/ 194058 h 779148"/>
              <a:gd name="connsiteX1855" fmla="*/ 1122607 w 3429066"/>
              <a:gd name="connsiteY1855" fmla="*/ 207097 h 779148"/>
              <a:gd name="connsiteX1856" fmla="*/ 1105834 w 3429066"/>
              <a:gd name="connsiteY1856" fmla="*/ 201630 h 779148"/>
              <a:gd name="connsiteX1857" fmla="*/ 1111825 w 3429066"/>
              <a:gd name="connsiteY1857" fmla="*/ 220251 h 779148"/>
              <a:gd name="connsiteX1858" fmla="*/ 1127189 w 3429066"/>
              <a:gd name="connsiteY1858" fmla="*/ 207345 h 779148"/>
              <a:gd name="connsiteX1859" fmla="*/ 1133208 w 3429066"/>
              <a:gd name="connsiteY1859" fmla="*/ 221413 h 779148"/>
              <a:gd name="connsiteX1860" fmla="*/ 1163755 w 3429066"/>
              <a:gd name="connsiteY1860" fmla="*/ 223052 h 779148"/>
              <a:gd name="connsiteX1861" fmla="*/ 1182129 w 3429066"/>
              <a:gd name="connsiteY1861" fmla="*/ 214898 h 779148"/>
              <a:gd name="connsiteX1862" fmla="*/ 1195959 w 3429066"/>
              <a:gd name="connsiteY1862" fmla="*/ 201906 h 779148"/>
              <a:gd name="connsiteX1863" fmla="*/ 1194321 w 3429066"/>
              <a:gd name="connsiteY1863" fmla="*/ 220118 h 779148"/>
              <a:gd name="connsiteX1864" fmla="*/ 1200522 w 3429066"/>
              <a:gd name="connsiteY1864" fmla="*/ 206745 h 779148"/>
              <a:gd name="connsiteX1865" fmla="*/ 1215809 w 3429066"/>
              <a:gd name="connsiteY1865" fmla="*/ 202992 h 779148"/>
              <a:gd name="connsiteX1866" fmla="*/ 1209761 w 3429066"/>
              <a:gd name="connsiteY1866" fmla="*/ 193524 h 779148"/>
              <a:gd name="connsiteX1867" fmla="*/ 1222067 w 3429066"/>
              <a:gd name="connsiteY1867" fmla="*/ 180484 h 779148"/>
              <a:gd name="connsiteX1868" fmla="*/ 1237231 w 3429066"/>
              <a:gd name="connsiteY1868" fmla="*/ 199592 h 779148"/>
              <a:gd name="connsiteX1869" fmla="*/ 1237317 w 3429066"/>
              <a:gd name="connsiteY1869" fmla="*/ 185876 h 779148"/>
              <a:gd name="connsiteX1870" fmla="*/ 1252528 w 3429066"/>
              <a:gd name="connsiteY1870" fmla="*/ 195829 h 779148"/>
              <a:gd name="connsiteX1871" fmla="*/ 1257167 w 3429066"/>
              <a:gd name="connsiteY1871" fmla="*/ 186933 h 779148"/>
              <a:gd name="connsiteX1872" fmla="*/ 1254176 w 3429066"/>
              <a:gd name="connsiteY1872" fmla="*/ 177608 h 779148"/>
              <a:gd name="connsiteX1873" fmla="*/ 1266358 w 3429066"/>
              <a:gd name="connsiteY1873" fmla="*/ 182847 h 779148"/>
              <a:gd name="connsiteX1874" fmla="*/ 1267978 w 3429066"/>
              <a:gd name="connsiteY1874" fmla="*/ 169245 h 779148"/>
              <a:gd name="connsiteX1875" fmla="*/ 1278531 w 3429066"/>
              <a:gd name="connsiteY1875" fmla="*/ 192686 h 779148"/>
              <a:gd name="connsiteX1876" fmla="*/ 1275560 w 3429066"/>
              <a:gd name="connsiteY1876" fmla="*/ 178789 h 779148"/>
              <a:gd name="connsiteX1877" fmla="*/ 1284742 w 3429066"/>
              <a:gd name="connsiteY1877" fmla="*/ 174731 h 779148"/>
              <a:gd name="connsiteX1878" fmla="*/ 1284656 w 3429066"/>
              <a:gd name="connsiteY1878" fmla="*/ 188428 h 779148"/>
              <a:gd name="connsiteX1879" fmla="*/ 1286237 w 3429066"/>
              <a:gd name="connsiteY1879" fmla="*/ 179361 h 779148"/>
              <a:gd name="connsiteX1880" fmla="*/ 1293933 w 3429066"/>
              <a:gd name="connsiteY1880" fmla="*/ 170626 h 779148"/>
              <a:gd name="connsiteX1881" fmla="*/ 1281827 w 3429066"/>
              <a:gd name="connsiteY1881" fmla="*/ 151700 h 779148"/>
              <a:gd name="connsiteX1882" fmla="*/ 1280189 w 3429066"/>
              <a:gd name="connsiteY1882" fmla="*/ 169883 h 779148"/>
              <a:gd name="connsiteX1883" fmla="*/ 1272445 w 3429066"/>
              <a:gd name="connsiteY1883" fmla="*/ 169321 h 779148"/>
              <a:gd name="connsiteX1884" fmla="*/ 1112234 w 3429066"/>
              <a:gd name="connsiteY1884" fmla="*/ 133202 h 779148"/>
              <a:gd name="connsiteX1885" fmla="*/ 1118187 w 3429066"/>
              <a:gd name="connsiteY1885" fmla="*/ 160996 h 779148"/>
              <a:gd name="connsiteX1886" fmla="*/ 1118359 w 3429066"/>
              <a:gd name="connsiteY1886" fmla="*/ 133555 h 779148"/>
              <a:gd name="connsiteX1887" fmla="*/ 1112234 w 3429066"/>
              <a:gd name="connsiteY1887" fmla="*/ 133202 h 779148"/>
              <a:gd name="connsiteX1888" fmla="*/ 1113415 w 3429066"/>
              <a:gd name="connsiteY1888" fmla="*/ 192724 h 779148"/>
              <a:gd name="connsiteX1889" fmla="*/ 1118007 w 3429066"/>
              <a:gd name="connsiteY1889" fmla="*/ 192972 h 779148"/>
              <a:gd name="connsiteX1890" fmla="*/ 1109005 w 3429066"/>
              <a:gd name="connsiteY1890" fmla="*/ 165073 h 779148"/>
              <a:gd name="connsiteX1891" fmla="*/ 1113415 w 3429066"/>
              <a:gd name="connsiteY1891" fmla="*/ 192724 h 779148"/>
              <a:gd name="connsiteX1892" fmla="*/ 1229430 w 3429066"/>
              <a:gd name="connsiteY1892" fmla="*/ 208145 h 779148"/>
              <a:gd name="connsiteX1893" fmla="*/ 1220372 w 3429066"/>
              <a:gd name="connsiteY1893" fmla="*/ 189371 h 779148"/>
              <a:gd name="connsiteX1894" fmla="*/ 1223315 w 3429066"/>
              <a:gd name="connsiteY1894" fmla="*/ 207831 h 779148"/>
              <a:gd name="connsiteX1895" fmla="*/ 1229430 w 3429066"/>
              <a:gd name="connsiteY1895" fmla="*/ 208145 h 779148"/>
              <a:gd name="connsiteX1896" fmla="*/ 502587 w 3429066"/>
              <a:gd name="connsiteY1896" fmla="*/ 397540 h 779148"/>
              <a:gd name="connsiteX1897" fmla="*/ 493290 w 3429066"/>
              <a:gd name="connsiteY1897" fmla="*/ 419914 h 779148"/>
              <a:gd name="connsiteX1898" fmla="*/ 499472 w 3429066"/>
              <a:gd name="connsiteY1898" fmla="*/ 406503 h 779148"/>
              <a:gd name="connsiteX1899" fmla="*/ 502396 w 3429066"/>
              <a:gd name="connsiteY1899" fmla="*/ 429516 h 779148"/>
              <a:gd name="connsiteX1900" fmla="*/ 502587 w 3429066"/>
              <a:gd name="connsiteY1900" fmla="*/ 397540 h 779148"/>
              <a:gd name="connsiteX1901" fmla="*/ 574319 w 3429066"/>
              <a:gd name="connsiteY1901" fmla="*/ 410532 h 779148"/>
              <a:gd name="connsiteX1902" fmla="*/ 578901 w 3429066"/>
              <a:gd name="connsiteY1902" fmla="*/ 410780 h 779148"/>
              <a:gd name="connsiteX1903" fmla="*/ 580596 w 3429066"/>
              <a:gd name="connsiteY1903" fmla="*/ 383472 h 779148"/>
              <a:gd name="connsiteX1904" fmla="*/ 574319 w 3429066"/>
              <a:gd name="connsiteY1904" fmla="*/ 410532 h 779148"/>
              <a:gd name="connsiteX1905" fmla="*/ 571510 w 3429066"/>
              <a:gd name="connsiteY1905" fmla="*/ 369232 h 779148"/>
              <a:gd name="connsiteX1906" fmla="*/ 579339 w 3429066"/>
              <a:gd name="connsiteY1906" fmla="*/ 337647 h 779148"/>
              <a:gd name="connsiteX1907" fmla="*/ 571510 w 3429066"/>
              <a:gd name="connsiteY1907" fmla="*/ 369232 h 779148"/>
              <a:gd name="connsiteX1908" fmla="*/ 543878 w 3429066"/>
              <a:gd name="connsiteY1908" fmla="*/ 390596 h 779148"/>
              <a:gd name="connsiteX1909" fmla="*/ 542515 w 3429066"/>
              <a:gd name="connsiteY1909" fmla="*/ 363088 h 779148"/>
              <a:gd name="connsiteX1910" fmla="*/ 537801 w 3429066"/>
              <a:gd name="connsiteY1910" fmla="*/ 385691 h 779148"/>
              <a:gd name="connsiteX1911" fmla="*/ 543878 w 3429066"/>
              <a:gd name="connsiteY1911" fmla="*/ 390596 h 779148"/>
              <a:gd name="connsiteX1912" fmla="*/ 545240 w 3429066"/>
              <a:gd name="connsiteY1912" fmla="*/ 418124 h 779148"/>
              <a:gd name="connsiteX1913" fmla="*/ 542106 w 3429066"/>
              <a:gd name="connsiteY1913" fmla="*/ 431678 h 779148"/>
              <a:gd name="connsiteX1914" fmla="*/ 548183 w 3429066"/>
              <a:gd name="connsiteY1914" fmla="*/ 436574 h 779148"/>
              <a:gd name="connsiteX1915" fmla="*/ 545240 w 3429066"/>
              <a:gd name="connsiteY1915" fmla="*/ 418124 h 779148"/>
              <a:gd name="connsiteX1916" fmla="*/ 553183 w 3429066"/>
              <a:gd name="connsiteY1916" fmla="*/ 368232 h 779148"/>
              <a:gd name="connsiteX1917" fmla="*/ 554822 w 3429066"/>
              <a:gd name="connsiteY1917" fmla="*/ 350068 h 779148"/>
              <a:gd name="connsiteX1918" fmla="*/ 548735 w 3429066"/>
              <a:gd name="connsiteY1918" fmla="*/ 345143 h 779148"/>
              <a:gd name="connsiteX1919" fmla="*/ 553183 w 3429066"/>
              <a:gd name="connsiteY1919" fmla="*/ 368232 h 779148"/>
              <a:gd name="connsiteX1920" fmla="*/ 581844 w 3429066"/>
              <a:gd name="connsiteY1920" fmla="*/ 429249 h 779148"/>
              <a:gd name="connsiteX1921" fmla="*/ 565052 w 3429066"/>
              <a:gd name="connsiteY1921" fmla="*/ 428306 h 779148"/>
              <a:gd name="connsiteX1922" fmla="*/ 562080 w 3429066"/>
              <a:gd name="connsiteY1922" fmla="*/ 414466 h 779148"/>
              <a:gd name="connsiteX1923" fmla="*/ 565185 w 3429066"/>
              <a:gd name="connsiteY1923" fmla="*/ 405474 h 779148"/>
              <a:gd name="connsiteX1924" fmla="*/ 556127 w 3429066"/>
              <a:gd name="connsiteY1924" fmla="*/ 386701 h 779148"/>
              <a:gd name="connsiteX1925" fmla="*/ 549935 w 3429066"/>
              <a:gd name="connsiteY1925" fmla="*/ 400093 h 779148"/>
              <a:gd name="connsiteX1926" fmla="*/ 560384 w 3429066"/>
              <a:gd name="connsiteY1926" fmla="*/ 441822 h 779148"/>
              <a:gd name="connsiteX1927" fmla="*/ 557384 w 3429066"/>
              <a:gd name="connsiteY1927" fmla="*/ 432478 h 779148"/>
              <a:gd name="connsiteX1928" fmla="*/ 555993 w 3429066"/>
              <a:gd name="connsiteY1928" fmla="*/ 409542 h 779148"/>
              <a:gd name="connsiteX1929" fmla="*/ 561937 w 3429066"/>
              <a:gd name="connsiteY1929" fmla="*/ 437326 h 779148"/>
              <a:gd name="connsiteX1930" fmla="*/ 581844 w 3429066"/>
              <a:gd name="connsiteY1930" fmla="*/ 429249 h 779148"/>
              <a:gd name="connsiteX1931" fmla="*/ 584378 w 3429066"/>
              <a:gd name="connsiteY1931" fmla="*/ 516260 h 779148"/>
              <a:gd name="connsiteX1932" fmla="*/ 575158 w 3429066"/>
              <a:gd name="connsiteY1932" fmla="*/ 524899 h 779148"/>
              <a:gd name="connsiteX1933" fmla="*/ 584302 w 3429066"/>
              <a:gd name="connsiteY1933" fmla="*/ 529985 h 779148"/>
              <a:gd name="connsiteX1934" fmla="*/ 584378 w 3429066"/>
              <a:gd name="connsiteY1934" fmla="*/ 516260 h 779148"/>
              <a:gd name="connsiteX1935" fmla="*/ 616115 w 3429066"/>
              <a:gd name="connsiteY1935" fmla="*/ 572857 h 779148"/>
              <a:gd name="connsiteX1936" fmla="*/ 605390 w 3429066"/>
              <a:gd name="connsiteY1936" fmla="*/ 576867 h 779148"/>
              <a:gd name="connsiteX1937" fmla="*/ 616115 w 3429066"/>
              <a:gd name="connsiteY1937" fmla="*/ 572857 h 779148"/>
              <a:gd name="connsiteX1938" fmla="*/ 631689 w 3429066"/>
              <a:gd name="connsiteY1938" fmla="*/ 523403 h 779148"/>
              <a:gd name="connsiteX1939" fmla="*/ 611876 w 3429066"/>
              <a:gd name="connsiteY1939" fmla="*/ 517765 h 779148"/>
              <a:gd name="connsiteX1940" fmla="*/ 620973 w 3429066"/>
              <a:gd name="connsiteY1940" fmla="*/ 527385 h 779148"/>
              <a:gd name="connsiteX1941" fmla="*/ 631689 w 3429066"/>
              <a:gd name="connsiteY1941" fmla="*/ 523403 h 779148"/>
              <a:gd name="connsiteX1942" fmla="*/ 653072 w 3429066"/>
              <a:gd name="connsiteY1942" fmla="*/ 524585 h 779148"/>
              <a:gd name="connsiteX1943" fmla="*/ 636270 w 3429066"/>
              <a:gd name="connsiteY1943" fmla="*/ 523661 h 779148"/>
              <a:gd name="connsiteX1944" fmla="*/ 653072 w 3429066"/>
              <a:gd name="connsiteY1944" fmla="*/ 524585 h 779148"/>
              <a:gd name="connsiteX1945" fmla="*/ 658882 w 3429066"/>
              <a:gd name="connsiteY1945" fmla="*/ 575172 h 779148"/>
              <a:gd name="connsiteX1946" fmla="*/ 639023 w 3429066"/>
              <a:gd name="connsiteY1946" fmla="*/ 574086 h 779148"/>
              <a:gd name="connsiteX1947" fmla="*/ 658882 w 3429066"/>
              <a:gd name="connsiteY1947" fmla="*/ 575172 h 779148"/>
              <a:gd name="connsiteX1948" fmla="*/ 602056 w 3429066"/>
              <a:gd name="connsiteY1948" fmla="*/ 370899 h 779148"/>
              <a:gd name="connsiteX1949" fmla="*/ 603618 w 3429066"/>
              <a:gd name="connsiteY1949" fmla="*/ 366422 h 779148"/>
              <a:gd name="connsiteX1950" fmla="*/ 597599 w 3429066"/>
              <a:gd name="connsiteY1950" fmla="*/ 352354 h 779148"/>
              <a:gd name="connsiteX1951" fmla="*/ 602056 w 3429066"/>
              <a:gd name="connsiteY1951" fmla="*/ 370899 h 779148"/>
              <a:gd name="connsiteX1952" fmla="*/ 603085 w 3429066"/>
              <a:gd name="connsiteY1952" fmla="*/ 453261 h 779148"/>
              <a:gd name="connsiteX1953" fmla="*/ 590922 w 3429066"/>
              <a:gd name="connsiteY1953" fmla="*/ 443479 h 779148"/>
              <a:gd name="connsiteX1954" fmla="*/ 584921 w 3429066"/>
              <a:gd name="connsiteY1954" fmla="*/ 424858 h 779148"/>
              <a:gd name="connsiteX1955" fmla="*/ 603085 w 3429066"/>
              <a:gd name="connsiteY1955" fmla="*/ 453261 h 779148"/>
              <a:gd name="connsiteX1956" fmla="*/ 603285 w 3429066"/>
              <a:gd name="connsiteY1956" fmla="*/ 421276 h 779148"/>
              <a:gd name="connsiteX1957" fmla="*/ 597256 w 3429066"/>
              <a:gd name="connsiteY1957" fmla="*/ 407208 h 779148"/>
              <a:gd name="connsiteX1958" fmla="*/ 591093 w 3429066"/>
              <a:gd name="connsiteY1958" fmla="*/ 416038 h 779148"/>
              <a:gd name="connsiteX1959" fmla="*/ 594036 w 3429066"/>
              <a:gd name="connsiteY1959" fmla="*/ 434459 h 779148"/>
              <a:gd name="connsiteX1960" fmla="*/ 603285 w 3429066"/>
              <a:gd name="connsiteY1960" fmla="*/ 421276 h 779148"/>
              <a:gd name="connsiteX1961" fmla="*/ 605228 w 3429066"/>
              <a:gd name="connsiteY1961" fmla="*/ 352763 h 779148"/>
              <a:gd name="connsiteX1962" fmla="*/ 615772 w 3429066"/>
              <a:gd name="connsiteY1962" fmla="*/ 376204 h 779148"/>
              <a:gd name="connsiteX1963" fmla="*/ 612829 w 3429066"/>
              <a:gd name="connsiteY1963" fmla="*/ 357773 h 779148"/>
              <a:gd name="connsiteX1964" fmla="*/ 615963 w 3429066"/>
              <a:gd name="connsiteY1964" fmla="*/ 344229 h 779148"/>
              <a:gd name="connsiteX1965" fmla="*/ 609914 w 3429066"/>
              <a:gd name="connsiteY1965" fmla="*/ 334732 h 779148"/>
              <a:gd name="connsiteX1966" fmla="*/ 605228 w 3429066"/>
              <a:gd name="connsiteY1966" fmla="*/ 352763 h 779148"/>
              <a:gd name="connsiteX1967" fmla="*/ 640175 w 3429066"/>
              <a:gd name="connsiteY1967" fmla="*/ 382100 h 779148"/>
              <a:gd name="connsiteX1968" fmla="*/ 632403 w 3429066"/>
              <a:gd name="connsiteY1968" fmla="*/ 404560 h 779148"/>
              <a:gd name="connsiteX1969" fmla="*/ 623192 w 3429066"/>
              <a:gd name="connsiteY1969" fmla="*/ 413190 h 779148"/>
              <a:gd name="connsiteX1970" fmla="*/ 606523 w 3429066"/>
              <a:gd name="connsiteY1970" fmla="*/ 389425 h 779148"/>
              <a:gd name="connsiteX1971" fmla="*/ 606409 w 3429066"/>
              <a:gd name="connsiteY1971" fmla="*/ 407713 h 779148"/>
              <a:gd name="connsiteX1972" fmla="*/ 613934 w 3429066"/>
              <a:gd name="connsiteY1972" fmla="*/ 426429 h 779148"/>
              <a:gd name="connsiteX1973" fmla="*/ 635394 w 3429066"/>
              <a:gd name="connsiteY1973" fmla="*/ 413838 h 779148"/>
              <a:gd name="connsiteX1974" fmla="*/ 640175 w 3429066"/>
              <a:gd name="connsiteY1974" fmla="*/ 382100 h 779148"/>
              <a:gd name="connsiteX1975" fmla="*/ 657377 w 3429066"/>
              <a:gd name="connsiteY1975" fmla="*/ 319007 h 779148"/>
              <a:gd name="connsiteX1976" fmla="*/ 641985 w 3429066"/>
              <a:gd name="connsiteY1976" fmla="*/ 336475 h 779148"/>
              <a:gd name="connsiteX1977" fmla="*/ 620649 w 3429066"/>
              <a:gd name="connsiteY1977" fmla="*/ 326169 h 779148"/>
              <a:gd name="connsiteX1978" fmla="*/ 622040 w 3429066"/>
              <a:gd name="connsiteY1978" fmla="*/ 349134 h 779148"/>
              <a:gd name="connsiteX1979" fmla="*/ 632784 w 3429066"/>
              <a:gd name="connsiteY1979" fmla="*/ 340562 h 779148"/>
              <a:gd name="connsiteX1980" fmla="*/ 625183 w 3429066"/>
              <a:gd name="connsiteY1980" fmla="*/ 335561 h 779148"/>
              <a:gd name="connsiteX1981" fmla="*/ 637337 w 3429066"/>
              <a:gd name="connsiteY1981" fmla="*/ 345381 h 779148"/>
              <a:gd name="connsiteX1982" fmla="*/ 629536 w 3429066"/>
              <a:gd name="connsiteY1982" fmla="*/ 372366 h 779148"/>
              <a:gd name="connsiteX1983" fmla="*/ 623459 w 3429066"/>
              <a:gd name="connsiteY1983" fmla="*/ 367489 h 779148"/>
              <a:gd name="connsiteX1984" fmla="*/ 627898 w 3429066"/>
              <a:gd name="connsiteY1984" fmla="*/ 390577 h 779148"/>
              <a:gd name="connsiteX1985" fmla="*/ 624783 w 3429066"/>
              <a:gd name="connsiteY1985" fmla="*/ 399578 h 779148"/>
              <a:gd name="connsiteX1986" fmla="*/ 637146 w 3429066"/>
              <a:gd name="connsiteY1986" fmla="*/ 377385 h 779148"/>
              <a:gd name="connsiteX1987" fmla="*/ 641861 w 3429066"/>
              <a:gd name="connsiteY1987" fmla="*/ 354754 h 779148"/>
              <a:gd name="connsiteX1988" fmla="*/ 645024 w 3429066"/>
              <a:gd name="connsiteY1988" fmla="*/ 336637 h 779148"/>
              <a:gd name="connsiteX1989" fmla="*/ 657082 w 3429066"/>
              <a:gd name="connsiteY1989" fmla="*/ 364736 h 779148"/>
              <a:gd name="connsiteX1990" fmla="*/ 657216 w 3429066"/>
              <a:gd name="connsiteY1990" fmla="*/ 341895 h 779148"/>
              <a:gd name="connsiteX1991" fmla="*/ 648110 w 3429066"/>
              <a:gd name="connsiteY1991" fmla="*/ 332246 h 779148"/>
              <a:gd name="connsiteX1992" fmla="*/ 657377 w 3429066"/>
              <a:gd name="connsiteY1992" fmla="*/ 319007 h 779148"/>
              <a:gd name="connsiteX1993" fmla="*/ 664502 w 3429066"/>
              <a:gd name="connsiteY1993" fmla="*/ 401693 h 779148"/>
              <a:gd name="connsiteX1994" fmla="*/ 672113 w 3429066"/>
              <a:gd name="connsiteY1994" fmla="*/ 406675 h 779148"/>
              <a:gd name="connsiteX1995" fmla="*/ 664502 w 3429066"/>
              <a:gd name="connsiteY1995" fmla="*/ 401693 h 779148"/>
              <a:gd name="connsiteX1996" fmla="*/ 673951 w 3429066"/>
              <a:gd name="connsiteY1996" fmla="*/ 356478 h 779148"/>
              <a:gd name="connsiteX1997" fmla="*/ 669284 w 3429066"/>
              <a:gd name="connsiteY1997" fmla="*/ 369965 h 779148"/>
              <a:gd name="connsiteX1998" fmla="*/ 660064 w 3429066"/>
              <a:gd name="connsiteY1998" fmla="*/ 378585 h 779148"/>
              <a:gd name="connsiteX1999" fmla="*/ 672284 w 3429066"/>
              <a:gd name="connsiteY1999" fmla="*/ 379252 h 779148"/>
              <a:gd name="connsiteX2000" fmla="*/ 673951 w 3429066"/>
              <a:gd name="connsiteY2000" fmla="*/ 356478 h 779148"/>
              <a:gd name="connsiteX2001" fmla="*/ 683247 w 3429066"/>
              <a:gd name="connsiteY2001" fmla="*/ 334132 h 779148"/>
              <a:gd name="connsiteX2002" fmla="*/ 674084 w 3429066"/>
              <a:gd name="connsiteY2002" fmla="*/ 333646 h 779148"/>
              <a:gd name="connsiteX2003" fmla="*/ 675561 w 3429066"/>
              <a:gd name="connsiteY2003" fmla="*/ 342848 h 779148"/>
              <a:gd name="connsiteX2004" fmla="*/ 683247 w 3429066"/>
              <a:gd name="connsiteY2004" fmla="*/ 334132 h 779148"/>
              <a:gd name="connsiteX2005" fmla="*/ 693887 w 3429066"/>
              <a:gd name="connsiteY2005" fmla="*/ 343848 h 779148"/>
              <a:gd name="connsiteX2006" fmla="*/ 699945 w 3429066"/>
              <a:gd name="connsiteY2006" fmla="*/ 353325 h 779148"/>
              <a:gd name="connsiteX2007" fmla="*/ 706107 w 3429066"/>
              <a:gd name="connsiteY2007" fmla="*/ 344496 h 779148"/>
              <a:gd name="connsiteX2008" fmla="*/ 703164 w 3429066"/>
              <a:gd name="connsiteY2008" fmla="*/ 326055 h 779148"/>
              <a:gd name="connsiteX2009" fmla="*/ 712327 w 3429066"/>
              <a:gd name="connsiteY2009" fmla="*/ 326541 h 779148"/>
              <a:gd name="connsiteX2010" fmla="*/ 703221 w 3429066"/>
              <a:gd name="connsiteY2010" fmla="*/ 316892 h 779148"/>
              <a:gd name="connsiteX2011" fmla="*/ 686286 w 3429066"/>
              <a:gd name="connsiteY2011" fmla="*/ 338857 h 779148"/>
              <a:gd name="connsiteX2012" fmla="*/ 684667 w 3429066"/>
              <a:gd name="connsiteY2012" fmla="*/ 352496 h 779148"/>
              <a:gd name="connsiteX2013" fmla="*/ 689286 w 3429066"/>
              <a:gd name="connsiteY2013" fmla="*/ 348191 h 779148"/>
              <a:gd name="connsiteX2014" fmla="*/ 695363 w 3429066"/>
              <a:gd name="connsiteY2014" fmla="*/ 353068 h 779148"/>
              <a:gd name="connsiteX2015" fmla="*/ 693887 w 3429066"/>
              <a:gd name="connsiteY2015" fmla="*/ 343848 h 779148"/>
              <a:gd name="connsiteX2016" fmla="*/ 712022 w 3429066"/>
              <a:gd name="connsiteY2016" fmla="*/ 376842 h 779148"/>
              <a:gd name="connsiteX2017" fmla="*/ 702878 w 3429066"/>
              <a:gd name="connsiteY2017" fmla="*/ 371766 h 779148"/>
              <a:gd name="connsiteX2018" fmla="*/ 705831 w 3429066"/>
              <a:gd name="connsiteY2018" fmla="*/ 390215 h 779148"/>
              <a:gd name="connsiteX2019" fmla="*/ 696687 w 3429066"/>
              <a:gd name="connsiteY2019" fmla="*/ 385158 h 779148"/>
              <a:gd name="connsiteX2020" fmla="*/ 696582 w 3429066"/>
              <a:gd name="connsiteY2020" fmla="*/ 403446 h 779148"/>
              <a:gd name="connsiteX2021" fmla="*/ 710413 w 3429066"/>
              <a:gd name="connsiteY2021" fmla="*/ 390482 h 779148"/>
              <a:gd name="connsiteX2022" fmla="*/ 712022 w 3429066"/>
              <a:gd name="connsiteY2022" fmla="*/ 376842 h 779148"/>
              <a:gd name="connsiteX2023" fmla="*/ 718299 w 3429066"/>
              <a:gd name="connsiteY2023" fmla="*/ 349725 h 779148"/>
              <a:gd name="connsiteX2024" fmla="*/ 725767 w 3429066"/>
              <a:gd name="connsiteY2024" fmla="*/ 377585 h 779148"/>
              <a:gd name="connsiteX2025" fmla="*/ 722824 w 3429066"/>
              <a:gd name="connsiteY2025" fmla="*/ 359116 h 779148"/>
              <a:gd name="connsiteX2026" fmla="*/ 728986 w 3429066"/>
              <a:gd name="connsiteY2026" fmla="*/ 350306 h 779148"/>
              <a:gd name="connsiteX2027" fmla="*/ 716794 w 3429066"/>
              <a:gd name="connsiteY2027" fmla="*/ 345076 h 779148"/>
              <a:gd name="connsiteX2028" fmla="*/ 710651 w 3429066"/>
              <a:gd name="connsiteY2028" fmla="*/ 349334 h 779148"/>
              <a:gd name="connsiteX2029" fmla="*/ 718299 w 3429066"/>
              <a:gd name="connsiteY2029" fmla="*/ 349725 h 779148"/>
              <a:gd name="connsiteX2030" fmla="*/ 713356 w 3429066"/>
              <a:gd name="connsiteY2030" fmla="*/ 408923 h 779148"/>
              <a:gd name="connsiteX2031" fmla="*/ 724024 w 3429066"/>
              <a:gd name="connsiteY2031" fmla="*/ 414057 h 779148"/>
              <a:gd name="connsiteX2032" fmla="*/ 713356 w 3429066"/>
              <a:gd name="connsiteY2032" fmla="*/ 408923 h 779148"/>
              <a:gd name="connsiteX2033" fmla="*/ 725462 w 3429066"/>
              <a:gd name="connsiteY2033" fmla="*/ 427877 h 779148"/>
              <a:gd name="connsiteX2034" fmla="*/ 719309 w 3429066"/>
              <a:gd name="connsiteY2034" fmla="*/ 436659 h 779148"/>
              <a:gd name="connsiteX2035" fmla="*/ 714775 w 3429066"/>
              <a:gd name="connsiteY2035" fmla="*/ 427306 h 779148"/>
              <a:gd name="connsiteX2036" fmla="*/ 714670 w 3429066"/>
              <a:gd name="connsiteY2036" fmla="*/ 445594 h 779148"/>
              <a:gd name="connsiteX2037" fmla="*/ 726862 w 3429066"/>
              <a:gd name="connsiteY2037" fmla="*/ 450823 h 779148"/>
              <a:gd name="connsiteX2038" fmla="*/ 725462 w 3429066"/>
              <a:gd name="connsiteY2038" fmla="*/ 427877 h 779148"/>
              <a:gd name="connsiteX2039" fmla="*/ 737959 w 3429066"/>
              <a:gd name="connsiteY2039" fmla="*/ 382805 h 779148"/>
              <a:gd name="connsiteX2040" fmla="*/ 728853 w 3429066"/>
              <a:gd name="connsiteY2040" fmla="*/ 373175 h 779148"/>
              <a:gd name="connsiteX2041" fmla="*/ 737959 w 3429066"/>
              <a:gd name="connsiteY2041" fmla="*/ 382805 h 779148"/>
              <a:gd name="connsiteX2042" fmla="*/ 743817 w 3429066"/>
              <a:gd name="connsiteY2042" fmla="*/ 424277 h 779148"/>
              <a:gd name="connsiteX2043" fmla="*/ 731682 w 3429066"/>
              <a:gd name="connsiteY2043" fmla="*/ 409913 h 779148"/>
              <a:gd name="connsiteX2044" fmla="*/ 743817 w 3429066"/>
              <a:gd name="connsiteY2044" fmla="*/ 424277 h 779148"/>
              <a:gd name="connsiteX2045" fmla="*/ 760695 w 3429066"/>
              <a:gd name="connsiteY2045" fmla="*/ 411485 h 779148"/>
              <a:gd name="connsiteX2046" fmla="*/ 746941 w 3429066"/>
              <a:gd name="connsiteY2046" fmla="*/ 410751 h 779148"/>
              <a:gd name="connsiteX2047" fmla="*/ 760695 w 3429066"/>
              <a:gd name="connsiteY2047" fmla="*/ 411485 h 779148"/>
              <a:gd name="connsiteX2048" fmla="*/ 767077 w 3429066"/>
              <a:gd name="connsiteY2048" fmla="*/ 366098 h 779148"/>
              <a:gd name="connsiteX2049" fmla="*/ 757981 w 3429066"/>
              <a:gd name="connsiteY2049" fmla="*/ 356459 h 779148"/>
              <a:gd name="connsiteX2050" fmla="*/ 767077 w 3429066"/>
              <a:gd name="connsiteY2050" fmla="*/ 366098 h 779148"/>
              <a:gd name="connsiteX2051" fmla="*/ 767334 w 3429066"/>
              <a:gd name="connsiteY2051" fmla="*/ 324950 h 779148"/>
              <a:gd name="connsiteX2052" fmla="*/ 749027 w 3429066"/>
              <a:gd name="connsiteY2052" fmla="*/ 319378 h 779148"/>
              <a:gd name="connsiteX2053" fmla="*/ 756552 w 3429066"/>
              <a:gd name="connsiteY2053" fmla="*/ 338104 h 779148"/>
              <a:gd name="connsiteX2054" fmla="*/ 758028 w 3429066"/>
              <a:gd name="connsiteY2054" fmla="*/ 347315 h 779148"/>
              <a:gd name="connsiteX2055" fmla="*/ 759705 w 3429066"/>
              <a:gd name="connsiteY2055" fmla="*/ 324531 h 779148"/>
              <a:gd name="connsiteX2056" fmla="*/ 767334 w 3429066"/>
              <a:gd name="connsiteY2056" fmla="*/ 324950 h 779148"/>
              <a:gd name="connsiteX2057" fmla="*/ 823808 w 3429066"/>
              <a:gd name="connsiteY2057" fmla="*/ 332561 h 779148"/>
              <a:gd name="connsiteX2058" fmla="*/ 832952 w 3429066"/>
              <a:gd name="connsiteY2058" fmla="*/ 337638 h 779148"/>
              <a:gd name="connsiteX2059" fmla="*/ 823808 w 3429066"/>
              <a:gd name="connsiteY2059" fmla="*/ 332561 h 779148"/>
              <a:gd name="connsiteX2060" fmla="*/ 771334 w 3429066"/>
              <a:gd name="connsiteY2060" fmla="*/ 421200 h 779148"/>
              <a:gd name="connsiteX2061" fmla="*/ 774411 w 3429066"/>
              <a:gd name="connsiteY2061" fmla="*/ 416771 h 779148"/>
              <a:gd name="connsiteX2062" fmla="*/ 768163 w 3429066"/>
              <a:gd name="connsiteY2062" fmla="*/ 439298 h 779148"/>
              <a:gd name="connsiteX2063" fmla="*/ 774278 w 3429066"/>
              <a:gd name="connsiteY2063" fmla="*/ 439631 h 779148"/>
              <a:gd name="connsiteX2064" fmla="*/ 771334 w 3429066"/>
              <a:gd name="connsiteY2064" fmla="*/ 421200 h 779148"/>
              <a:gd name="connsiteX2065" fmla="*/ 776440 w 3429066"/>
              <a:gd name="connsiteY2065" fmla="*/ 334599 h 779148"/>
              <a:gd name="connsiteX2066" fmla="*/ 771973 w 3429066"/>
              <a:gd name="connsiteY2066" fmla="*/ 316044 h 779148"/>
              <a:gd name="connsiteX2067" fmla="*/ 770334 w 3429066"/>
              <a:gd name="connsiteY2067" fmla="*/ 334256 h 779148"/>
              <a:gd name="connsiteX2068" fmla="*/ 776440 w 3429066"/>
              <a:gd name="connsiteY2068" fmla="*/ 334599 h 779148"/>
              <a:gd name="connsiteX2069" fmla="*/ 797300 w 3429066"/>
              <a:gd name="connsiteY2069" fmla="*/ 422581 h 779148"/>
              <a:gd name="connsiteX2070" fmla="*/ 781974 w 3429066"/>
              <a:gd name="connsiteY2070" fmla="*/ 430935 h 779148"/>
              <a:gd name="connsiteX2071" fmla="*/ 788194 w 3429066"/>
              <a:gd name="connsiteY2071" fmla="*/ 412961 h 779148"/>
              <a:gd name="connsiteX2072" fmla="*/ 777392 w 3429066"/>
              <a:gd name="connsiteY2072" fmla="*/ 430668 h 779148"/>
              <a:gd name="connsiteX2073" fmla="*/ 795642 w 3429066"/>
              <a:gd name="connsiteY2073" fmla="*/ 445356 h 779148"/>
              <a:gd name="connsiteX2074" fmla="*/ 797300 w 3429066"/>
              <a:gd name="connsiteY2074" fmla="*/ 422581 h 779148"/>
              <a:gd name="connsiteX2075" fmla="*/ 793128 w 3429066"/>
              <a:gd name="connsiteY2075" fmla="*/ 353782 h 779148"/>
              <a:gd name="connsiteX2076" fmla="*/ 786994 w 3429066"/>
              <a:gd name="connsiteY2076" fmla="*/ 358030 h 779148"/>
              <a:gd name="connsiteX2077" fmla="*/ 793128 w 3429066"/>
              <a:gd name="connsiteY2077" fmla="*/ 353782 h 779148"/>
              <a:gd name="connsiteX2078" fmla="*/ 812959 w 3429066"/>
              <a:gd name="connsiteY2078" fmla="*/ 359440 h 779148"/>
              <a:gd name="connsiteX2079" fmla="*/ 813102 w 3429066"/>
              <a:gd name="connsiteY2079" fmla="*/ 336580 h 779148"/>
              <a:gd name="connsiteX2080" fmla="*/ 819264 w 3429066"/>
              <a:gd name="connsiteY2080" fmla="*/ 327760 h 779148"/>
              <a:gd name="connsiteX2081" fmla="*/ 804024 w 3429066"/>
              <a:gd name="connsiteY2081" fmla="*/ 322350 h 779148"/>
              <a:gd name="connsiteX2082" fmla="*/ 809968 w 3429066"/>
              <a:gd name="connsiteY2082" fmla="*/ 350115 h 779148"/>
              <a:gd name="connsiteX2083" fmla="*/ 803834 w 3429066"/>
              <a:gd name="connsiteY2083" fmla="*/ 354373 h 779148"/>
              <a:gd name="connsiteX2084" fmla="*/ 787108 w 3429066"/>
              <a:gd name="connsiteY2084" fmla="*/ 339762 h 779148"/>
              <a:gd name="connsiteX2085" fmla="*/ 800824 w 3429066"/>
              <a:gd name="connsiteY2085" fmla="*/ 345067 h 779148"/>
              <a:gd name="connsiteX2086" fmla="*/ 796090 w 3429066"/>
              <a:gd name="connsiteY2086" fmla="*/ 372251 h 779148"/>
              <a:gd name="connsiteX2087" fmla="*/ 812959 w 3429066"/>
              <a:gd name="connsiteY2087" fmla="*/ 359440 h 779148"/>
              <a:gd name="connsiteX2088" fmla="*/ 835485 w 3429066"/>
              <a:gd name="connsiteY2088" fmla="*/ 424667 h 779148"/>
              <a:gd name="connsiteX2089" fmla="*/ 829437 w 3429066"/>
              <a:gd name="connsiteY2089" fmla="*/ 415190 h 779148"/>
              <a:gd name="connsiteX2090" fmla="*/ 827818 w 3429066"/>
              <a:gd name="connsiteY2090" fmla="*/ 428839 h 779148"/>
              <a:gd name="connsiteX2091" fmla="*/ 823236 w 3429066"/>
              <a:gd name="connsiteY2091" fmla="*/ 428582 h 779148"/>
              <a:gd name="connsiteX2092" fmla="*/ 823370 w 3429066"/>
              <a:gd name="connsiteY2092" fmla="*/ 405741 h 779148"/>
              <a:gd name="connsiteX2093" fmla="*/ 817235 w 3429066"/>
              <a:gd name="connsiteY2093" fmla="*/ 409970 h 779148"/>
              <a:gd name="connsiteX2094" fmla="*/ 817207 w 3429066"/>
              <a:gd name="connsiteY2094" fmla="*/ 414552 h 779148"/>
              <a:gd name="connsiteX2095" fmla="*/ 806625 w 3429066"/>
              <a:gd name="connsiteY2095" fmla="*/ 395702 h 779148"/>
              <a:gd name="connsiteX2096" fmla="*/ 804815 w 3429066"/>
              <a:gd name="connsiteY2096" fmla="*/ 441317 h 779148"/>
              <a:gd name="connsiteX2097" fmla="*/ 818540 w 3429066"/>
              <a:gd name="connsiteY2097" fmla="*/ 446642 h 779148"/>
              <a:gd name="connsiteX2098" fmla="*/ 821646 w 3429066"/>
              <a:gd name="connsiteY2098" fmla="*/ 437669 h 779148"/>
              <a:gd name="connsiteX2099" fmla="*/ 832285 w 3429066"/>
              <a:gd name="connsiteY2099" fmla="*/ 447375 h 779148"/>
              <a:gd name="connsiteX2100" fmla="*/ 835485 w 3429066"/>
              <a:gd name="connsiteY2100" fmla="*/ 424667 h 779148"/>
              <a:gd name="connsiteX2101" fmla="*/ 834123 w 3429066"/>
              <a:gd name="connsiteY2101" fmla="*/ 397159 h 779148"/>
              <a:gd name="connsiteX2102" fmla="*/ 826513 w 3429066"/>
              <a:gd name="connsiteY2102" fmla="*/ 392168 h 779148"/>
              <a:gd name="connsiteX2103" fmla="*/ 823617 w 3429066"/>
              <a:gd name="connsiteY2103" fmla="*/ 364584 h 779148"/>
              <a:gd name="connsiteX2104" fmla="*/ 820484 w 3429066"/>
              <a:gd name="connsiteY2104" fmla="*/ 378147 h 779148"/>
              <a:gd name="connsiteX2105" fmla="*/ 823532 w 3429066"/>
              <a:gd name="connsiteY2105" fmla="*/ 378319 h 779148"/>
              <a:gd name="connsiteX2106" fmla="*/ 823484 w 3429066"/>
              <a:gd name="connsiteY2106" fmla="*/ 387453 h 779148"/>
              <a:gd name="connsiteX2107" fmla="*/ 812759 w 3429066"/>
              <a:gd name="connsiteY2107" fmla="*/ 391444 h 779148"/>
              <a:gd name="connsiteX2108" fmla="*/ 823446 w 3429066"/>
              <a:gd name="connsiteY2108" fmla="*/ 392016 h 779148"/>
              <a:gd name="connsiteX2109" fmla="*/ 838638 w 3429066"/>
              <a:gd name="connsiteY2109" fmla="*/ 406551 h 779148"/>
              <a:gd name="connsiteX2110" fmla="*/ 834123 w 3429066"/>
              <a:gd name="connsiteY2110" fmla="*/ 397159 h 779148"/>
              <a:gd name="connsiteX2111" fmla="*/ 851135 w 3429066"/>
              <a:gd name="connsiteY2111" fmla="*/ 361469 h 779148"/>
              <a:gd name="connsiteX2112" fmla="*/ 843553 w 3429066"/>
              <a:gd name="connsiteY2112" fmla="*/ 351944 h 779148"/>
              <a:gd name="connsiteX2113" fmla="*/ 854250 w 3429066"/>
              <a:gd name="connsiteY2113" fmla="*/ 352525 h 779148"/>
              <a:gd name="connsiteX2114" fmla="*/ 855907 w 3429066"/>
              <a:gd name="connsiteY2114" fmla="*/ 329722 h 779148"/>
              <a:gd name="connsiteX2115" fmla="*/ 839029 w 3429066"/>
              <a:gd name="connsiteY2115" fmla="*/ 342543 h 779148"/>
              <a:gd name="connsiteX2116" fmla="*/ 842001 w 3429066"/>
              <a:gd name="connsiteY2116" fmla="*/ 356411 h 779148"/>
              <a:gd name="connsiteX2117" fmla="*/ 838895 w 3429066"/>
              <a:gd name="connsiteY2117" fmla="*/ 365393 h 779148"/>
              <a:gd name="connsiteX2118" fmla="*/ 841924 w 3429066"/>
              <a:gd name="connsiteY2118" fmla="*/ 370118 h 779148"/>
              <a:gd name="connsiteX2119" fmla="*/ 843391 w 3429066"/>
              <a:gd name="connsiteY2119" fmla="*/ 379376 h 779148"/>
              <a:gd name="connsiteX2120" fmla="*/ 851135 w 3429066"/>
              <a:gd name="connsiteY2120" fmla="*/ 361469 h 779148"/>
              <a:gd name="connsiteX2121" fmla="*/ 864670 w 3429066"/>
              <a:gd name="connsiteY2121" fmla="*/ 398807 h 779148"/>
              <a:gd name="connsiteX2122" fmla="*/ 849411 w 3429066"/>
              <a:gd name="connsiteY2122" fmla="*/ 393416 h 779148"/>
              <a:gd name="connsiteX2123" fmla="*/ 864670 w 3429066"/>
              <a:gd name="connsiteY2123" fmla="*/ 398807 h 779148"/>
              <a:gd name="connsiteX2124" fmla="*/ 869775 w 3429066"/>
              <a:gd name="connsiteY2124" fmla="*/ 378014 h 779148"/>
              <a:gd name="connsiteX2125" fmla="*/ 872414 w 3429066"/>
              <a:gd name="connsiteY2125" fmla="*/ 380929 h 779148"/>
              <a:gd name="connsiteX2126" fmla="*/ 876938 w 3429066"/>
              <a:gd name="connsiteY2126" fmla="*/ 390330 h 779148"/>
              <a:gd name="connsiteX2127" fmla="*/ 883101 w 3429066"/>
              <a:gd name="connsiteY2127" fmla="*/ 381500 h 779148"/>
              <a:gd name="connsiteX2128" fmla="*/ 873966 w 3429066"/>
              <a:gd name="connsiteY2128" fmla="*/ 376433 h 779148"/>
              <a:gd name="connsiteX2129" fmla="*/ 880167 w 3429066"/>
              <a:gd name="connsiteY2129" fmla="*/ 363069 h 779148"/>
              <a:gd name="connsiteX2130" fmla="*/ 889292 w 3429066"/>
              <a:gd name="connsiteY2130" fmla="*/ 368127 h 779148"/>
              <a:gd name="connsiteX2131" fmla="*/ 872604 w 3429066"/>
              <a:gd name="connsiteY2131" fmla="*/ 348906 h 779148"/>
              <a:gd name="connsiteX2132" fmla="*/ 874185 w 3429066"/>
              <a:gd name="connsiteY2132" fmla="*/ 339885 h 779148"/>
              <a:gd name="connsiteX2133" fmla="*/ 866546 w 3429066"/>
              <a:gd name="connsiteY2133" fmla="*/ 339457 h 779148"/>
              <a:gd name="connsiteX2134" fmla="*/ 871023 w 3429066"/>
              <a:gd name="connsiteY2134" fmla="*/ 357992 h 779148"/>
              <a:gd name="connsiteX2135" fmla="*/ 863384 w 3429066"/>
              <a:gd name="connsiteY2135" fmla="*/ 357602 h 779148"/>
              <a:gd name="connsiteX2136" fmla="*/ 870937 w 3429066"/>
              <a:gd name="connsiteY2136" fmla="*/ 371689 h 779148"/>
              <a:gd name="connsiteX2137" fmla="*/ 869775 w 3429066"/>
              <a:gd name="connsiteY2137" fmla="*/ 378014 h 779148"/>
              <a:gd name="connsiteX2138" fmla="*/ 869775 w 3429066"/>
              <a:gd name="connsiteY2138" fmla="*/ 378014 h 779148"/>
              <a:gd name="connsiteX2139" fmla="*/ 893712 w 3429066"/>
              <a:gd name="connsiteY2139" fmla="*/ 395778 h 779148"/>
              <a:gd name="connsiteX2140" fmla="*/ 887539 w 3429066"/>
              <a:gd name="connsiteY2140" fmla="*/ 404589 h 779148"/>
              <a:gd name="connsiteX2141" fmla="*/ 869251 w 3429066"/>
              <a:gd name="connsiteY2141" fmla="*/ 399064 h 779148"/>
              <a:gd name="connsiteX2142" fmla="*/ 870661 w 3429066"/>
              <a:gd name="connsiteY2142" fmla="*/ 417428 h 779148"/>
              <a:gd name="connsiteX2143" fmla="*/ 893607 w 3429066"/>
              <a:gd name="connsiteY2143" fmla="*/ 414085 h 779148"/>
              <a:gd name="connsiteX2144" fmla="*/ 893712 w 3429066"/>
              <a:gd name="connsiteY2144" fmla="*/ 395778 h 779148"/>
              <a:gd name="connsiteX2145" fmla="*/ 934898 w 3429066"/>
              <a:gd name="connsiteY2145" fmla="*/ 407160 h 779148"/>
              <a:gd name="connsiteX2146" fmla="*/ 933460 w 3429066"/>
              <a:gd name="connsiteY2146" fmla="*/ 393368 h 779148"/>
              <a:gd name="connsiteX2147" fmla="*/ 927259 w 3429066"/>
              <a:gd name="connsiteY2147" fmla="*/ 406741 h 779148"/>
              <a:gd name="connsiteX2148" fmla="*/ 934898 w 3429066"/>
              <a:gd name="connsiteY2148" fmla="*/ 407160 h 779148"/>
              <a:gd name="connsiteX2149" fmla="*/ 951938 w 3429066"/>
              <a:gd name="connsiteY2149" fmla="*/ 366936 h 779148"/>
              <a:gd name="connsiteX2150" fmla="*/ 942756 w 3429066"/>
              <a:gd name="connsiteY2150" fmla="*/ 371003 h 779148"/>
              <a:gd name="connsiteX2151" fmla="*/ 951938 w 3429066"/>
              <a:gd name="connsiteY2151" fmla="*/ 366936 h 779148"/>
              <a:gd name="connsiteX2152" fmla="*/ 985733 w 3429066"/>
              <a:gd name="connsiteY2152" fmla="*/ 336742 h 779148"/>
              <a:gd name="connsiteX2153" fmla="*/ 979627 w 3429066"/>
              <a:gd name="connsiteY2153" fmla="*/ 336409 h 779148"/>
              <a:gd name="connsiteX2154" fmla="*/ 985733 w 3429066"/>
              <a:gd name="connsiteY2154" fmla="*/ 336742 h 779148"/>
              <a:gd name="connsiteX2155" fmla="*/ 986990 w 3429066"/>
              <a:gd name="connsiteY2155" fmla="*/ 382548 h 779148"/>
              <a:gd name="connsiteX2156" fmla="*/ 971750 w 3429066"/>
              <a:gd name="connsiteY2156" fmla="*/ 377147 h 779148"/>
              <a:gd name="connsiteX2157" fmla="*/ 986990 w 3429066"/>
              <a:gd name="connsiteY2157" fmla="*/ 382548 h 779148"/>
              <a:gd name="connsiteX2158" fmla="*/ 1015651 w 3429066"/>
              <a:gd name="connsiteY2158" fmla="*/ 443546 h 779148"/>
              <a:gd name="connsiteX2159" fmla="*/ 1009593 w 3429066"/>
              <a:gd name="connsiteY2159" fmla="*/ 434040 h 779148"/>
              <a:gd name="connsiteX2160" fmla="*/ 1009517 w 3429066"/>
              <a:gd name="connsiteY2160" fmla="*/ 447785 h 779148"/>
              <a:gd name="connsiteX2161" fmla="*/ 1015651 w 3429066"/>
              <a:gd name="connsiteY2161" fmla="*/ 443546 h 779148"/>
              <a:gd name="connsiteX2162" fmla="*/ 1027976 w 3429066"/>
              <a:gd name="connsiteY2162" fmla="*/ 425925 h 779148"/>
              <a:gd name="connsiteX2163" fmla="*/ 1017175 w 3429066"/>
              <a:gd name="connsiteY2163" fmla="*/ 443603 h 779148"/>
              <a:gd name="connsiteX2164" fmla="*/ 1023290 w 3429066"/>
              <a:gd name="connsiteY2164" fmla="*/ 443936 h 779148"/>
              <a:gd name="connsiteX2165" fmla="*/ 1021785 w 3429066"/>
              <a:gd name="connsiteY2165" fmla="*/ 439269 h 779148"/>
              <a:gd name="connsiteX2166" fmla="*/ 1027976 w 3429066"/>
              <a:gd name="connsiteY2166" fmla="*/ 425925 h 779148"/>
              <a:gd name="connsiteX2167" fmla="*/ 1049245 w 3429066"/>
              <a:gd name="connsiteY2167" fmla="*/ 445356 h 779148"/>
              <a:gd name="connsiteX2168" fmla="*/ 1040082 w 3429066"/>
              <a:gd name="connsiteY2168" fmla="*/ 444860 h 779148"/>
              <a:gd name="connsiteX2169" fmla="*/ 1027833 w 3429066"/>
              <a:gd name="connsiteY2169" fmla="*/ 448794 h 779148"/>
              <a:gd name="connsiteX2170" fmla="*/ 1049245 w 3429066"/>
              <a:gd name="connsiteY2170" fmla="*/ 445356 h 779148"/>
              <a:gd name="connsiteX2171" fmla="*/ 1061761 w 3429066"/>
              <a:gd name="connsiteY2171" fmla="*/ 395711 h 779148"/>
              <a:gd name="connsiteX2172" fmla="*/ 1052570 w 3429066"/>
              <a:gd name="connsiteY2172" fmla="*/ 399788 h 779148"/>
              <a:gd name="connsiteX2173" fmla="*/ 1061761 w 3429066"/>
              <a:gd name="connsiteY2173" fmla="*/ 395711 h 779148"/>
              <a:gd name="connsiteX2174" fmla="*/ 977132 w 3429066"/>
              <a:gd name="connsiteY2174" fmla="*/ 496343 h 779148"/>
              <a:gd name="connsiteX2175" fmla="*/ 964968 w 3429066"/>
              <a:gd name="connsiteY2175" fmla="*/ 486523 h 779148"/>
              <a:gd name="connsiteX2176" fmla="*/ 977132 w 3429066"/>
              <a:gd name="connsiteY2176" fmla="*/ 496343 h 779148"/>
              <a:gd name="connsiteX2177" fmla="*/ 993915 w 3429066"/>
              <a:gd name="connsiteY2177" fmla="*/ 501810 h 779148"/>
              <a:gd name="connsiteX2178" fmla="*/ 983247 w 3429066"/>
              <a:gd name="connsiteY2178" fmla="*/ 496686 h 779148"/>
              <a:gd name="connsiteX2179" fmla="*/ 983132 w 3429066"/>
              <a:gd name="connsiteY2179" fmla="*/ 514945 h 779148"/>
              <a:gd name="connsiteX2180" fmla="*/ 993915 w 3429066"/>
              <a:gd name="connsiteY2180" fmla="*/ 501810 h 779148"/>
              <a:gd name="connsiteX2181" fmla="*/ 1011993 w 3429066"/>
              <a:gd name="connsiteY2181" fmla="*/ 543949 h 779148"/>
              <a:gd name="connsiteX2182" fmla="*/ 1006040 w 3429066"/>
              <a:gd name="connsiteY2182" fmla="*/ 516164 h 779148"/>
              <a:gd name="connsiteX2183" fmla="*/ 1011993 w 3429066"/>
              <a:gd name="connsiteY2183" fmla="*/ 543949 h 779148"/>
              <a:gd name="connsiteX2184" fmla="*/ 1016699 w 3429066"/>
              <a:gd name="connsiteY2184" fmla="*/ 521318 h 779148"/>
              <a:gd name="connsiteX2185" fmla="*/ 1012288 w 3429066"/>
              <a:gd name="connsiteY2185" fmla="*/ 493647 h 779148"/>
              <a:gd name="connsiteX2186" fmla="*/ 1016699 w 3429066"/>
              <a:gd name="connsiteY2186" fmla="*/ 521318 h 779148"/>
              <a:gd name="connsiteX2187" fmla="*/ 1058056 w 3429066"/>
              <a:gd name="connsiteY2187" fmla="*/ 505268 h 779148"/>
              <a:gd name="connsiteX2188" fmla="*/ 1059494 w 3429066"/>
              <a:gd name="connsiteY2188" fmla="*/ 519070 h 779148"/>
              <a:gd name="connsiteX2189" fmla="*/ 1065628 w 3429066"/>
              <a:gd name="connsiteY2189" fmla="*/ 514821 h 779148"/>
              <a:gd name="connsiteX2190" fmla="*/ 1058056 w 3429066"/>
              <a:gd name="connsiteY2190" fmla="*/ 505268 h 779148"/>
              <a:gd name="connsiteX2191" fmla="*/ 1069915 w 3429066"/>
              <a:gd name="connsiteY2191" fmla="*/ 565380 h 779148"/>
              <a:gd name="connsiteX2192" fmla="*/ 1068495 w 3429066"/>
              <a:gd name="connsiteY2192" fmla="*/ 546997 h 779148"/>
              <a:gd name="connsiteX2193" fmla="*/ 1063943 w 3429066"/>
              <a:gd name="connsiteY2193" fmla="*/ 542177 h 779148"/>
              <a:gd name="connsiteX2194" fmla="*/ 1067076 w 3429066"/>
              <a:gd name="connsiteY2194" fmla="*/ 528614 h 779148"/>
              <a:gd name="connsiteX2195" fmla="*/ 1044140 w 3429066"/>
              <a:gd name="connsiteY2195" fmla="*/ 531967 h 779148"/>
              <a:gd name="connsiteX2196" fmla="*/ 1035082 w 3429066"/>
              <a:gd name="connsiteY2196" fmla="*/ 513174 h 779148"/>
              <a:gd name="connsiteX2197" fmla="*/ 1045912 w 3429066"/>
              <a:gd name="connsiteY2197" fmla="*/ 490876 h 779148"/>
              <a:gd name="connsiteX2198" fmla="*/ 1030462 w 3429066"/>
              <a:gd name="connsiteY2198" fmla="*/ 517488 h 779148"/>
              <a:gd name="connsiteX2199" fmla="*/ 1033463 w 3429066"/>
              <a:gd name="connsiteY2199" fmla="*/ 526813 h 779148"/>
              <a:gd name="connsiteX2200" fmla="*/ 1025833 w 3429066"/>
              <a:gd name="connsiteY2200" fmla="*/ 526375 h 779148"/>
              <a:gd name="connsiteX2201" fmla="*/ 1030434 w 3429066"/>
              <a:gd name="connsiteY2201" fmla="*/ 522099 h 779148"/>
              <a:gd name="connsiteX2202" fmla="*/ 1022880 w 3429066"/>
              <a:gd name="connsiteY2202" fmla="*/ 507925 h 779148"/>
              <a:gd name="connsiteX2203" fmla="*/ 1021432 w 3429066"/>
              <a:gd name="connsiteY2203" fmla="*/ 494152 h 779148"/>
              <a:gd name="connsiteX2204" fmla="*/ 1018242 w 3429066"/>
              <a:gd name="connsiteY2204" fmla="*/ 516860 h 779148"/>
              <a:gd name="connsiteX2205" fmla="*/ 1024328 w 3429066"/>
              <a:gd name="connsiteY2205" fmla="*/ 521765 h 779148"/>
              <a:gd name="connsiteX2206" fmla="*/ 1019499 w 3429066"/>
              <a:gd name="connsiteY2206" fmla="*/ 562656 h 779148"/>
              <a:gd name="connsiteX2207" fmla="*/ 1025614 w 3429066"/>
              <a:gd name="connsiteY2207" fmla="*/ 562980 h 779148"/>
              <a:gd name="connsiteX2208" fmla="*/ 1024195 w 3429066"/>
              <a:gd name="connsiteY2208" fmla="*/ 544625 h 779148"/>
              <a:gd name="connsiteX2209" fmla="*/ 1030272 w 3429066"/>
              <a:gd name="connsiteY2209" fmla="*/ 549493 h 779148"/>
              <a:gd name="connsiteX2210" fmla="*/ 1027195 w 3429066"/>
              <a:gd name="connsiteY2210" fmla="*/ 553903 h 779148"/>
              <a:gd name="connsiteX2211" fmla="*/ 1040949 w 3429066"/>
              <a:gd name="connsiteY2211" fmla="*/ 554645 h 779148"/>
              <a:gd name="connsiteX2212" fmla="*/ 1050141 w 3429066"/>
              <a:gd name="connsiteY2212" fmla="*/ 550569 h 779148"/>
              <a:gd name="connsiteX2213" fmla="*/ 1034977 w 3429066"/>
              <a:gd name="connsiteY2213" fmla="*/ 531471 h 779148"/>
              <a:gd name="connsiteX2214" fmla="*/ 1047112 w 3429066"/>
              <a:gd name="connsiteY2214" fmla="*/ 545863 h 779148"/>
              <a:gd name="connsiteX2215" fmla="*/ 1060857 w 3429066"/>
              <a:gd name="connsiteY2215" fmla="*/ 546578 h 779148"/>
              <a:gd name="connsiteX2216" fmla="*/ 1053141 w 3429066"/>
              <a:gd name="connsiteY2216" fmla="*/ 559875 h 779148"/>
              <a:gd name="connsiteX2217" fmla="*/ 1069915 w 3429066"/>
              <a:gd name="connsiteY2217" fmla="*/ 565380 h 779148"/>
              <a:gd name="connsiteX2218" fmla="*/ 1099566 w 3429066"/>
              <a:gd name="connsiteY2218" fmla="*/ 461777 h 779148"/>
              <a:gd name="connsiteX2219" fmla="*/ 1089012 w 3429066"/>
              <a:gd name="connsiteY2219" fmla="*/ 438336 h 779148"/>
              <a:gd name="connsiteX2220" fmla="*/ 1092003 w 3429066"/>
              <a:gd name="connsiteY2220" fmla="*/ 447670 h 779148"/>
              <a:gd name="connsiteX2221" fmla="*/ 1081288 w 3429066"/>
              <a:gd name="connsiteY2221" fmla="*/ 451652 h 779148"/>
              <a:gd name="connsiteX2222" fmla="*/ 1078344 w 3429066"/>
              <a:gd name="connsiteY2222" fmla="*/ 433183 h 779148"/>
              <a:gd name="connsiteX2223" fmla="*/ 1067629 w 3429066"/>
              <a:gd name="connsiteY2223" fmla="*/ 437174 h 779148"/>
              <a:gd name="connsiteX2224" fmla="*/ 1067495 w 3429066"/>
              <a:gd name="connsiteY2224" fmla="*/ 460034 h 779148"/>
              <a:gd name="connsiteX2225" fmla="*/ 1099566 w 3429066"/>
              <a:gd name="connsiteY2225" fmla="*/ 461777 h 779148"/>
              <a:gd name="connsiteX2226" fmla="*/ 1142438 w 3429066"/>
              <a:gd name="connsiteY2226" fmla="*/ 445813 h 779148"/>
              <a:gd name="connsiteX2227" fmla="*/ 1128665 w 3429066"/>
              <a:gd name="connsiteY2227" fmla="*/ 449642 h 779148"/>
              <a:gd name="connsiteX2228" fmla="*/ 1133332 w 3429066"/>
              <a:gd name="connsiteY2228" fmla="*/ 436155 h 779148"/>
              <a:gd name="connsiteX2229" fmla="*/ 1130303 w 3429066"/>
              <a:gd name="connsiteY2229" fmla="*/ 431430 h 779148"/>
              <a:gd name="connsiteX2230" fmla="*/ 1127246 w 3429066"/>
              <a:gd name="connsiteY2230" fmla="*/ 431268 h 779148"/>
              <a:gd name="connsiteX2231" fmla="*/ 1125607 w 3429066"/>
              <a:gd name="connsiteY2231" fmla="*/ 449471 h 779148"/>
              <a:gd name="connsiteX2232" fmla="*/ 1113396 w 3429066"/>
              <a:gd name="connsiteY2232" fmla="*/ 448813 h 779148"/>
              <a:gd name="connsiteX2233" fmla="*/ 1113473 w 3429066"/>
              <a:gd name="connsiteY2233" fmla="*/ 435088 h 779148"/>
              <a:gd name="connsiteX2234" fmla="*/ 1096642 w 3429066"/>
              <a:gd name="connsiteY2234" fmla="*/ 438755 h 779148"/>
              <a:gd name="connsiteX2235" fmla="*/ 1104148 w 3429066"/>
              <a:gd name="connsiteY2235" fmla="*/ 462034 h 779148"/>
              <a:gd name="connsiteX2236" fmla="*/ 1117968 w 3429066"/>
              <a:gd name="connsiteY2236" fmla="*/ 449061 h 779148"/>
              <a:gd name="connsiteX2237" fmla="*/ 1142438 w 3429066"/>
              <a:gd name="connsiteY2237" fmla="*/ 445813 h 779148"/>
              <a:gd name="connsiteX2238" fmla="*/ 1173718 w 3429066"/>
              <a:gd name="connsiteY2238" fmla="*/ 580115 h 779148"/>
              <a:gd name="connsiteX2239" fmla="*/ 1166032 w 3429066"/>
              <a:gd name="connsiteY2239" fmla="*/ 588831 h 779148"/>
              <a:gd name="connsiteX2240" fmla="*/ 1173632 w 3429066"/>
              <a:gd name="connsiteY2240" fmla="*/ 593812 h 779148"/>
              <a:gd name="connsiteX2241" fmla="*/ 1173718 w 3429066"/>
              <a:gd name="connsiteY2241" fmla="*/ 580115 h 779148"/>
              <a:gd name="connsiteX2242" fmla="*/ 1183396 w 3429066"/>
              <a:gd name="connsiteY2242" fmla="*/ 493771 h 779148"/>
              <a:gd name="connsiteX2243" fmla="*/ 1174271 w 3429066"/>
              <a:gd name="connsiteY2243" fmla="*/ 488704 h 779148"/>
              <a:gd name="connsiteX2244" fmla="*/ 1183396 w 3429066"/>
              <a:gd name="connsiteY2244" fmla="*/ 493771 h 779148"/>
              <a:gd name="connsiteX2245" fmla="*/ 1185177 w 3429066"/>
              <a:gd name="connsiteY2245" fmla="*/ 452690 h 779148"/>
              <a:gd name="connsiteX2246" fmla="*/ 1182262 w 3429066"/>
              <a:gd name="connsiteY2246" fmla="*/ 429678 h 779148"/>
              <a:gd name="connsiteX2247" fmla="*/ 1165431 w 3429066"/>
              <a:gd name="connsiteY2247" fmla="*/ 433335 h 779148"/>
              <a:gd name="connsiteX2248" fmla="*/ 1163793 w 3429066"/>
              <a:gd name="connsiteY2248" fmla="*/ 451537 h 779148"/>
              <a:gd name="connsiteX2249" fmla="*/ 1151715 w 3429066"/>
              <a:gd name="connsiteY2249" fmla="*/ 428030 h 779148"/>
              <a:gd name="connsiteX2250" fmla="*/ 1146962 w 3429066"/>
              <a:gd name="connsiteY2250" fmla="*/ 455214 h 779148"/>
              <a:gd name="connsiteX2251" fmla="*/ 1153135 w 3429066"/>
              <a:gd name="connsiteY2251" fmla="*/ 446375 h 779148"/>
              <a:gd name="connsiteX2252" fmla="*/ 1166803 w 3429066"/>
              <a:gd name="connsiteY2252" fmla="*/ 460843 h 779148"/>
              <a:gd name="connsiteX2253" fmla="*/ 1185177 w 3429066"/>
              <a:gd name="connsiteY2253" fmla="*/ 452690 h 779148"/>
              <a:gd name="connsiteX2254" fmla="*/ 1186844 w 3429066"/>
              <a:gd name="connsiteY2254" fmla="*/ 429906 h 779148"/>
              <a:gd name="connsiteX2255" fmla="*/ 1186796 w 3429066"/>
              <a:gd name="connsiteY2255" fmla="*/ 439031 h 779148"/>
              <a:gd name="connsiteX2256" fmla="*/ 1194340 w 3429066"/>
              <a:gd name="connsiteY2256" fmla="*/ 453185 h 779148"/>
              <a:gd name="connsiteX2257" fmla="*/ 1186844 w 3429066"/>
              <a:gd name="connsiteY2257" fmla="*/ 429906 h 779148"/>
              <a:gd name="connsiteX2258" fmla="*/ 1868567 w 3429066"/>
              <a:gd name="connsiteY2258" fmla="*/ 626807 h 779148"/>
              <a:gd name="connsiteX2259" fmla="*/ 1873187 w 3429066"/>
              <a:gd name="connsiteY2259" fmla="*/ 622463 h 779148"/>
              <a:gd name="connsiteX2260" fmla="*/ 1870243 w 3429066"/>
              <a:gd name="connsiteY2260" fmla="*/ 604004 h 779148"/>
              <a:gd name="connsiteX2261" fmla="*/ 1868567 w 3429066"/>
              <a:gd name="connsiteY2261" fmla="*/ 626807 h 779148"/>
              <a:gd name="connsiteX2262" fmla="*/ 1792891 w 3429066"/>
              <a:gd name="connsiteY2262" fmla="*/ 508402 h 779148"/>
              <a:gd name="connsiteX2263" fmla="*/ 1808198 w 3429066"/>
              <a:gd name="connsiteY2263" fmla="*/ 504630 h 779148"/>
              <a:gd name="connsiteX2264" fmla="*/ 1792891 w 3429066"/>
              <a:gd name="connsiteY2264" fmla="*/ 508402 h 779148"/>
              <a:gd name="connsiteX2265" fmla="*/ 1720406 w 3429066"/>
              <a:gd name="connsiteY2265" fmla="*/ 623349 h 779148"/>
              <a:gd name="connsiteX2266" fmla="*/ 1729540 w 3429066"/>
              <a:gd name="connsiteY2266" fmla="*/ 628436 h 779148"/>
              <a:gd name="connsiteX2267" fmla="*/ 1720406 w 3429066"/>
              <a:gd name="connsiteY2267" fmla="*/ 623349 h 779148"/>
              <a:gd name="connsiteX2268" fmla="*/ 1697460 w 3429066"/>
              <a:gd name="connsiteY2268" fmla="*/ 626712 h 779148"/>
              <a:gd name="connsiteX2269" fmla="*/ 1709709 w 3429066"/>
              <a:gd name="connsiteY2269" fmla="*/ 622778 h 779148"/>
              <a:gd name="connsiteX2270" fmla="*/ 1697460 w 3429066"/>
              <a:gd name="connsiteY2270" fmla="*/ 626712 h 779148"/>
              <a:gd name="connsiteX2271" fmla="*/ 1550841 w 3429066"/>
              <a:gd name="connsiteY2271" fmla="*/ 618768 h 779148"/>
              <a:gd name="connsiteX2272" fmla="*/ 1554032 w 3429066"/>
              <a:gd name="connsiteY2272" fmla="*/ 596089 h 779148"/>
              <a:gd name="connsiteX2273" fmla="*/ 1547927 w 3429066"/>
              <a:gd name="connsiteY2273" fmla="*/ 595755 h 779148"/>
              <a:gd name="connsiteX2274" fmla="*/ 1550841 w 3429066"/>
              <a:gd name="connsiteY2274" fmla="*/ 618768 h 779148"/>
              <a:gd name="connsiteX2275" fmla="*/ 1481166 w 3429066"/>
              <a:gd name="connsiteY2275" fmla="*/ 518984 h 779148"/>
              <a:gd name="connsiteX2276" fmla="*/ 1491786 w 3429066"/>
              <a:gd name="connsiteY2276" fmla="*/ 533252 h 779148"/>
              <a:gd name="connsiteX2277" fmla="*/ 1490386 w 3429066"/>
              <a:gd name="connsiteY2277" fmla="*/ 510335 h 779148"/>
              <a:gd name="connsiteX2278" fmla="*/ 1481166 w 3429066"/>
              <a:gd name="connsiteY2278" fmla="*/ 518984 h 779148"/>
              <a:gd name="connsiteX2279" fmla="*/ 1456039 w 3429066"/>
              <a:gd name="connsiteY2279" fmla="*/ 631941 h 779148"/>
              <a:gd name="connsiteX2280" fmla="*/ 1462097 w 3429066"/>
              <a:gd name="connsiteY2280" fmla="*/ 641418 h 779148"/>
              <a:gd name="connsiteX2281" fmla="*/ 1457649 w 3429066"/>
              <a:gd name="connsiteY2281" fmla="*/ 618311 h 779148"/>
              <a:gd name="connsiteX2282" fmla="*/ 1460811 w 3429066"/>
              <a:gd name="connsiteY2282" fmla="*/ 600194 h 779148"/>
              <a:gd name="connsiteX2283" fmla="*/ 1456039 w 3429066"/>
              <a:gd name="connsiteY2283" fmla="*/ 631941 h 779148"/>
              <a:gd name="connsiteX2284" fmla="*/ 1369066 w 3429066"/>
              <a:gd name="connsiteY2284" fmla="*/ 613529 h 779148"/>
              <a:gd name="connsiteX2285" fmla="*/ 1378277 w 3429066"/>
              <a:gd name="connsiteY2285" fmla="*/ 604871 h 779148"/>
              <a:gd name="connsiteX2286" fmla="*/ 1369066 w 3429066"/>
              <a:gd name="connsiteY2286" fmla="*/ 613529 h 779148"/>
              <a:gd name="connsiteX2287" fmla="*/ 1329909 w 3429066"/>
              <a:gd name="connsiteY2287" fmla="*/ 519955 h 779148"/>
              <a:gd name="connsiteX2288" fmla="*/ 1337548 w 3429066"/>
              <a:gd name="connsiteY2288" fmla="*/ 520355 h 779148"/>
              <a:gd name="connsiteX2289" fmla="*/ 1329909 w 3429066"/>
              <a:gd name="connsiteY2289" fmla="*/ 519955 h 779148"/>
              <a:gd name="connsiteX2290" fmla="*/ 1317279 w 3429066"/>
              <a:gd name="connsiteY2290" fmla="*/ 587869 h 779148"/>
              <a:gd name="connsiteX2291" fmla="*/ 1326490 w 3429066"/>
              <a:gd name="connsiteY2291" fmla="*/ 579229 h 779148"/>
              <a:gd name="connsiteX2292" fmla="*/ 1317279 w 3429066"/>
              <a:gd name="connsiteY2292" fmla="*/ 587869 h 779148"/>
              <a:gd name="connsiteX2293" fmla="*/ 1292924 w 3429066"/>
              <a:gd name="connsiteY2293" fmla="*/ 572838 h 779148"/>
              <a:gd name="connsiteX2294" fmla="*/ 1302191 w 3429066"/>
              <a:gd name="connsiteY2294" fmla="*/ 555045 h 779148"/>
              <a:gd name="connsiteX2295" fmla="*/ 1292924 w 3429066"/>
              <a:gd name="connsiteY2295" fmla="*/ 572838 h 779148"/>
              <a:gd name="connsiteX2296" fmla="*/ 1258214 w 3429066"/>
              <a:gd name="connsiteY2296" fmla="*/ 502344 h 779148"/>
              <a:gd name="connsiteX2297" fmla="*/ 1268797 w 3429066"/>
              <a:gd name="connsiteY2297" fmla="*/ 521213 h 779148"/>
              <a:gd name="connsiteX2298" fmla="*/ 1258214 w 3429066"/>
              <a:gd name="connsiteY2298" fmla="*/ 502344 h 779148"/>
              <a:gd name="connsiteX2299" fmla="*/ 1228649 w 3429066"/>
              <a:gd name="connsiteY2299" fmla="*/ 592222 h 779148"/>
              <a:gd name="connsiteX2300" fmla="*/ 1243832 w 3429066"/>
              <a:gd name="connsiteY2300" fmla="*/ 606747 h 779148"/>
              <a:gd name="connsiteX2301" fmla="*/ 1239298 w 3429066"/>
              <a:gd name="connsiteY2301" fmla="*/ 597336 h 779148"/>
              <a:gd name="connsiteX2302" fmla="*/ 1228649 w 3429066"/>
              <a:gd name="connsiteY2302" fmla="*/ 592222 h 779148"/>
              <a:gd name="connsiteX2303" fmla="*/ 1205008 w 3429066"/>
              <a:gd name="connsiteY2303" fmla="*/ 458348 h 779148"/>
              <a:gd name="connsiteX2304" fmla="*/ 1218914 w 3429066"/>
              <a:gd name="connsiteY2304" fmla="*/ 431659 h 779148"/>
              <a:gd name="connsiteX2305" fmla="*/ 1205170 w 3429066"/>
              <a:gd name="connsiteY2305" fmla="*/ 430916 h 779148"/>
              <a:gd name="connsiteX2306" fmla="*/ 1205008 w 3429066"/>
              <a:gd name="connsiteY2306" fmla="*/ 458348 h 779148"/>
              <a:gd name="connsiteX2307" fmla="*/ 1243308 w 3429066"/>
              <a:gd name="connsiteY2307" fmla="*/ 442079 h 779148"/>
              <a:gd name="connsiteX2308" fmla="*/ 1231135 w 3429066"/>
              <a:gd name="connsiteY2308" fmla="*/ 432297 h 779148"/>
              <a:gd name="connsiteX2309" fmla="*/ 1225001 w 3429066"/>
              <a:gd name="connsiteY2309" fmla="*/ 436564 h 779148"/>
              <a:gd name="connsiteX2310" fmla="*/ 1220505 w 3429066"/>
              <a:gd name="connsiteY2310" fmla="*/ 422572 h 779148"/>
              <a:gd name="connsiteX2311" fmla="*/ 1223420 w 3429066"/>
              <a:gd name="connsiteY2311" fmla="*/ 445613 h 779148"/>
              <a:gd name="connsiteX2312" fmla="*/ 1214171 w 3429066"/>
              <a:gd name="connsiteY2312" fmla="*/ 458834 h 779148"/>
              <a:gd name="connsiteX2313" fmla="*/ 1243308 w 3429066"/>
              <a:gd name="connsiteY2313" fmla="*/ 442079 h 779148"/>
              <a:gd name="connsiteX2314" fmla="*/ 1324213 w 3429066"/>
              <a:gd name="connsiteY2314" fmla="*/ 451061 h 779148"/>
              <a:gd name="connsiteX2315" fmla="*/ 1322737 w 3429066"/>
              <a:gd name="connsiteY2315" fmla="*/ 441850 h 779148"/>
              <a:gd name="connsiteX2316" fmla="*/ 1315098 w 3429066"/>
              <a:gd name="connsiteY2316" fmla="*/ 441412 h 779148"/>
              <a:gd name="connsiteX2317" fmla="*/ 1324213 w 3429066"/>
              <a:gd name="connsiteY2317" fmla="*/ 451061 h 779148"/>
              <a:gd name="connsiteX2318" fmla="*/ 1353283 w 3429066"/>
              <a:gd name="connsiteY2318" fmla="*/ 443498 h 779148"/>
              <a:gd name="connsiteX2319" fmla="*/ 1347121 w 3429066"/>
              <a:gd name="connsiteY2319" fmla="*/ 452309 h 779148"/>
              <a:gd name="connsiteX2320" fmla="*/ 1353198 w 3429066"/>
              <a:gd name="connsiteY2320" fmla="*/ 457205 h 779148"/>
              <a:gd name="connsiteX2321" fmla="*/ 1353283 w 3429066"/>
              <a:gd name="connsiteY2321" fmla="*/ 443498 h 779148"/>
              <a:gd name="connsiteX2322" fmla="*/ 1363952 w 3429066"/>
              <a:gd name="connsiteY2322" fmla="*/ 448623 h 779148"/>
              <a:gd name="connsiteX2323" fmla="*/ 1354941 w 3429066"/>
              <a:gd name="connsiteY2323" fmla="*/ 420715 h 779148"/>
              <a:gd name="connsiteX2324" fmla="*/ 1357894 w 3429066"/>
              <a:gd name="connsiteY2324" fmla="*/ 439174 h 779148"/>
              <a:gd name="connsiteX2325" fmla="*/ 1357846 w 3429066"/>
              <a:gd name="connsiteY2325" fmla="*/ 448299 h 779148"/>
              <a:gd name="connsiteX2326" fmla="*/ 1363952 w 3429066"/>
              <a:gd name="connsiteY2326" fmla="*/ 448623 h 779148"/>
              <a:gd name="connsiteX2327" fmla="*/ 1466450 w 3429066"/>
              <a:gd name="connsiteY2327" fmla="*/ 426734 h 779148"/>
              <a:gd name="connsiteX2328" fmla="*/ 1457230 w 3429066"/>
              <a:gd name="connsiteY2328" fmla="*/ 435374 h 779148"/>
              <a:gd name="connsiteX2329" fmla="*/ 1466345 w 3429066"/>
              <a:gd name="connsiteY2329" fmla="*/ 445032 h 779148"/>
              <a:gd name="connsiteX2330" fmla="*/ 1466450 w 3429066"/>
              <a:gd name="connsiteY2330" fmla="*/ 426734 h 779148"/>
              <a:gd name="connsiteX2331" fmla="*/ 2043456 w 3429066"/>
              <a:gd name="connsiteY2331" fmla="*/ 508192 h 779148"/>
              <a:gd name="connsiteX2332" fmla="*/ 2035712 w 3429066"/>
              <a:gd name="connsiteY2332" fmla="*/ 526070 h 779148"/>
              <a:gd name="connsiteX2333" fmla="*/ 2041760 w 3429066"/>
              <a:gd name="connsiteY2333" fmla="*/ 535567 h 779148"/>
              <a:gd name="connsiteX2334" fmla="*/ 2043456 w 3429066"/>
              <a:gd name="connsiteY2334" fmla="*/ 508192 h 779148"/>
              <a:gd name="connsiteX2335" fmla="*/ 2077117 w 3429066"/>
              <a:gd name="connsiteY2335" fmla="*/ 500886 h 779148"/>
              <a:gd name="connsiteX2336" fmla="*/ 2075641 w 3429066"/>
              <a:gd name="connsiteY2336" fmla="*/ 491619 h 779148"/>
              <a:gd name="connsiteX2337" fmla="*/ 2067925 w 3429066"/>
              <a:gd name="connsiteY2337" fmla="*/ 504963 h 779148"/>
              <a:gd name="connsiteX2338" fmla="*/ 2077117 w 3429066"/>
              <a:gd name="connsiteY2338" fmla="*/ 500886 h 779148"/>
              <a:gd name="connsiteX2339" fmla="*/ 2833697 w 3429066"/>
              <a:gd name="connsiteY2339" fmla="*/ 445718 h 779148"/>
              <a:gd name="connsiteX2340" fmla="*/ 2824563 w 3429066"/>
              <a:gd name="connsiteY2340" fmla="*/ 440641 h 779148"/>
              <a:gd name="connsiteX2341" fmla="*/ 2833697 w 3429066"/>
              <a:gd name="connsiteY2341" fmla="*/ 445718 h 779148"/>
              <a:gd name="connsiteX2342" fmla="*/ 2856414 w 3429066"/>
              <a:gd name="connsiteY2342" fmla="*/ 478950 h 779148"/>
              <a:gd name="connsiteX2343" fmla="*/ 2853443 w 3429066"/>
              <a:gd name="connsiteY2343" fmla="*/ 465082 h 779148"/>
              <a:gd name="connsiteX2344" fmla="*/ 2842727 w 3429066"/>
              <a:gd name="connsiteY2344" fmla="*/ 469063 h 779148"/>
              <a:gd name="connsiteX2345" fmla="*/ 2851775 w 3429066"/>
              <a:gd name="connsiteY2345" fmla="*/ 487856 h 779148"/>
              <a:gd name="connsiteX2346" fmla="*/ 2853357 w 3429066"/>
              <a:gd name="connsiteY2346" fmla="*/ 478808 h 779148"/>
              <a:gd name="connsiteX2347" fmla="*/ 2856414 w 3429066"/>
              <a:gd name="connsiteY2347" fmla="*/ 478950 h 779148"/>
              <a:gd name="connsiteX2348" fmla="*/ 2882541 w 3429066"/>
              <a:gd name="connsiteY2348" fmla="*/ 452919 h 779148"/>
              <a:gd name="connsiteX2349" fmla="*/ 2873435 w 3429066"/>
              <a:gd name="connsiteY2349" fmla="*/ 443270 h 779148"/>
              <a:gd name="connsiteX2350" fmla="*/ 2882541 w 3429066"/>
              <a:gd name="connsiteY2350" fmla="*/ 452919 h 779148"/>
              <a:gd name="connsiteX2351" fmla="*/ 3333350 w 3429066"/>
              <a:gd name="connsiteY2351" fmla="*/ 436126 h 779148"/>
              <a:gd name="connsiteX2352" fmla="*/ 3333455 w 3429066"/>
              <a:gd name="connsiteY2352" fmla="*/ 417838 h 779148"/>
              <a:gd name="connsiteX2353" fmla="*/ 3333350 w 3429066"/>
              <a:gd name="connsiteY2353" fmla="*/ 436126 h 779148"/>
              <a:gd name="connsiteX2354" fmla="*/ 3292050 w 3429066"/>
              <a:gd name="connsiteY2354" fmla="*/ 443041 h 779148"/>
              <a:gd name="connsiteX2355" fmla="*/ 3301127 w 3429066"/>
              <a:gd name="connsiteY2355" fmla="*/ 457233 h 779148"/>
              <a:gd name="connsiteX2356" fmla="*/ 3292050 w 3429066"/>
              <a:gd name="connsiteY2356" fmla="*/ 443041 h 779148"/>
              <a:gd name="connsiteX2357" fmla="*/ 3275819 w 3429066"/>
              <a:gd name="connsiteY2357" fmla="*/ 94607 h 779148"/>
              <a:gd name="connsiteX2358" fmla="*/ 3280229 w 3429066"/>
              <a:gd name="connsiteY2358" fmla="*/ 122287 h 779148"/>
              <a:gd name="connsiteX2359" fmla="*/ 3281906 w 3429066"/>
              <a:gd name="connsiteY2359" fmla="*/ 99512 h 779148"/>
              <a:gd name="connsiteX2360" fmla="*/ 3275819 w 3429066"/>
              <a:gd name="connsiteY2360" fmla="*/ 94607 h 779148"/>
              <a:gd name="connsiteX2361" fmla="*/ 3236167 w 3429066"/>
              <a:gd name="connsiteY2361" fmla="*/ 83339 h 779148"/>
              <a:gd name="connsiteX2362" fmla="*/ 3239138 w 3429066"/>
              <a:gd name="connsiteY2362" fmla="*/ 97226 h 779148"/>
              <a:gd name="connsiteX2363" fmla="*/ 3242053 w 3429066"/>
              <a:gd name="connsiteY2363" fmla="*/ 120248 h 779148"/>
              <a:gd name="connsiteX2364" fmla="*/ 3240615 w 3429066"/>
              <a:gd name="connsiteY2364" fmla="*/ 106447 h 779148"/>
              <a:gd name="connsiteX2365" fmla="*/ 3245272 w 3429066"/>
              <a:gd name="connsiteY2365" fmla="*/ 92969 h 779148"/>
              <a:gd name="connsiteX2366" fmla="*/ 3236167 w 3429066"/>
              <a:gd name="connsiteY2366" fmla="*/ 83339 h 779148"/>
              <a:gd name="connsiteX2367" fmla="*/ 3229023 w 3429066"/>
              <a:gd name="connsiteY2367" fmla="*/ 508230 h 779148"/>
              <a:gd name="connsiteX2368" fmla="*/ 3242815 w 3429066"/>
              <a:gd name="connsiteY2368" fmla="*/ 499829 h 779148"/>
              <a:gd name="connsiteX2369" fmla="*/ 3236681 w 3429066"/>
              <a:gd name="connsiteY2369" fmla="*/ 504058 h 779148"/>
              <a:gd name="connsiteX2370" fmla="*/ 3233680 w 3429066"/>
              <a:gd name="connsiteY2370" fmla="*/ 494743 h 779148"/>
              <a:gd name="connsiteX2371" fmla="*/ 3229023 w 3429066"/>
              <a:gd name="connsiteY2371" fmla="*/ 508230 h 779148"/>
              <a:gd name="connsiteX2372" fmla="*/ 3222203 w 3429066"/>
              <a:gd name="connsiteY2372" fmla="*/ 119182 h 779148"/>
              <a:gd name="connsiteX2373" fmla="*/ 3229975 w 3429066"/>
              <a:gd name="connsiteY2373" fmla="*/ 96722 h 779148"/>
              <a:gd name="connsiteX2374" fmla="*/ 3214611 w 3429066"/>
              <a:gd name="connsiteY2374" fmla="*/ 109618 h 779148"/>
              <a:gd name="connsiteX2375" fmla="*/ 3222203 w 3429066"/>
              <a:gd name="connsiteY2375" fmla="*/ 119182 h 779148"/>
              <a:gd name="connsiteX2376" fmla="*/ 3203734 w 3429066"/>
              <a:gd name="connsiteY2376" fmla="*/ 141032 h 779148"/>
              <a:gd name="connsiteX2377" fmla="*/ 3211535 w 3429066"/>
              <a:gd name="connsiteY2377" fmla="*/ 114009 h 779148"/>
              <a:gd name="connsiteX2378" fmla="*/ 3203734 w 3429066"/>
              <a:gd name="connsiteY2378" fmla="*/ 141032 h 779148"/>
              <a:gd name="connsiteX2379" fmla="*/ 3109893 w 3429066"/>
              <a:gd name="connsiteY2379" fmla="*/ 501791 h 779148"/>
              <a:gd name="connsiteX2380" fmla="*/ 3102340 w 3429066"/>
              <a:gd name="connsiteY2380" fmla="*/ 487656 h 779148"/>
              <a:gd name="connsiteX2381" fmla="*/ 3109893 w 3429066"/>
              <a:gd name="connsiteY2381" fmla="*/ 501791 h 779148"/>
              <a:gd name="connsiteX2382" fmla="*/ 2996089 w 3429066"/>
              <a:gd name="connsiteY2382" fmla="*/ 372166 h 779148"/>
              <a:gd name="connsiteX2383" fmla="*/ 2996194 w 3429066"/>
              <a:gd name="connsiteY2383" fmla="*/ 353878 h 779148"/>
              <a:gd name="connsiteX2384" fmla="*/ 2991612 w 3429066"/>
              <a:gd name="connsiteY2384" fmla="*/ 353649 h 779148"/>
              <a:gd name="connsiteX2385" fmla="*/ 2996089 w 3429066"/>
              <a:gd name="connsiteY2385" fmla="*/ 372166 h 779148"/>
              <a:gd name="connsiteX2386" fmla="*/ 2803512 w 3429066"/>
              <a:gd name="connsiteY2386" fmla="*/ 384643 h 779148"/>
              <a:gd name="connsiteX2387" fmla="*/ 2815790 w 3429066"/>
              <a:gd name="connsiteY2387" fmla="*/ 376137 h 779148"/>
              <a:gd name="connsiteX2388" fmla="*/ 2803512 w 3429066"/>
              <a:gd name="connsiteY2388" fmla="*/ 384643 h 779148"/>
              <a:gd name="connsiteX2389" fmla="*/ 2783853 w 3429066"/>
              <a:gd name="connsiteY2389" fmla="*/ 351563 h 779148"/>
              <a:gd name="connsiteX2390" fmla="*/ 2792940 w 3429066"/>
              <a:gd name="connsiteY2390" fmla="*/ 365765 h 779148"/>
              <a:gd name="connsiteX2391" fmla="*/ 2783853 w 3429066"/>
              <a:gd name="connsiteY2391" fmla="*/ 351563 h 779148"/>
              <a:gd name="connsiteX2392" fmla="*/ 2769718 w 3429066"/>
              <a:gd name="connsiteY2392" fmla="*/ 414819 h 779148"/>
              <a:gd name="connsiteX2393" fmla="*/ 2759021 w 3429066"/>
              <a:gd name="connsiteY2393" fmla="*/ 414237 h 779148"/>
              <a:gd name="connsiteX2394" fmla="*/ 2769718 w 3429066"/>
              <a:gd name="connsiteY2394" fmla="*/ 414819 h 779148"/>
              <a:gd name="connsiteX2395" fmla="*/ 2713482 w 3429066"/>
              <a:gd name="connsiteY2395" fmla="*/ 366051 h 779148"/>
              <a:gd name="connsiteX2396" fmla="*/ 2717987 w 3429066"/>
              <a:gd name="connsiteY2396" fmla="*/ 380014 h 779148"/>
              <a:gd name="connsiteX2397" fmla="*/ 2731789 w 3429066"/>
              <a:gd name="connsiteY2397" fmla="*/ 371594 h 779148"/>
              <a:gd name="connsiteX2398" fmla="*/ 2736304 w 3429066"/>
              <a:gd name="connsiteY2398" fmla="*/ 381014 h 779148"/>
              <a:gd name="connsiteX2399" fmla="*/ 2765355 w 3429066"/>
              <a:gd name="connsiteY2399" fmla="*/ 377995 h 779148"/>
              <a:gd name="connsiteX2400" fmla="*/ 2768461 w 3429066"/>
              <a:gd name="connsiteY2400" fmla="*/ 369041 h 779148"/>
              <a:gd name="connsiteX2401" fmla="*/ 2762326 w 3429066"/>
              <a:gd name="connsiteY2401" fmla="*/ 373261 h 779148"/>
              <a:gd name="connsiteX2402" fmla="*/ 2753278 w 3429066"/>
              <a:gd name="connsiteY2402" fmla="*/ 354468 h 779148"/>
              <a:gd name="connsiteX2403" fmla="*/ 2745610 w 3429066"/>
              <a:gd name="connsiteY2403" fmla="*/ 358659 h 779148"/>
              <a:gd name="connsiteX2404" fmla="*/ 2733447 w 3429066"/>
              <a:gd name="connsiteY2404" fmla="*/ 348848 h 779148"/>
              <a:gd name="connsiteX2405" fmla="*/ 2728836 w 3429066"/>
              <a:gd name="connsiteY2405" fmla="*/ 353144 h 779148"/>
              <a:gd name="connsiteX2406" fmla="*/ 2713482 w 3429066"/>
              <a:gd name="connsiteY2406" fmla="*/ 366051 h 779148"/>
              <a:gd name="connsiteX2407" fmla="*/ 2528573 w 3429066"/>
              <a:gd name="connsiteY2407" fmla="*/ 374356 h 779148"/>
              <a:gd name="connsiteX2408" fmla="*/ 2539184 w 3429066"/>
              <a:gd name="connsiteY2408" fmla="*/ 388663 h 779148"/>
              <a:gd name="connsiteX2409" fmla="*/ 2546880 w 3429066"/>
              <a:gd name="connsiteY2409" fmla="*/ 379919 h 779148"/>
              <a:gd name="connsiteX2410" fmla="*/ 2548376 w 3429066"/>
              <a:gd name="connsiteY2410" fmla="*/ 384567 h 779148"/>
              <a:gd name="connsiteX2411" fmla="*/ 2549938 w 3429066"/>
              <a:gd name="connsiteY2411" fmla="*/ 380081 h 779148"/>
              <a:gd name="connsiteX2412" fmla="*/ 2563787 w 3429066"/>
              <a:gd name="connsiteY2412" fmla="*/ 362517 h 779148"/>
              <a:gd name="connsiteX2413" fmla="*/ 2540832 w 3429066"/>
              <a:gd name="connsiteY2413" fmla="*/ 370442 h 779148"/>
              <a:gd name="connsiteX2414" fmla="*/ 2528573 w 3429066"/>
              <a:gd name="connsiteY2414" fmla="*/ 374356 h 779148"/>
              <a:gd name="connsiteX2415" fmla="*/ 2315147 w 3429066"/>
              <a:gd name="connsiteY2415" fmla="*/ 550321 h 779148"/>
              <a:gd name="connsiteX2416" fmla="*/ 2324310 w 3429066"/>
              <a:gd name="connsiteY2416" fmla="*/ 550807 h 779148"/>
              <a:gd name="connsiteX2417" fmla="*/ 2315147 w 3429066"/>
              <a:gd name="connsiteY2417" fmla="*/ 550321 h 779148"/>
              <a:gd name="connsiteX2418" fmla="*/ 2342836 w 3429066"/>
              <a:gd name="connsiteY2418" fmla="*/ 519794 h 779148"/>
              <a:gd name="connsiteX2419" fmla="*/ 2339645 w 3429066"/>
              <a:gd name="connsiteY2419" fmla="*/ 542492 h 779148"/>
              <a:gd name="connsiteX2420" fmla="*/ 2342836 w 3429066"/>
              <a:gd name="connsiteY2420" fmla="*/ 519794 h 779148"/>
              <a:gd name="connsiteX2421" fmla="*/ 2335340 w 3429066"/>
              <a:gd name="connsiteY2421" fmla="*/ 496533 h 779148"/>
              <a:gd name="connsiteX2422" fmla="*/ 2342883 w 3429066"/>
              <a:gd name="connsiteY2422" fmla="*/ 510650 h 779148"/>
              <a:gd name="connsiteX2423" fmla="*/ 2335340 w 3429066"/>
              <a:gd name="connsiteY2423" fmla="*/ 496533 h 779148"/>
              <a:gd name="connsiteX2424" fmla="*/ 2525411 w 3429066"/>
              <a:gd name="connsiteY2424" fmla="*/ 392492 h 779148"/>
              <a:gd name="connsiteX2425" fmla="*/ 2522525 w 3429066"/>
              <a:gd name="connsiteY2425" fmla="*/ 364879 h 779148"/>
              <a:gd name="connsiteX2426" fmla="*/ 2525611 w 3429066"/>
              <a:gd name="connsiteY2426" fmla="*/ 360469 h 779148"/>
              <a:gd name="connsiteX2427" fmla="*/ 2525411 w 3429066"/>
              <a:gd name="connsiteY2427" fmla="*/ 392492 h 779148"/>
              <a:gd name="connsiteX2428" fmla="*/ 2439648 w 3429066"/>
              <a:gd name="connsiteY2428" fmla="*/ 172922 h 779148"/>
              <a:gd name="connsiteX2429" fmla="*/ 2451897 w 3429066"/>
              <a:gd name="connsiteY2429" fmla="*/ 169016 h 779148"/>
              <a:gd name="connsiteX2430" fmla="*/ 2439648 w 3429066"/>
              <a:gd name="connsiteY2430" fmla="*/ 172922 h 779148"/>
              <a:gd name="connsiteX2431" fmla="*/ 2398357 w 3429066"/>
              <a:gd name="connsiteY2431" fmla="*/ 179827 h 779148"/>
              <a:gd name="connsiteX2432" fmla="*/ 2408987 w 3429066"/>
              <a:gd name="connsiteY2432" fmla="*/ 189552 h 779148"/>
              <a:gd name="connsiteX2433" fmla="*/ 2409120 w 3429066"/>
              <a:gd name="connsiteY2433" fmla="*/ 166673 h 779148"/>
              <a:gd name="connsiteX2434" fmla="*/ 2398357 w 3429066"/>
              <a:gd name="connsiteY2434" fmla="*/ 179827 h 779148"/>
              <a:gd name="connsiteX2435" fmla="*/ 2311213 w 3429066"/>
              <a:gd name="connsiteY2435" fmla="*/ 188847 h 779148"/>
              <a:gd name="connsiteX2436" fmla="*/ 2318880 w 3429066"/>
              <a:gd name="connsiteY2436" fmla="*/ 184695 h 779148"/>
              <a:gd name="connsiteX2437" fmla="*/ 2311213 w 3429066"/>
              <a:gd name="connsiteY2437" fmla="*/ 188847 h 779148"/>
              <a:gd name="connsiteX2438" fmla="*/ 2317394 w 3429066"/>
              <a:gd name="connsiteY2438" fmla="*/ 431554 h 779148"/>
              <a:gd name="connsiteX2439" fmla="*/ 2329634 w 3429066"/>
              <a:gd name="connsiteY2439" fmla="*/ 427639 h 779148"/>
              <a:gd name="connsiteX2440" fmla="*/ 2335721 w 3429066"/>
              <a:gd name="connsiteY2440" fmla="*/ 432535 h 779148"/>
              <a:gd name="connsiteX2441" fmla="*/ 2343264 w 3429066"/>
              <a:gd name="connsiteY2441" fmla="*/ 446651 h 779148"/>
              <a:gd name="connsiteX2442" fmla="*/ 2352570 w 3429066"/>
              <a:gd name="connsiteY2442" fmla="*/ 424296 h 779148"/>
              <a:gd name="connsiteX2443" fmla="*/ 2358628 w 3429066"/>
              <a:gd name="connsiteY2443" fmla="*/ 433754 h 779148"/>
              <a:gd name="connsiteX2444" fmla="*/ 2350961 w 3429066"/>
              <a:gd name="connsiteY2444" fmla="*/ 437936 h 779148"/>
              <a:gd name="connsiteX2445" fmla="*/ 2358571 w 3429066"/>
              <a:gd name="connsiteY2445" fmla="*/ 442898 h 779148"/>
              <a:gd name="connsiteX2446" fmla="*/ 2372363 w 3429066"/>
              <a:gd name="connsiteY2446" fmla="*/ 434488 h 779148"/>
              <a:gd name="connsiteX2447" fmla="*/ 2372335 w 3429066"/>
              <a:gd name="connsiteY2447" fmla="*/ 439069 h 779148"/>
              <a:gd name="connsiteX2448" fmla="*/ 2383050 w 3429066"/>
              <a:gd name="connsiteY2448" fmla="*/ 435059 h 779148"/>
              <a:gd name="connsiteX2449" fmla="*/ 2377002 w 3429066"/>
              <a:gd name="connsiteY2449" fmla="*/ 425610 h 779148"/>
              <a:gd name="connsiteX2450" fmla="*/ 2393823 w 3429066"/>
              <a:gd name="connsiteY2450" fmla="*/ 421924 h 779148"/>
              <a:gd name="connsiteX2451" fmla="*/ 2396795 w 3429066"/>
              <a:gd name="connsiteY2451" fmla="*/ 435821 h 779148"/>
              <a:gd name="connsiteX2452" fmla="*/ 2407482 w 3429066"/>
              <a:gd name="connsiteY2452" fmla="*/ 436402 h 779148"/>
              <a:gd name="connsiteX2453" fmla="*/ 2407425 w 3429066"/>
              <a:gd name="connsiteY2453" fmla="*/ 445565 h 779148"/>
              <a:gd name="connsiteX2454" fmla="*/ 2416617 w 3429066"/>
              <a:gd name="connsiteY2454" fmla="*/ 441460 h 779148"/>
              <a:gd name="connsiteX2455" fmla="*/ 2418064 w 3429066"/>
              <a:gd name="connsiteY2455" fmla="*/ 455252 h 779148"/>
              <a:gd name="connsiteX2456" fmla="*/ 2416674 w 3429066"/>
              <a:gd name="connsiteY2456" fmla="*/ 432335 h 779148"/>
              <a:gd name="connsiteX2457" fmla="*/ 2425980 w 3429066"/>
              <a:gd name="connsiteY2457" fmla="*/ 409932 h 779148"/>
              <a:gd name="connsiteX2458" fmla="*/ 2432037 w 3429066"/>
              <a:gd name="connsiteY2458" fmla="*/ 419438 h 779148"/>
              <a:gd name="connsiteX2459" fmla="*/ 2438200 w 3429066"/>
              <a:gd name="connsiteY2459" fmla="*/ 410608 h 779148"/>
              <a:gd name="connsiteX2460" fmla="*/ 2468747 w 3429066"/>
              <a:gd name="connsiteY2460" fmla="*/ 412256 h 779148"/>
              <a:gd name="connsiteX2461" fmla="*/ 2474938 w 3429066"/>
              <a:gd name="connsiteY2461" fmla="*/ 398883 h 779148"/>
              <a:gd name="connsiteX2462" fmla="*/ 2516229 w 3429066"/>
              <a:gd name="connsiteY2462" fmla="*/ 391978 h 779148"/>
              <a:gd name="connsiteX2463" fmla="*/ 2499484 w 3429066"/>
              <a:gd name="connsiteY2463" fmla="*/ 381910 h 779148"/>
              <a:gd name="connsiteX2464" fmla="*/ 2473576 w 3429066"/>
              <a:gd name="connsiteY2464" fmla="*/ 371385 h 779148"/>
              <a:gd name="connsiteX2465" fmla="*/ 2470433 w 3429066"/>
              <a:gd name="connsiteY2465" fmla="*/ 384920 h 779148"/>
              <a:gd name="connsiteX2466" fmla="*/ 2438305 w 3429066"/>
              <a:gd name="connsiteY2466" fmla="*/ 392330 h 779148"/>
              <a:gd name="connsiteX2467" fmla="*/ 2436857 w 3429066"/>
              <a:gd name="connsiteY2467" fmla="*/ 378557 h 779148"/>
              <a:gd name="connsiteX2468" fmla="*/ 2429113 w 3429066"/>
              <a:gd name="connsiteY2468" fmla="*/ 396416 h 779148"/>
              <a:gd name="connsiteX2469" fmla="*/ 2401643 w 3429066"/>
              <a:gd name="connsiteY2469" fmla="*/ 390349 h 779148"/>
              <a:gd name="connsiteX2470" fmla="*/ 2384841 w 3429066"/>
              <a:gd name="connsiteY2470" fmla="*/ 389454 h 779148"/>
              <a:gd name="connsiteX2471" fmla="*/ 2374040 w 3429066"/>
              <a:gd name="connsiteY2471" fmla="*/ 407151 h 779148"/>
              <a:gd name="connsiteX2472" fmla="*/ 2378726 w 3429066"/>
              <a:gd name="connsiteY2472" fmla="*/ 389101 h 779148"/>
              <a:gd name="connsiteX2473" fmla="*/ 2364981 w 3429066"/>
              <a:gd name="connsiteY2473" fmla="*/ 388368 h 779148"/>
              <a:gd name="connsiteX2474" fmla="*/ 2371011 w 3429066"/>
              <a:gd name="connsiteY2474" fmla="*/ 402427 h 779148"/>
              <a:gd name="connsiteX2475" fmla="*/ 2357238 w 3429066"/>
              <a:gd name="connsiteY2475" fmla="*/ 406227 h 779148"/>
              <a:gd name="connsiteX2476" fmla="*/ 2354123 w 3429066"/>
              <a:gd name="connsiteY2476" fmla="*/ 415219 h 779148"/>
              <a:gd name="connsiteX2477" fmla="*/ 2349570 w 3429066"/>
              <a:gd name="connsiteY2477" fmla="*/ 410418 h 779148"/>
              <a:gd name="connsiteX2478" fmla="*/ 2335778 w 3429066"/>
              <a:gd name="connsiteY2478" fmla="*/ 418800 h 779148"/>
              <a:gd name="connsiteX2479" fmla="*/ 2337416 w 3429066"/>
              <a:gd name="connsiteY2479" fmla="*/ 400607 h 779148"/>
              <a:gd name="connsiteX2480" fmla="*/ 2329691 w 3429066"/>
              <a:gd name="connsiteY2480" fmla="*/ 413904 h 779148"/>
              <a:gd name="connsiteX2481" fmla="*/ 2308394 w 3429066"/>
              <a:gd name="connsiteY2481" fmla="*/ 399045 h 779148"/>
              <a:gd name="connsiteX2482" fmla="*/ 2308479 w 3429066"/>
              <a:gd name="connsiteY2482" fmla="*/ 385320 h 779148"/>
              <a:gd name="connsiteX2483" fmla="*/ 2303755 w 3429066"/>
              <a:gd name="connsiteY2483" fmla="*/ 407913 h 779148"/>
              <a:gd name="connsiteX2484" fmla="*/ 2294592 w 3429066"/>
              <a:gd name="connsiteY2484" fmla="*/ 407437 h 779148"/>
              <a:gd name="connsiteX2485" fmla="*/ 2308289 w 3429066"/>
              <a:gd name="connsiteY2485" fmla="*/ 417333 h 779148"/>
              <a:gd name="connsiteX2486" fmla="*/ 2297544 w 3429066"/>
              <a:gd name="connsiteY2486" fmla="*/ 425868 h 779148"/>
              <a:gd name="connsiteX2487" fmla="*/ 2289924 w 3429066"/>
              <a:gd name="connsiteY2487" fmla="*/ 420905 h 779148"/>
              <a:gd name="connsiteX2488" fmla="*/ 2317394 w 3429066"/>
              <a:gd name="connsiteY2488" fmla="*/ 431554 h 779148"/>
              <a:gd name="connsiteX2489" fmla="*/ 2245471 w 3429066"/>
              <a:gd name="connsiteY2489" fmla="*/ 450509 h 779148"/>
              <a:gd name="connsiteX2490" fmla="*/ 2237889 w 3429066"/>
              <a:gd name="connsiteY2490" fmla="*/ 440955 h 779148"/>
              <a:gd name="connsiteX2491" fmla="*/ 2245471 w 3429066"/>
              <a:gd name="connsiteY2491" fmla="*/ 450509 h 779148"/>
              <a:gd name="connsiteX2492" fmla="*/ 2199075 w 3429066"/>
              <a:gd name="connsiteY2492" fmla="*/ 544044 h 779148"/>
              <a:gd name="connsiteX2493" fmla="*/ 2211267 w 3429066"/>
              <a:gd name="connsiteY2493" fmla="*/ 549283 h 779148"/>
              <a:gd name="connsiteX2494" fmla="*/ 2203742 w 3429066"/>
              <a:gd name="connsiteY2494" fmla="*/ 530585 h 779148"/>
              <a:gd name="connsiteX2495" fmla="*/ 2205238 w 3429066"/>
              <a:gd name="connsiteY2495" fmla="*/ 535214 h 779148"/>
              <a:gd name="connsiteX2496" fmla="*/ 2199075 w 3429066"/>
              <a:gd name="connsiteY2496" fmla="*/ 544044 h 779148"/>
              <a:gd name="connsiteX2497" fmla="*/ 2188664 w 3429066"/>
              <a:gd name="connsiteY2497" fmla="*/ 497753 h 779148"/>
              <a:gd name="connsiteX2498" fmla="*/ 2197856 w 3429066"/>
              <a:gd name="connsiteY2498" fmla="*/ 493647 h 779148"/>
              <a:gd name="connsiteX2499" fmla="*/ 2188664 w 3429066"/>
              <a:gd name="connsiteY2499" fmla="*/ 497753 h 779148"/>
              <a:gd name="connsiteX2500" fmla="*/ 2184216 w 3429066"/>
              <a:gd name="connsiteY2500" fmla="*/ 474626 h 779148"/>
              <a:gd name="connsiteX2501" fmla="*/ 2191798 w 3429066"/>
              <a:gd name="connsiteY2501" fmla="*/ 484208 h 779148"/>
              <a:gd name="connsiteX2502" fmla="*/ 2184216 w 3429066"/>
              <a:gd name="connsiteY2502" fmla="*/ 474626 h 779148"/>
              <a:gd name="connsiteX2503" fmla="*/ 2181206 w 3429066"/>
              <a:gd name="connsiteY2503" fmla="*/ 213822 h 779148"/>
              <a:gd name="connsiteX2504" fmla="*/ 2191979 w 3429066"/>
              <a:gd name="connsiteY2504" fmla="*/ 200716 h 779148"/>
              <a:gd name="connsiteX2505" fmla="*/ 2181206 w 3429066"/>
              <a:gd name="connsiteY2505" fmla="*/ 213822 h 779148"/>
              <a:gd name="connsiteX2506" fmla="*/ 2178320 w 3429066"/>
              <a:gd name="connsiteY2506" fmla="*/ 186266 h 779148"/>
              <a:gd name="connsiteX2507" fmla="*/ 2170767 w 3429066"/>
              <a:gd name="connsiteY2507" fmla="*/ 172122 h 779148"/>
              <a:gd name="connsiteX2508" fmla="*/ 2178320 w 3429066"/>
              <a:gd name="connsiteY2508" fmla="*/ 186266 h 779148"/>
              <a:gd name="connsiteX2509" fmla="*/ 2156765 w 3429066"/>
              <a:gd name="connsiteY2509" fmla="*/ 212507 h 779148"/>
              <a:gd name="connsiteX2510" fmla="*/ 2164461 w 3429066"/>
              <a:gd name="connsiteY2510" fmla="*/ 203792 h 779148"/>
              <a:gd name="connsiteX2511" fmla="*/ 2156765 w 3429066"/>
              <a:gd name="connsiteY2511" fmla="*/ 212507 h 779148"/>
              <a:gd name="connsiteX2512" fmla="*/ 2138620 w 3429066"/>
              <a:gd name="connsiteY2512" fmla="*/ 435593 h 779148"/>
              <a:gd name="connsiteX2513" fmla="*/ 2146316 w 3429066"/>
              <a:gd name="connsiteY2513" fmla="*/ 426877 h 779148"/>
              <a:gd name="connsiteX2514" fmla="*/ 2163118 w 3429066"/>
              <a:gd name="connsiteY2514" fmla="*/ 427792 h 779148"/>
              <a:gd name="connsiteX2515" fmla="*/ 2149402 w 3429066"/>
              <a:gd name="connsiteY2515" fmla="*/ 422467 h 779148"/>
              <a:gd name="connsiteX2516" fmla="*/ 2150955 w 3429066"/>
              <a:gd name="connsiteY2516" fmla="*/ 417971 h 779148"/>
              <a:gd name="connsiteX2517" fmla="*/ 2138620 w 3429066"/>
              <a:gd name="connsiteY2517" fmla="*/ 435593 h 779148"/>
              <a:gd name="connsiteX2518" fmla="*/ 2136915 w 3429066"/>
              <a:gd name="connsiteY2518" fmla="*/ 211441 h 779148"/>
              <a:gd name="connsiteX2519" fmla="*/ 2144516 w 3429066"/>
              <a:gd name="connsiteY2519" fmla="*/ 216441 h 779148"/>
              <a:gd name="connsiteX2520" fmla="*/ 2143106 w 3429066"/>
              <a:gd name="connsiteY2520" fmla="*/ 198068 h 779148"/>
              <a:gd name="connsiteX2521" fmla="*/ 2136915 w 3429066"/>
              <a:gd name="connsiteY2521" fmla="*/ 211441 h 779148"/>
              <a:gd name="connsiteX2522" fmla="*/ 2091185 w 3429066"/>
              <a:gd name="connsiteY2522" fmla="*/ 446765 h 779148"/>
              <a:gd name="connsiteX2523" fmla="*/ 2106492 w 3429066"/>
              <a:gd name="connsiteY2523" fmla="*/ 442993 h 779148"/>
              <a:gd name="connsiteX2524" fmla="*/ 2095938 w 3429066"/>
              <a:gd name="connsiteY2524" fmla="*/ 419571 h 779148"/>
              <a:gd name="connsiteX2525" fmla="*/ 2095833 w 3429066"/>
              <a:gd name="connsiteY2525" fmla="*/ 437840 h 779148"/>
              <a:gd name="connsiteX2526" fmla="*/ 2091185 w 3429066"/>
              <a:gd name="connsiteY2526" fmla="*/ 446765 h 779148"/>
              <a:gd name="connsiteX2527" fmla="*/ 2076107 w 3429066"/>
              <a:gd name="connsiteY2527" fmla="*/ 413914 h 779148"/>
              <a:gd name="connsiteX2528" fmla="*/ 2080803 w 3429066"/>
              <a:gd name="connsiteY2528" fmla="*/ 395883 h 779148"/>
              <a:gd name="connsiteX2529" fmla="*/ 2076107 w 3429066"/>
              <a:gd name="connsiteY2529" fmla="*/ 413914 h 779148"/>
              <a:gd name="connsiteX2530" fmla="*/ 1992144 w 3429066"/>
              <a:gd name="connsiteY2530" fmla="*/ 404827 h 779148"/>
              <a:gd name="connsiteX2531" fmla="*/ 1993611 w 3429066"/>
              <a:gd name="connsiteY2531" fmla="*/ 414047 h 779148"/>
              <a:gd name="connsiteX2532" fmla="*/ 2004298 w 3429066"/>
              <a:gd name="connsiteY2532" fmla="*/ 414628 h 779148"/>
              <a:gd name="connsiteX2533" fmla="*/ 1998107 w 3429066"/>
              <a:gd name="connsiteY2533" fmla="*/ 428011 h 779148"/>
              <a:gd name="connsiteX2534" fmla="*/ 2008823 w 3429066"/>
              <a:gd name="connsiteY2534" fmla="*/ 424029 h 779148"/>
              <a:gd name="connsiteX2535" fmla="*/ 2007460 w 3429066"/>
              <a:gd name="connsiteY2535" fmla="*/ 396521 h 779148"/>
              <a:gd name="connsiteX2536" fmla="*/ 1992144 w 3429066"/>
              <a:gd name="connsiteY2536" fmla="*/ 404827 h 779148"/>
              <a:gd name="connsiteX2537" fmla="*/ 1900285 w 3429066"/>
              <a:gd name="connsiteY2537" fmla="*/ 436450 h 779148"/>
              <a:gd name="connsiteX2538" fmla="*/ 1906362 w 3429066"/>
              <a:gd name="connsiteY2538" fmla="*/ 441327 h 779148"/>
              <a:gd name="connsiteX2539" fmla="*/ 1908029 w 3429066"/>
              <a:gd name="connsiteY2539" fmla="*/ 418600 h 779148"/>
              <a:gd name="connsiteX2540" fmla="*/ 1900285 w 3429066"/>
              <a:gd name="connsiteY2540" fmla="*/ 436450 h 779148"/>
              <a:gd name="connsiteX2541" fmla="*/ 1878902 w 3429066"/>
              <a:gd name="connsiteY2541" fmla="*/ 435307 h 779148"/>
              <a:gd name="connsiteX2542" fmla="*/ 1888007 w 3429066"/>
              <a:gd name="connsiteY2542" fmla="*/ 444937 h 779148"/>
              <a:gd name="connsiteX2543" fmla="*/ 1886569 w 3429066"/>
              <a:gd name="connsiteY2543" fmla="*/ 431163 h 779148"/>
              <a:gd name="connsiteX2544" fmla="*/ 1898790 w 3429066"/>
              <a:gd name="connsiteY2544" fmla="*/ 431802 h 779148"/>
              <a:gd name="connsiteX2545" fmla="*/ 1885121 w 3429066"/>
              <a:gd name="connsiteY2545" fmla="*/ 417352 h 779148"/>
              <a:gd name="connsiteX2546" fmla="*/ 1883483 w 3429066"/>
              <a:gd name="connsiteY2546" fmla="*/ 435545 h 779148"/>
              <a:gd name="connsiteX2547" fmla="*/ 1877425 w 3429066"/>
              <a:gd name="connsiteY2547" fmla="*/ 426068 h 779148"/>
              <a:gd name="connsiteX2548" fmla="*/ 1878902 w 3429066"/>
              <a:gd name="connsiteY2548" fmla="*/ 435307 h 779148"/>
              <a:gd name="connsiteX2549" fmla="*/ 1679029 w 3429066"/>
              <a:gd name="connsiteY2549" fmla="*/ 136431 h 779148"/>
              <a:gd name="connsiteX2550" fmla="*/ 1691278 w 3429066"/>
              <a:gd name="connsiteY2550" fmla="*/ 132517 h 779148"/>
              <a:gd name="connsiteX2551" fmla="*/ 1691335 w 3429066"/>
              <a:gd name="connsiteY2551" fmla="*/ 123353 h 779148"/>
              <a:gd name="connsiteX2552" fmla="*/ 1679029 w 3429066"/>
              <a:gd name="connsiteY2552" fmla="*/ 136431 h 779148"/>
              <a:gd name="connsiteX2553" fmla="*/ 1675914 w 3429066"/>
              <a:gd name="connsiteY2553" fmla="*/ 145375 h 779148"/>
              <a:gd name="connsiteX2554" fmla="*/ 1678972 w 3429066"/>
              <a:gd name="connsiteY2554" fmla="*/ 145537 h 779148"/>
              <a:gd name="connsiteX2555" fmla="*/ 1671447 w 3429066"/>
              <a:gd name="connsiteY2555" fmla="*/ 126849 h 779148"/>
              <a:gd name="connsiteX2556" fmla="*/ 1675914 w 3429066"/>
              <a:gd name="connsiteY2556" fmla="*/ 145375 h 779148"/>
              <a:gd name="connsiteX2557" fmla="*/ 1654588 w 3429066"/>
              <a:gd name="connsiteY2557" fmla="*/ 135088 h 779148"/>
              <a:gd name="connsiteX2558" fmla="*/ 1663818 w 3429066"/>
              <a:gd name="connsiteY2558" fmla="*/ 126449 h 779148"/>
              <a:gd name="connsiteX2559" fmla="*/ 1654588 w 3429066"/>
              <a:gd name="connsiteY2559" fmla="*/ 135088 h 779148"/>
              <a:gd name="connsiteX2560" fmla="*/ 1624613 w 3429066"/>
              <a:gd name="connsiteY2560" fmla="*/ 293527 h 779148"/>
              <a:gd name="connsiteX2561" fmla="*/ 1635385 w 3429066"/>
              <a:gd name="connsiteY2561" fmla="*/ 280383 h 779148"/>
              <a:gd name="connsiteX2562" fmla="*/ 1624613 w 3429066"/>
              <a:gd name="connsiteY2562" fmla="*/ 293527 h 779148"/>
              <a:gd name="connsiteX2563" fmla="*/ 1617907 w 3429066"/>
              <a:gd name="connsiteY2563" fmla="*/ 137679 h 779148"/>
              <a:gd name="connsiteX2564" fmla="*/ 1627127 w 3429066"/>
              <a:gd name="connsiteY2564" fmla="*/ 129021 h 779148"/>
              <a:gd name="connsiteX2565" fmla="*/ 1617907 w 3429066"/>
              <a:gd name="connsiteY2565" fmla="*/ 137679 h 779148"/>
              <a:gd name="connsiteX2566" fmla="*/ 1513256 w 3429066"/>
              <a:gd name="connsiteY2566" fmla="*/ 264647 h 779148"/>
              <a:gd name="connsiteX2567" fmla="*/ 1522448 w 3429066"/>
              <a:gd name="connsiteY2567" fmla="*/ 260580 h 779148"/>
              <a:gd name="connsiteX2568" fmla="*/ 1519504 w 3429066"/>
              <a:gd name="connsiteY2568" fmla="*/ 242111 h 779148"/>
              <a:gd name="connsiteX2569" fmla="*/ 1513256 w 3429066"/>
              <a:gd name="connsiteY2569" fmla="*/ 264647 h 779148"/>
              <a:gd name="connsiteX2570" fmla="*/ 1504150 w 3429066"/>
              <a:gd name="connsiteY2570" fmla="*/ 254999 h 779148"/>
              <a:gd name="connsiteX2571" fmla="*/ 1510227 w 3429066"/>
              <a:gd name="connsiteY2571" fmla="*/ 259923 h 779148"/>
              <a:gd name="connsiteX2572" fmla="*/ 1516390 w 3429066"/>
              <a:gd name="connsiteY2572" fmla="*/ 251093 h 779148"/>
              <a:gd name="connsiteX2573" fmla="*/ 1504150 w 3429066"/>
              <a:gd name="connsiteY2573" fmla="*/ 254999 h 779148"/>
              <a:gd name="connsiteX2574" fmla="*/ 1440447 w 3429066"/>
              <a:gd name="connsiteY2574" fmla="*/ 178399 h 779148"/>
              <a:gd name="connsiteX2575" fmla="*/ 1451162 w 3429066"/>
              <a:gd name="connsiteY2575" fmla="*/ 174407 h 779148"/>
              <a:gd name="connsiteX2576" fmla="*/ 1440447 w 3429066"/>
              <a:gd name="connsiteY2576" fmla="*/ 178399 h 779148"/>
              <a:gd name="connsiteX2577" fmla="*/ 1382373 w 3429066"/>
              <a:gd name="connsiteY2577" fmla="*/ 179827 h 779148"/>
              <a:gd name="connsiteX2578" fmla="*/ 1387011 w 3429066"/>
              <a:gd name="connsiteY2578" fmla="*/ 170940 h 779148"/>
              <a:gd name="connsiteX2579" fmla="*/ 1382563 w 3429066"/>
              <a:gd name="connsiteY2579" fmla="*/ 147823 h 779148"/>
              <a:gd name="connsiteX2580" fmla="*/ 1377934 w 3429066"/>
              <a:gd name="connsiteY2580" fmla="*/ 156720 h 779148"/>
              <a:gd name="connsiteX2581" fmla="*/ 1382373 w 3429066"/>
              <a:gd name="connsiteY2581" fmla="*/ 179827 h 779148"/>
              <a:gd name="connsiteX2582" fmla="*/ 1368771 w 3429066"/>
              <a:gd name="connsiteY2582" fmla="*/ 156215 h 779148"/>
              <a:gd name="connsiteX2583" fmla="*/ 1373191 w 3429066"/>
              <a:gd name="connsiteY2583" fmla="*/ 183913 h 779148"/>
              <a:gd name="connsiteX2584" fmla="*/ 1368771 w 3429066"/>
              <a:gd name="connsiteY2584" fmla="*/ 156215 h 779148"/>
              <a:gd name="connsiteX2585" fmla="*/ 1368219 w 3429066"/>
              <a:gd name="connsiteY2585" fmla="*/ 247674 h 779148"/>
              <a:gd name="connsiteX2586" fmla="*/ 1386659 w 3429066"/>
              <a:gd name="connsiteY2586" fmla="*/ 230395 h 779148"/>
              <a:gd name="connsiteX2587" fmla="*/ 1382049 w 3429066"/>
              <a:gd name="connsiteY2587" fmla="*/ 234720 h 779148"/>
              <a:gd name="connsiteX2588" fmla="*/ 1368219 w 3429066"/>
              <a:gd name="connsiteY2588" fmla="*/ 247674 h 779148"/>
              <a:gd name="connsiteX2589" fmla="*/ 1316507 w 3429066"/>
              <a:gd name="connsiteY2589" fmla="*/ 208288 h 779148"/>
              <a:gd name="connsiteX2590" fmla="*/ 1308764 w 3429066"/>
              <a:gd name="connsiteY2590" fmla="*/ 226166 h 779148"/>
              <a:gd name="connsiteX2591" fmla="*/ 1316374 w 3429066"/>
              <a:gd name="connsiteY2591" fmla="*/ 231148 h 779148"/>
              <a:gd name="connsiteX2592" fmla="*/ 1316507 w 3429066"/>
              <a:gd name="connsiteY2592" fmla="*/ 208288 h 779148"/>
              <a:gd name="connsiteX2593" fmla="*/ 1324308 w 3429066"/>
              <a:gd name="connsiteY2593" fmla="*/ 181256 h 779148"/>
              <a:gd name="connsiteX2594" fmla="*/ 1331976 w 3429066"/>
              <a:gd name="connsiteY2594" fmla="*/ 177122 h 779148"/>
              <a:gd name="connsiteX2595" fmla="*/ 1329033 w 3429066"/>
              <a:gd name="connsiteY2595" fmla="*/ 158663 h 779148"/>
              <a:gd name="connsiteX2596" fmla="*/ 1324308 w 3429066"/>
              <a:gd name="connsiteY2596" fmla="*/ 181256 h 779148"/>
              <a:gd name="connsiteX2597" fmla="*/ 1299963 w 3429066"/>
              <a:gd name="connsiteY2597" fmla="*/ 166245 h 779148"/>
              <a:gd name="connsiteX2598" fmla="*/ 1312240 w 3429066"/>
              <a:gd name="connsiteY2598" fmla="*/ 157767 h 779148"/>
              <a:gd name="connsiteX2599" fmla="*/ 1299963 w 3429066"/>
              <a:gd name="connsiteY2599" fmla="*/ 166245 h 779148"/>
              <a:gd name="connsiteX2600" fmla="*/ 1299934 w 3429066"/>
              <a:gd name="connsiteY2600" fmla="*/ 170807 h 779148"/>
              <a:gd name="connsiteX2601" fmla="*/ 1318203 w 3429066"/>
              <a:gd name="connsiteY2601" fmla="*/ 180932 h 779148"/>
              <a:gd name="connsiteX2602" fmla="*/ 1322870 w 3429066"/>
              <a:gd name="connsiteY2602" fmla="*/ 167464 h 779148"/>
              <a:gd name="connsiteX2603" fmla="*/ 1299934 w 3429066"/>
              <a:gd name="connsiteY2603" fmla="*/ 170807 h 779148"/>
              <a:gd name="connsiteX2604" fmla="*/ 2407530 w 3429066"/>
              <a:gd name="connsiteY2604" fmla="*/ 431840 h 779148"/>
              <a:gd name="connsiteX2605" fmla="*/ 2416807 w 3429066"/>
              <a:gd name="connsiteY2605" fmla="*/ 414057 h 779148"/>
              <a:gd name="connsiteX2606" fmla="*/ 2412168 w 3429066"/>
              <a:gd name="connsiteY2606" fmla="*/ 422943 h 779148"/>
              <a:gd name="connsiteX2607" fmla="*/ 2413664 w 3429066"/>
              <a:gd name="connsiteY2607" fmla="*/ 427601 h 779148"/>
              <a:gd name="connsiteX2608" fmla="*/ 2407530 w 3429066"/>
              <a:gd name="connsiteY2608" fmla="*/ 431840 h 779148"/>
              <a:gd name="connsiteX2609" fmla="*/ 558660 w 3429066"/>
              <a:gd name="connsiteY2609" fmla="*/ 473721 h 779148"/>
              <a:gd name="connsiteX2610" fmla="*/ 567842 w 3429066"/>
              <a:gd name="connsiteY2610" fmla="*/ 469654 h 779148"/>
              <a:gd name="connsiteX2611" fmla="*/ 558660 w 3429066"/>
              <a:gd name="connsiteY2611" fmla="*/ 473721 h 779148"/>
              <a:gd name="connsiteX2612" fmla="*/ 1852822 w 3429066"/>
              <a:gd name="connsiteY2612" fmla="*/ 452185 h 779148"/>
              <a:gd name="connsiteX2613" fmla="*/ 1831410 w 3429066"/>
              <a:gd name="connsiteY2613" fmla="*/ 455576 h 779148"/>
              <a:gd name="connsiteX2614" fmla="*/ 1835991 w 3429066"/>
              <a:gd name="connsiteY2614" fmla="*/ 455833 h 779148"/>
              <a:gd name="connsiteX2615" fmla="*/ 1852822 w 3429066"/>
              <a:gd name="connsiteY2615" fmla="*/ 452185 h 779148"/>
              <a:gd name="connsiteX2616" fmla="*/ 1637471 w 3429066"/>
              <a:gd name="connsiteY2616" fmla="*/ 440536 h 779148"/>
              <a:gd name="connsiteX2617" fmla="*/ 1617593 w 3429066"/>
              <a:gd name="connsiteY2617" fmla="*/ 444022 h 779148"/>
              <a:gd name="connsiteX2618" fmla="*/ 1637471 w 3429066"/>
              <a:gd name="connsiteY2618" fmla="*/ 440536 h 779148"/>
              <a:gd name="connsiteX2619" fmla="*/ 694611 w 3429066"/>
              <a:gd name="connsiteY2619" fmla="*/ 224995 h 779148"/>
              <a:gd name="connsiteX2620" fmla="*/ 714518 w 3429066"/>
              <a:gd name="connsiteY2620" fmla="*/ 216927 h 779148"/>
              <a:gd name="connsiteX2621" fmla="*/ 726681 w 3429066"/>
              <a:gd name="connsiteY2621" fmla="*/ 226709 h 779148"/>
              <a:gd name="connsiteX2622" fmla="*/ 694611 w 3429066"/>
              <a:gd name="connsiteY2622" fmla="*/ 224995 h 779148"/>
              <a:gd name="connsiteX2623" fmla="*/ 511950 w 3429066"/>
              <a:gd name="connsiteY2623" fmla="*/ 366022 h 779148"/>
              <a:gd name="connsiteX2624" fmla="*/ 518084 w 3429066"/>
              <a:gd name="connsiteY2624" fmla="*/ 361783 h 779148"/>
              <a:gd name="connsiteX2625" fmla="*/ 520922 w 3429066"/>
              <a:gd name="connsiteY2625" fmla="*/ 398521 h 779148"/>
              <a:gd name="connsiteX2626" fmla="*/ 511950 w 3429066"/>
              <a:gd name="connsiteY2626" fmla="*/ 366022 h 779148"/>
              <a:gd name="connsiteX2627" fmla="*/ 664150 w 3429066"/>
              <a:gd name="connsiteY2627" fmla="*/ 209612 h 779148"/>
              <a:gd name="connsiteX2628" fmla="*/ 684028 w 3429066"/>
              <a:gd name="connsiteY2628" fmla="*/ 206135 h 779148"/>
              <a:gd name="connsiteX2629" fmla="*/ 664150 w 3429066"/>
              <a:gd name="connsiteY2629" fmla="*/ 209612 h 779148"/>
              <a:gd name="connsiteX2630" fmla="*/ 799957 w 3429066"/>
              <a:gd name="connsiteY2630" fmla="*/ 235234 h 779148"/>
              <a:gd name="connsiteX2631" fmla="*/ 773992 w 3429066"/>
              <a:gd name="connsiteY2631" fmla="*/ 233853 h 779148"/>
              <a:gd name="connsiteX2632" fmla="*/ 821369 w 3429066"/>
              <a:gd name="connsiteY2632" fmla="*/ 231843 h 779148"/>
              <a:gd name="connsiteX2633" fmla="*/ 799957 w 3429066"/>
              <a:gd name="connsiteY2633" fmla="*/ 235234 h 779148"/>
              <a:gd name="connsiteX2634" fmla="*/ 502930 w 3429066"/>
              <a:gd name="connsiteY2634" fmla="*/ 342705 h 779148"/>
              <a:gd name="connsiteX2635" fmla="*/ 518189 w 3429066"/>
              <a:gd name="connsiteY2635" fmla="*/ 343495 h 779148"/>
              <a:gd name="connsiteX2636" fmla="*/ 502930 w 3429066"/>
              <a:gd name="connsiteY2636" fmla="*/ 342705 h 779148"/>
              <a:gd name="connsiteX2637" fmla="*/ 460077 w 3429066"/>
              <a:gd name="connsiteY2637" fmla="*/ 354068 h 779148"/>
              <a:gd name="connsiteX2638" fmla="*/ 469259 w 3429066"/>
              <a:gd name="connsiteY2638" fmla="*/ 350001 h 779148"/>
              <a:gd name="connsiteX2639" fmla="*/ 460077 w 3429066"/>
              <a:gd name="connsiteY2639" fmla="*/ 354068 h 779148"/>
              <a:gd name="connsiteX2640" fmla="*/ 484565 w 3429066"/>
              <a:gd name="connsiteY2640" fmla="*/ 346239 h 779148"/>
              <a:gd name="connsiteX2641" fmla="*/ 499815 w 3429066"/>
              <a:gd name="connsiteY2641" fmla="*/ 351658 h 779148"/>
              <a:gd name="connsiteX2642" fmla="*/ 487547 w 3429066"/>
              <a:gd name="connsiteY2642" fmla="*/ 360164 h 779148"/>
              <a:gd name="connsiteX2643" fmla="*/ 484565 w 3429066"/>
              <a:gd name="connsiteY2643" fmla="*/ 346239 h 779148"/>
              <a:gd name="connsiteX2644" fmla="*/ 629050 w 3429066"/>
              <a:gd name="connsiteY2644" fmla="*/ 454671 h 779148"/>
              <a:gd name="connsiteX2645" fmla="*/ 639794 w 3429066"/>
              <a:gd name="connsiteY2645" fmla="*/ 446108 h 779148"/>
              <a:gd name="connsiteX2646" fmla="*/ 653520 w 3429066"/>
              <a:gd name="connsiteY2646" fmla="*/ 451433 h 779148"/>
              <a:gd name="connsiteX2647" fmla="*/ 651901 w 3429066"/>
              <a:gd name="connsiteY2647" fmla="*/ 465063 h 779148"/>
              <a:gd name="connsiteX2648" fmla="*/ 641242 w 3429066"/>
              <a:gd name="connsiteY2648" fmla="*/ 459910 h 779148"/>
              <a:gd name="connsiteX2649" fmla="*/ 629050 w 3429066"/>
              <a:gd name="connsiteY2649" fmla="*/ 454671 h 779148"/>
              <a:gd name="connsiteX2650" fmla="*/ 2671115 w 3429066"/>
              <a:gd name="connsiteY2650" fmla="*/ 551264 h 779148"/>
              <a:gd name="connsiteX2651" fmla="*/ 2639044 w 3429066"/>
              <a:gd name="connsiteY2651" fmla="*/ 549531 h 779148"/>
              <a:gd name="connsiteX2652" fmla="*/ 2668124 w 3429066"/>
              <a:gd name="connsiteY2652" fmla="*/ 541939 h 779148"/>
              <a:gd name="connsiteX2653" fmla="*/ 2671115 w 3429066"/>
              <a:gd name="connsiteY2653" fmla="*/ 551264 h 779148"/>
              <a:gd name="connsiteX2654" fmla="*/ 2033607 w 3429066"/>
              <a:gd name="connsiteY2654" fmla="*/ 114419 h 779148"/>
              <a:gd name="connsiteX2655" fmla="*/ 2044303 w 3429066"/>
              <a:gd name="connsiteY2655" fmla="*/ 115010 h 779148"/>
              <a:gd name="connsiteX2656" fmla="*/ 2033607 w 3429066"/>
              <a:gd name="connsiteY2656" fmla="*/ 114419 h 779148"/>
              <a:gd name="connsiteX2657" fmla="*/ 2947292 w 3429066"/>
              <a:gd name="connsiteY2657" fmla="*/ 104303 h 779148"/>
              <a:gd name="connsiteX2658" fmla="*/ 2956541 w 3429066"/>
              <a:gd name="connsiteY2658" fmla="*/ 91092 h 779148"/>
              <a:gd name="connsiteX2659" fmla="*/ 2964094 w 3429066"/>
              <a:gd name="connsiteY2659" fmla="*/ 105218 h 779148"/>
              <a:gd name="connsiteX2660" fmla="*/ 2947292 w 3429066"/>
              <a:gd name="connsiteY2660" fmla="*/ 104303 h 779148"/>
              <a:gd name="connsiteX2661" fmla="*/ 2108483 w 3429066"/>
              <a:gd name="connsiteY2661" fmla="*/ 113886 h 779148"/>
              <a:gd name="connsiteX2662" fmla="*/ 2125247 w 3429066"/>
              <a:gd name="connsiteY2662" fmla="*/ 119353 h 779148"/>
              <a:gd name="connsiteX2663" fmla="*/ 2140468 w 3429066"/>
              <a:gd name="connsiteY2663" fmla="*/ 129307 h 779148"/>
              <a:gd name="connsiteX2664" fmla="*/ 2108483 w 3429066"/>
              <a:gd name="connsiteY2664" fmla="*/ 113886 h 779148"/>
              <a:gd name="connsiteX2665" fmla="*/ 2490273 w 3429066"/>
              <a:gd name="connsiteY2665" fmla="*/ 139079 h 779148"/>
              <a:gd name="connsiteX2666" fmla="*/ 2504104 w 3429066"/>
              <a:gd name="connsiteY2666" fmla="*/ 126106 h 779148"/>
              <a:gd name="connsiteX2667" fmla="*/ 2508657 w 3429066"/>
              <a:gd name="connsiteY2667" fmla="*/ 130926 h 779148"/>
              <a:gd name="connsiteX2668" fmla="*/ 2490273 w 3429066"/>
              <a:gd name="connsiteY2668" fmla="*/ 139079 h 779148"/>
              <a:gd name="connsiteX2669" fmla="*/ 2202894 w 3429066"/>
              <a:gd name="connsiteY2669" fmla="*/ 164721 h 779148"/>
              <a:gd name="connsiteX2670" fmla="*/ 2210448 w 3429066"/>
              <a:gd name="connsiteY2670" fmla="*/ 178827 h 779148"/>
              <a:gd name="connsiteX2671" fmla="*/ 2202894 w 3429066"/>
              <a:gd name="connsiteY2671" fmla="*/ 164721 h 779148"/>
              <a:gd name="connsiteX2672" fmla="*/ 2097538 w 3429066"/>
              <a:gd name="connsiteY2672" fmla="*/ 154443 h 779148"/>
              <a:gd name="connsiteX2673" fmla="*/ 2105235 w 3429066"/>
              <a:gd name="connsiteY2673" fmla="*/ 145690 h 779148"/>
              <a:gd name="connsiteX2674" fmla="*/ 2115845 w 3429066"/>
              <a:gd name="connsiteY2674" fmla="*/ 160006 h 779148"/>
              <a:gd name="connsiteX2675" fmla="*/ 2097538 w 3429066"/>
              <a:gd name="connsiteY2675" fmla="*/ 154443 h 779148"/>
              <a:gd name="connsiteX2676" fmla="*/ 2048666 w 3429066"/>
              <a:gd name="connsiteY2676" fmla="*/ 151805 h 779148"/>
              <a:gd name="connsiteX2677" fmla="*/ 2062334 w 3429066"/>
              <a:gd name="connsiteY2677" fmla="*/ 166254 h 779148"/>
              <a:gd name="connsiteX2678" fmla="*/ 2048666 w 3429066"/>
              <a:gd name="connsiteY2678" fmla="*/ 151805 h 779148"/>
              <a:gd name="connsiteX2679" fmla="*/ 2102015 w 3429066"/>
              <a:gd name="connsiteY2679" fmla="*/ 172998 h 779148"/>
              <a:gd name="connsiteX2680" fmla="*/ 2112617 w 3429066"/>
              <a:gd name="connsiteY2680" fmla="*/ 187257 h 779148"/>
              <a:gd name="connsiteX2681" fmla="*/ 2102015 w 3429066"/>
              <a:gd name="connsiteY2681" fmla="*/ 172998 h 779148"/>
              <a:gd name="connsiteX2682" fmla="*/ 2121780 w 3429066"/>
              <a:gd name="connsiteY2682" fmla="*/ 187762 h 779148"/>
              <a:gd name="connsiteX2683" fmla="*/ 2117341 w 3429066"/>
              <a:gd name="connsiteY2683" fmla="*/ 164654 h 779148"/>
              <a:gd name="connsiteX2684" fmla="*/ 2127942 w 3429066"/>
              <a:gd name="connsiteY2684" fmla="*/ 178970 h 779148"/>
              <a:gd name="connsiteX2685" fmla="*/ 2121780 w 3429066"/>
              <a:gd name="connsiteY2685" fmla="*/ 187762 h 779148"/>
              <a:gd name="connsiteX2686" fmla="*/ 2746039 w 3429066"/>
              <a:gd name="connsiteY2686" fmla="*/ 541606 h 779148"/>
              <a:gd name="connsiteX2687" fmla="*/ 2729179 w 3429066"/>
              <a:gd name="connsiteY2687" fmla="*/ 549816 h 779148"/>
              <a:gd name="connsiteX2688" fmla="*/ 2690994 w 3429066"/>
              <a:gd name="connsiteY2688" fmla="*/ 547759 h 779148"/>
              <a:gd name="connsiteX2689" fmla="*/ 2674220 w 3429066"/>
              <a:gd name="connsiteY2689" fmla="*/ 542273 h 779148"/>
              <a:gd name="connsiteX2690" fmla="*/ 2712425 w 3429066"/>
              <a:gd name="connsiteY2690" fmla="*/ 539777 h 779148"/>
              <a:gd name="connsiteX2691" fmla="*/ 2746039 w 3429066"/>
              <a:gd name="connsiteY2691" fmla="*/ 541606 h 779148"/>
              <a:gd name="connsiteX2692" fmla="*/ 2613089 w 3429066"/>
              <a:gd name="connsiteY2692" fmla="*/ 548130 h 779148"/>
              <a:gd name="connsiteX2693" fmla="*/ 2597810 w 3429066"/>
              <a:gd name="connsiteY2693" fmla="*/ 547302 h 779148"/>
              <a:gd name="connsiteX2694" fmla="*/ 2613089 w 3429066"/>
              <a:gd name="connsiteY2694" fmla="*/ 548130 h 779148"/>
              <a:gd name="connsiteX2695" fmla="*/ 2524525 w 3429066"/>
              <a:gd name="connsiteY2695" fmla="*/ 538767 h 779148"/>
              <a:gd name="connsiteX2696" fmla="*/ 2513781 w 3429066"/>
              <a:gd name="connsiteY2696" fmla="*/ 547330 h 779148"/>
              <a:gd name="connsiteX2697" fmla="*/ 2524525 w 3429066"/>
              <a:gd name="connsiteY2697" fmla="*/ 538767 h 779148"/>
              <a:gd name="connsiteX2698" fmla="*/ 2594782 w 3429066"/>
              <a:gd name="connsiteY2698" fmla="*/ 542549 h 779148"/>
              <a:gd name="connsiteX2699" fmla="*/ 2574903 w 3429066"/>
              <a:gd name="connsiteY2699" fmla="*/ 546054 h 779148"/>
              <a:gd name="connsiteX2700" fmla="*/ 2594782 w 3429066"/>
              <a:gd name="connsiteY2700" fmla="*/ 542549 h 779148"/>
              <a:gd name="connsiteX2701" fmla="*/ 2860672 w 3429066"/>
              <a:gd name="connsiteY2701" fmla="*/ 534043 h 779148"/>
              <a:gd name="connsiteX2702" fmla="*/ 2845375 w 3429066"/>
              <a:gd name="connsiteY2702" fmla="*/ 537805 h 779148"/>
              <a:gd name="connsiteX2703" fmla="*/ 2860672 w 3429066"/>
              <a:gd name="connsiteY2703" fmla="*/ 534043 h 779148"/>
              <a:gd name="connsiteX2704" fmla="*/ 2982992 w 3429066"/>
              <a:gd name="connsiteY2704" fmla="*/ 517793 h 779148"/>
              <a:gd name="connsiteX2705" fmla="*/ 2973800 w 3429066"/>
              <a:gd name="connsiteY2705" fmla="*/ 521861 h 779148"/>
              <a:gd name="connsiteX2706" fmla="*/ 2929452 w 3429066"/>
              <a:gd name="connsiteY2706" fmla="*/ 528614 h 779148"/>
              <a:gd name="connsiteX2707" fmla="*/ 2943254 w 3429066"/>
              <a:gd name="connsiteY2707" fmla="*/ 520213 h 779148"/>
              <a:gd name="connsiteX2708" fmla="*/ 2982992 w 3429066"/>
              <a:gd name="connsiteY2708" fmla="*/ 517793 h 779148"/>
              <a:gd name="connsiteX2709" fmla="*/ 2765898 w 3429066"/>
              <a:gd name="connsiteY2709" fmla="*/ 542635 h 779148"/>
              <a:gd name="connsiteX2710" fmla="*/ 2749096 w 3429066"/>
              <a:gd name="connsiteY2710" fmla="*/ 541749 h 779148"/>
              <a:gd name="connsiteX2711" fmla="*/ 2765898 w 3429066"/>
              <a:gd name="connsiteY2711" fmla="*/ 542635 h 779148"/>
              <a:gd name="connsiteX2712" fmla="*/ 2842346 w 3429066"/>
              <a:gd name="connsiteY2712" fmla="*/ 533043 h 779148"/>
              <a:gd name="connsiteX2713" fmla="*/ 2833154 w 3429066"/>
              <a:gd name="connsiteY2713" fmla="*/ 537177 h 779148"/>
              <a:gd name="connsiteX2714" fmla="*/ 2842346 w 3429066"/>
              <a:gd name="connsiteY2714" fmla="*/ 533043 h 779148"/>
              <a:gd name="connsiteX2715" fmla="*/ 1894542 w 3429066"/>
              <a:gd name="connsiteY2715" fmla="*/ 120610 h 779148"/>
              <a:gd name="connsiteX2716" fmla="*/ 1912896 w 3429066"/>
              <a:gd name="connsiteY2716" fmla="*/ 117010 h 779148"/>
              <a:gd name="connsiteX2717" fmla="*/ 1894542 w 3429066"/>
              <a:gd name="connsiteY2717" fmla="*/ 120610 h 779148"/>
              <a:gd name="connsiteX2718" fmla="*/ 1061590 w 3429066"/>
              <a:gd name="connsiteY2718" fmla="*/ 171636 h 779148"/>
              <a:gd name="connsiteX2719" fmla="*/ 1070839 w 3429066"/>
              <a:gd name="connsiteY2719" fmla="*/ 158406 h 779148"/>
              <a:gd name="connsiteX2720" fmla="*/ 1067838 w 3429066"/>
              <a:gd name="connsiteY2720" fmla="*/ 149119 h 779148"/>
              <a:gd name="connsiteX2721" fmla="*/ 1073915 w 3429066"/>
              <a:gd name="connsiteY2721" fmla="*/ 154034 h 779148"/>
              <a:gd name="connsiteX2722" fmla="*/ 1061590 w 3429066"/>
              <a:gd name="connsiteY2722" fmla="*/ 171636 h 779148"/>
              <a:gd name="connsiteX2723" fmla="*/ 1024995 w 3429066"/>
              <a:gd name="connsiteY2723" fmla="*/ 160520 h 779148"/>
              <a:gd name="connsiteX2724" fmla="*/ 1037244 w 3429066"/>
              <a:gd name="connsiteY2724" fmla="*/ 156624 h 779148"/>
              <a:gd name="connsiteX2725" fmla="*/ 1024995 w 3429066"/>
              <a:gd name="connsiteY2725" fmla="*/ 160520 h 779148"/>
              <a:gd name="connsiteX2726" fmla="*/ 1075725 w 3429066"/>
              <a:gd name="connsiteY2726" fmla="*/ 108390 h 779148"/>
              <a:gd name="connsiteX2727" fmla="*/ 1084802 w 3429066"/>
              <a:gd name="connsiteY2727" fmla="*/ 122601 h 779148"/>
              <a:gd name="connsiteX2728" fmla="*/ 1075725 w 3429066"/>
              <a:gd name="connsiteY2728" fmla="*/ 108390 h 779148"/>
              <a:gd name="connsiteX2729" fmla="*/ 1040511 w 3429066"/>
              <a:gd name="connsiteY2729" fmla="*/ 120220 h 779148"/>
              <a:gd name="connsiteX2730" fmla="*/ 1051179 w 3429066"/>
              <a:gd name="connsiteY2730" fmla="*/ 125373 h 779148"/>
              <a:gd name="connsiteX2731" fmla="*/ 1058818 w 3429066"/>
              <a:gd name="connsiteY2731" fmla="*/ 125801 h 779148"/>
              <a:gd name="connsiteX2732" fmla="*/ 1040511 w 3429066"/>
              <a:gd name="connsiteY2732" fmla="*/ 120220 h 779148"/>
              <a:gd name="connsiteX2733" fmla="*/ 1073972 w 3429066"/>
              <a:gd name="connsiteY2733" fmla="*/ 144899 h 779148"/>
              <a:gd name="connsiteX2734" fmla="*/ 1081640 w 3429066"/>
              <a:gd name="connsiteY2734" fmla="*/ 140718 h 779148"/>
              <a:gd name="connsiteX2735" fmla="*/ 1083221 w 3429066"/>
              <a:gd name="connsiteY2735" fmla="*/ 131678 h 779148"/>
              <a:gd name="connsiteX2736" fmla="*/ 1087774 w 3429066"/>
              <a:gd name="connsiteY2736" fmla="*/ 136498 h 779148"/>
              <a:gd name="connsiteX2737" fmla="*/ 1097023 w 3429066"/>
              <a:gd name="connsiteY2737" fmla="*/ 123277 h 779148"/>
              <a:gd name="connsiteX2738" fmla="*/ 1090860 w 3429066"/>
              <a:gd name="connsiteY2738" fmla="*/ 132069 h 779148"/>
              <a:gd name="connsiteX2739" fmla="*/ 1092251 w 3429066"/>
              <a:gd name="connsiteY2739" fmla="*/ 155005 h 779148"/>
              <a:gd name="connsiteX2740" fmla="*/ 1087688 w 3429066"/>
              <a:gd name="connsiteY2740" fmla="*/ 150185 h 779148"/>
              <a:gd name="connsiteX2741" fmla="*/ 1086107 w 3429066"/>
              <a:gd name="connsiteY2741" fmla="*/ 159263 h 779148"/>
              <a:gd name="connsiteX2742" fmla="*/ 1075439 w 3429066"/>
              <a:gd name="connsiteY2742" fmla="*/ 154119 h 779148"/>
              <a:gd name="connsiteX2743" fmla="*/ 1073972 w 3429066"/>
              <a:gd name="connsiteY2743" fmla="*/ 144899 h 779148"/>
              <a:gd name="connsiteX2744" fmla="*/ 1159535 w 3429066"/>
              <a:gd name="connsiteY2744" fmla="*/ 144918 h 779148"/>
              <a:gd name="connsiteX2745" fmla="*/ 1177919 w 3429066"/>
              <a:gd name="connsiteY2745" fmla="*/ 136765 h 779148"/>
              <a:gd name="connsiteX2746" fmla="*/ 1182443 w 3429066"/>
              <a:gd name="connsiteY2746" fmla="*/ 146185 h 779148"/>
              <a:gd name="connsiteX2747" fmla="*/ 1164088 w 3429066"/>
              <a:gd name="connsiteY2747" fmla="*/ 149766 h 779148"/>
              <a:gd name="connsiteX2748" fmla="*/ 1163946 w 3429066"/>
              <a:gd name="connsiteY2748" fmla="*/ 172598 h 779148"/>
              <a:gd name="connsiteX2749" fmla="*/ 1189777 w 3429066"/>
              <a:gd name="connsiteY2749" fmla="*/ 196848 h 779148"/>
              <a:gd name="connsiteX2750" fmla="*/ 1174595 w 3429066"/>
              <a:gd name="connsiteY2750" fmla="*/ 182342 h 779148"/>
              <a:gd name="connsiteX2751" fmla="*/ 1172975 w 3429066"/>
              <a:gd name="connsiteY2751" fmla="*/ 195944 h 779148"/>
              <a:gd name="connsiteX2752" fmla="*/ 1137818 w 3429066"/>
              <a:gd name="connsiteY2752" fmla="*/ 198620 h 779148"/>
              <a:gd name="connsiteX2753" fmla="*/ 1151677 w 3429066"/>
              <a:gd name="connsiteY2753" fmla="*/ 181094 h 779148"/>
              <a:gd name="connsiteX2754" fmla="*/ 1145629 w 3429066"/>
              <a:gd name="connsiteY2754" fmla="*/ 171617 h 779148"/>
              <a:gd name="connsiteX2755" fmla="*/ 1154849 w 3429066"/>
              <a:gd name="connsiteY2755" fmla="*/ 162978 h 779148"/>
              <a:gd name="connsiteX2756" fmla="*/ 1153173 w 3429066"/>
              <a:gd name="connsiteY2756" fmla="*/ 185752 h 779148"/>
              <a:gd name="connsiteX2757" fmla="*/ 1166898 w 3429066"/>
              <a:gd name="connsiteY2757" fmla="*/ 191076 h 779148"/>
              <a:gd name="connsiteX2758" fmla="*/ 1160869 w 3429066"/>
              <a:gd name="connsiteY2758" fmla="*/ 177017 h 779148"/>
              <a:gd name="connsiteX2759" fmla="*/ 1162460 w 3429066"/>
              <a:gd name="connsiteY2759" fmla="*/ 167969 h 779148"/>
              <a:gd name="connsiteX2760" fmla="*/ 1157964 w 3429066"/>
              <a:gd name="connsiteY2760" fmla="*/ 153976 h 779148"/>
              <a:gd name="connsiteX2761" fmla="*/ 1159535 w 3429066"/>
              <a:gd name="connsiteY2761" fmla="*/ 144918 h 779148"/>
              <a:gd name="connsiteX2762" fmla="*/ 1074391 w 3429066"/>
              <a:gd name="connsiteY2762" fmla="*/ 76310 h 779148"/>
              <a:gd name="connsiteX2763" fmla="*/ 1091327 w 3429066"/>
              <a:gd name="connsiteY2763" fmla="*/ 54345 h 779148"/>
              <a:gd name="connsiteX2764" fmla="*/ 1097442 w 3429066"/>
              <a:gd name="connsiteY2764" fmla="*/ 54678 h 779148"/>
              <a:gd name="connsiteX2765" fmla="*/ 1135761 w 3429066"/>
              <a:gd name="connsiteY2765" fmla="*/ 33914 h 779148"/>
              <a:gd name="connsiteX2766" fmla="*/ 1141781 w 3429066"/>
              <a:gd name="connsiteY2766" fmla="*/ 47925 h 779148"/>
              <a:gd name="connsiteX2767" fmla="*/ 1137018 w 3429066"/>
              <a:gd name="connsiteY2767" fmla="*/ 79672 h 779148"/>
              <a:gd name="connsiteX2768" fmla="*/ 1124769 w 3429066"/>
              <a:gd name="connsiteY2768" fmla="*/ 83615 h 779148"/>
              <a:gd name="connsiteX2769" fmla="*/ 1139952 w 3429066"/>
              <a:gd name="connsiteY2769" fmla="*/ 98150 h 779148"/>
              <a:gd name="connsiteX2770" fmla="*/ 1138314 w 3429066"/>
              <a:gd name="connsiteY2770" fmla="*/ 116334 h 779148"/>
              <a:gd name="connsiteX2771" fmla="*/ 1109329 w 3429066"/>
              <a:gd name="connsiteY2771" fmla="*/ 110180 h 779148"/>
              <a:gd name="connsiteX2772" fmla="*/ 1113958 w 3429066"/>
              <a:gd name="connsiteY2772" fmla="*/ 101322 h 779148"/>
              <a:gd name="connsiteX2773" fmla="*/ 1120207 w 3429066"/>
              <a:gd name="connsiteY2773" fmla="*/ 78767 h 779148"/>
              <a:gd name="connsiteX2774" fmla="*/ 1112510 w 3429066"/>
              <a:gd name="connsiteY2774" fmla="*/ 87520 h 779148"/>
              <a:gd name="connsiteX2775" fmla="*/ 1080430 w 3429066"/>
              <a:gd name="connsiteY2775" fmla="*/ 85796 h 779148"/>
              <a:gd name="connsiteX2776" fmla="*/ 1074391 w 3429066"/>
              <a:gd name="connsiteY2776" fmla="*/ 76310 h 779148"/>
              <a:gd name="connsiteX2777" fmla="*/ 1103462 w 3429066"/>
              <a:gd name="connsiteY2777" fmla="*/ 68747 h 779148"/>
              <a:gd name="connsiteX2778" fmla="*/ 1107986 w 3429066"/>
              <a:gd name="connsiteY2778" fmla="*/ 78129 h 779148"/>
              <a:gd name="connsiteX2779" fmla="*/ 1097385 w 3429066"/>
              <a:gd name="connsiteY2779" fmla="*/ 63822 h 779148"/>
              <a:gd name="connsiteX2780" fmla="*/ 1103462 w 3429066"/>
              <a:gd name="connsiteY2780" fmla="*/ 68747 h 779148"/>
              <a:gd name="connsiteX2781" fmla="*/ 1145848 w 3429066"/>
              <a:gd name="connsiteY2781" fmla="*/ 135041 h 779148"/>
              <a:gd name="connsiteX2782" fmla="*/ 1142733 w 3429066"/>
              <a:gd name="connsiteY2782" fmla="*/ 144013 h 779148"/>
              <a:gd name="connsiteX2783" fmla="*/ 1151868 w 3429066"/>
              <a:gd name="connsiteY2783" fmla="*/ 149100 h 779148"/>
              <a:gd name="connsiteX2784" fmla="*/ 1148839 w 3429066"/>
              <a:gd name="connsiteY2784" fmla="*/ 144347 h 779148"/>
              <a:gd name="connsiteX2785" fmla="*/ 1145896 w 3429066"/>
              <a:gd name="connsiteY2785" fmla="*/ 125897 h 779148"/>
              <a:gd name="connsiteX2786" fmla="*/ 1155097 w 3429066"/>
              <a:gd name="connsiteY2786" fmla="*/ 121830 h 779148"/>
              <a:gd name="connsiteX2787" fmla="*/ 1152001 w 3429066"/>
              <a:gd name="connsiteY2787" fmla="*/ 126230 h 779148"/>
              <a:gd name="connsiteX2788" fmla="*/ 1162707 w 3429066"/>
              <a:gd name="connsiteY2788" fmla="*/ 126802 h 779148"/>
              <a:gd name="connsiteX2789" fmla="*/ 1158069 w 3429066"/>
              <a:gd name="connsiteY2789" fmla="*/ 135698 h 779148"/>
              <a:gd name="connsiteX2790" fmla="*/ 1136523 w 3429066"/>
              <a:gd name="connsiteY2790" fmla="*/ 161968 h 779148"/>
              <a:gd name="connsiteX2791" fmla="*/ 1138133 w 3429066"/>
              <a:gd name="connsiteY2791" fmla="*/ 148366 h 779148"/>
              <a:gd name="connsiteX2792" fmla="*/ 1128855 w 3429066"/>
              <a:gd name="connsiteY2792" fmla="*/ 166149 h 779148"/>
              <a:gd name="connsiteX2793" fmla="*/ 1124388 w 3429066"/>
              <a:gd name="connsiteY2793" fmla="*/ 147614 h 779148"/>
              <a:gd name="connsiteX2794" fmla="*/ 1139790 w 3429066"/>
              <a:gd name="connsiteY2794" fmla="*/ 125592 h 779148"/>
              <a:gd name="connsiteX2795" fmla="*/ 1139685 w 3429066"/>
              <a:gd name="connsiteY2795" fmla="*/ 143870 h 779148"/>
              <a:gd name="connsiteX2796" fmla="*/ 1145848 w 3429066"/>
              <a:gd name="connsiteY2796" fmla="*/ 135041 h 779148"/>
              <a:gd name="connsiteX2797" fmla="*/ 1020223 w 3429066"/>
              <a:gd name="connsiteY2797" fmla="*/ 192286 h 779148"/>
              <a:gd name="connsiteX2798" fmla="*/ 1024852 w 3429066"/>
              <a:gd name="connsiteY2798" fmla="*/ 183361 h 779148"/>
              <a:gd name="connsiteX2799" fmla="*/ 1037072 w 3429066"/>
              <a:gd name="connsiteY2799" fmla="*/ 184037 h 779148"/>
              <a:gd name="connsiteX2800" fmla="*/ 1049207 w 3429066"/>
              <a:gd name="connsiteY2800" fmla="*/ 198420 h 779148"/>
              <a:gd name="connsiteX2801" fmla="*/ 1041597 w 3429066"/>
              <a:gd name="connsiteY2801" fmla="*/ 193438 h 779148"/>
              <a:gd name="connsiteX2802" fmla="*/ 1041511 w 3429066"/>
              <a:gd name="connsiteY2802" fmla="*/ 207135 h 779148"/>
              <a:gd name="connsiteX2803" fmla="*/ 1058294 w 3429066"/>
              <a:gd name="connsiteY2803" fmla="*/ 212631 h 779148"/>
              <a:gd name="connsiteX2804" fmla="*/ 1050608 w 3429066"/>
              <a:gd name="connsiteY2804" fmla="*/ 221347 h 779148"/>
              <a:gd name="connsiteX2805" fmla="*/ 1042911 w 3429066"/>
              <a:gd name="connsiteY2805" fmla="*/ 230081 h 779148"/>
              <a:gd name="connsiteX2806" fmla="*/ 1021499 w 3429066"/>
              <a:gd name="connsiteY2806" fmla="*/ 233529 h 779148"/>
              <a:gd name="connsiteX2807" fmla="*/ 1023156 w 3429066"/>
              <a:gd name="connsiteY2807" fmla="*/ 210745 h 779148"/>
              <a:gd name="connsiteX2808" fmla="*/ 1041425 w 3429066"/>
              <a:gd name="connsiteY2808" fmla="*/ 220851 h 779148"/>
              <a:gd name="connsiteX2809" fmla="*/ 1032396 w 3429066"/>
              <a:gd name="connsiteY2809" fmla="*/ 197534 h 779148"/>
              <a:gd name="connsiteX2810" fmla="*/ 1036892 w 3429066"/>
              <a:gd name="connsiteY2810" fmla="*/ 211488 h 779148"/>
              <a:gd name="connsiteX2811" fmla="*/ 1020223 w 3429066"/>
              <a:gd name="connsiteY2811" fmla="*/ 192286 h 779148"/>
              <a:gd name="connsiteX2812" fmla="*/ 1182500 w 3429066"/>
              <a:gd name="connsiteY2812" fmla="*/ 137022 h 779148"/>
              <a:gd name="connsiteX2813" fmla="*/ 1199274 w 3429066"/>
              <a:gd name="connsiteY2813" fmla="*/ 142489 h 779148"/>
              <a:gd name="connsiteX2814" fmla="*/ 1202436 w 3429066"/>
              <a:gd name="connsiteY2814" fmla="*/ 124392 h 779148"/>
              <a:gd name="connsiteX2815" fmla="*/ 1211466 w 3429066"/>
              <a:gd name="connsiteY2815" fmla="*/ 147737 h 779148"/>
              <a:gd name="connsiteX2816" fmla="*/ 1211380 w 3429066"/>
              <a:gd name="connsiteY2816" fmla="*/ 161444 h 779148"/>
              <a:gd name="connsiteX2817" fmla="*/ 1199140 w 3429066"/>
              <a:gd name="connsiteY2817" fmla="*/ 165349 h 779148"/>
              <a:gd name="connsiteX2818" fmla="*/ 1205379 w 3429066"/>
              <a:gd name="connsiteY2818" fmla="*/ 142823 h 779148"/>
              <a:gd name="connsiteX2819" fmla="*/ 1203789 w 3429066"/>
              <a:gd name="connsiteY2819" fmla="*/ 151890 h 779148"/>
              <a:gd name="connsiteX2820" fmla="*/ 1193102 w 3429066"/>
              <a:gd name="connsiteY2820" fmla="*/ 151319 h 779148"/>
              <a:gd name="connsiteX2821" fmla="*/ 1188406 w 3429066"/>
              <a:gd name="connsiteY2821" fmla="*/ 169359 h 779148"/>
              <a:gd name="connsiteX2822" fmla="*/ 1182500 w 3429066"/>
              <a:gd name="connsiteY2822" fmla="*/ 137022 h 779148"/>
              <a:gd name="connsiteX2823" fmla="*/ 974646 w 3429066"/>
              <a:gd name="connsiteY2823" fmla="*/ 148652 h 779148"/>
              <a:gd name="connsiteX2824" fmla="*/ 965511 w 3429066"/>
              <a:gd name="connsiteY2824" fmla="*/ 143594 h 779148"/>
              <a:gd name="connsiteX2825" fmla="*/ 974646 w 3429066"/>
              <a:gd name="connsiteY2825" fmla="*/ 148652 h 779148"/>
              <a:gd name="connsiteX2826" fmla="*/ 59560 w 3429066"/>
              <a:gd name="connsiteY2826" fmla="*/ 391911 h 779148"/>
              <a:gd name="connsiteX2827" fmla="*/ 39681 w 3429066"/>
              <a:gd name="connsiteY2827" fmla="*/ 395387 h 779148"/>
              <a:gd name="connsiteX2828" fmla="*/ 59560 w 3429066"/>
              <a:gd name="connsiteY2828" fmla="*/ 391911 h 779148"/>
              <a:gd name="connsiteX2829" fmla="*/ 973064 w 3429066"/>
              <a:gd name="connsiteY2829" fmla="*/ 157748 h 779148"/>
              <a:gd name="connsiteX2830" fmla="*/ 980837 w 3429066"/>
              <a:gd name="connsiteY2830" fmla="*/ 135288 h 779148"/>
              <a:gd name="connsiteX2831" fmla="*/ 992972 w 3429066"/>
              <a:gd name="connsiteY2831" fmla="*/ 149652 h 779148"/>
              <a:gd name="connsiteX2832" fmla="*/ 979227 w 3429066"/>
              <a:gd name="connsiteY2832" fmla="*/ 148900 h 779148"/>
              <a:gd name="connsiteX2833" fmla="*/ 982256 w 3429066"/>
              <a:gd name="connsiteY2833" fmla="*/ 153643 h 779148"/>
              <a:gd name="connsiteX2834" fmla="*/ 973064 w 3429066"/>
              <a:gd name="connsiteY2834" fmla="*/ 157748 h 779148"/>
              <a:gd name="connsiteX2835" fmla="*/ 36509 w 3429066"/>
              <a:gd name="connsiteY2835" fmla="*/ 162016 h 779148"/>
              <a:gd name="connsiteX2836" fmla="*/ 42672 w 3429066"/>
              <a:gd name="connsiteY2836" fmla="*/ 153176 h 779148"/>
              <a:gd name="connsiteX2837" fmla="*/ 42786 w 3429066"/>
              <a:gd name="connsiteY2837" fmla="*/ 134898 h 779148"/>
              <a:gd name="connsiteX2838" fmla="*/ 61170 w 3429066"/>
              <a:gd name="connsiteY2838" fmla="*/ 126763 h 779148"/>
              <a:gd name="connsiteX2839" fmla="*/ 91802 w 3429066"/>
              <a:gd name="connsiteY2839" fmla="*/ 114676 h 779148"/>
              <a:gd name="connsiteX2840" fmla="*/ 96355 w 3429066"/>
              <a:gd name="connsiteY2840" fmla="*/ 119524 h 779148"/>
              <a:gd name="connsiteX2841" fmla="*/ 142284 w 3429066"/>
              <a:gd name="connsiteY2841" fmla="*/ 103713 h 779148"/>
              <a:gd name="connsiteX2842" fmla="*/ 151419 w 3429066"/>
              <a:gd name="connsiteY2842" fmla="*/ 108761 h 779148"/>
              <a:gd name="connsiteX2843" fmla="*/ 157582 w 3429066"/>
              <a:gd name="connsiteY2843" fmla="*/ 99951 h 779148"/>
              <a:gd name="connsiteX2844" fmla="*/ 165192 w 3429066"/>
              <a:gd name="connsiteY2844" fmla="*/ 104942 h 779148"/>
              <a:gd name="connsiteX2845" fmla="*/ 200339 w 3429066"/>
              <a:gd name="connsiteY2845" fmla="*/ 102265 h 779148"/>
              <a:gd name="connsiteX2846" fmla="*/ 201740 w 3429066"/>
              <a:gd name="connsiteY2846" fmla="*/ 125211 h 779148"/>
              <a:gd name="connsiteX2847" fmla="*/ 201873 w 3429066"/>
              <a:gd name="connsiteY2847" fmla="*/ 102341 h 779148"/>
              <a:gd name="connsiteX2848" fmla="*/ 223342 w 3429066"/>
              <a:gd name="connsiteY2848" fmla="*/ 89787 h 779148"/>
              <a:gd name="connsiteX2849" fmla="*/ 229429 w 3429066"/>
              <a:gd name="connsiteY2849" fmla="*/ 94712 h 779148"/>
              <a:gd name="connsiteX2850" fmla="*/ 240116 w 3429066"/>
              <a:gd name="connsiteY2850" fmla="*/ 95293 h 779148"/>
              <a:gd name="connsiteX2851" fmla="*/ 247860 w 3429066"/>
              <a:gd name="connsiteY2851" fmla="*/ 77405 h 779148"/>
              <a:gd name="connsiteX2852" fmla="*/ 241887 w 3429066"/>
              <a:gd name="connsiteY2852" fmla="*/ 54221 h 779148"/>
              <a:gd name="connsiteX2853" fmla="*/ 238658 w 3429066"/>
              <a:gd name="connsiteY2853" fmla="*/ 81501 h 779148"/>
              <a:gd name="connsiteX2854" fmla="*/ 228009 w 3429066"/>
              <a:gd name="connsiteY2854" fmla="*/ 76329 h 779148"/>
              <a:gd name="connsiteX2855" fmla="*/ 228114 w 3429066"/>
              <a:gd name="connsiteY2855" fmla="*/ 58041 h 779148"/>
              <a:gd name="connsiteX2856" fmla="*/ 220304 w 3429066"/>
              <a:gd name="connsiteY2856" fmla="*/ 85063 h 779148"/>
              <a:gd name="connsiteX2857" fmla="*/ 221952 w 3429066"/>
              <a:gd name="connsiteY2857" fmla="*/ 66851 h 779148"/>
              <a:gd name="connsiteX2858" fmla="*/ 209702 w 3429066"/>
              <a:gd name="connsiteY2858" fmla="*/ 70766 h 779148"/>
              <a:gd name="connsiteX2859" fmla="*/ 192796 w 3429066"/>
              <a:gd name="connsiteY2859" fmla="*/ 88140 h 779148"/>
              <a:gd name="connsiteX2860" fmla="*/ 202035 w 3429066"/>
              <a:gd name="connsiteY2860" fmla="*/ 74909 h 779148"/>
              <a:gd name="connsiteX2861" fmla="*/ 196015 w 3429066"/>
              <a:gd name="connsiteY2861" fmla="*/ 60879 h 779148"/>
              <a:gd name="connsiteX2862" fmla="*/ 197482 w 3429066"/>
              <a:gd name="connsiteY2862" fmla="*/ 70099 h 779148"/>
              <a:gd name="connsiteX2863" fmla="*/ 192881 w 3429066"/>
              <a:gd name="connsiteY2863" fmla="*/ 74462 h 779148"/>
              <a:gd name="connsiteX2864" fmla="*/ 185195 w 3429066"/>
              <a:gd name="connsiteY2864" fmla="*/ 83158 h 779148"/>
              <a:gd name="connsiteX2865" fmla="*/ 189824 w 3429066"/>
              <a:gd name="connsiteY2865" fmla="*/ 74271 h 779148"/>
              <a:gd name="connsiteX2866" fmla="*/ 192996 w 3429066"/>
              <a:gd name="connsiteY2866" fmla="*/ 56174 h 779148"/>
              <a:gd name="connsiteX2867" fmla="*/ 177775 w 3429066"/>
              <a:gd name="connsiteY2867" fmla="*/ 46172 h 779148"/>
              <a:gd name="connsiteX2868" fmla="*/ 185328 w 3429066"/>
              <a:gd name="connsiteY2868" fmla="*/ 60298 h 779148"/>
              <a:gd name="connsiteX2869" fmla="*/ 179080 w 3429066"/>
              <a:gd name="connsiteY2869" fmla="*/ 82825 h 779148"/>
              <a:gd name="connsiteX2870" fmla="*/ 177689 w 3429066"/>
              <a:gd name="connsiteY2870" fmla="*/ 59879 h 779148"/>
              <a:gd name="connsiteX2871" fmla="*/ 167116 w 3429066"/>
              <a:gd name="connsiteY2871" fmla="*/ 41038 h 779148"/>
              <a:gd name="connsiteX2872" fmla="*/ 174831 w 3429066"/>
              <a:gd name="connsiteY2872" fmla="*/ 27723 h 779148"/>
              <a:gd name="connsiteX2873" fmla="*/ 173450 w 3429066"/>
              <a:gd name="connsiteY2873" fmla="*/ 4786 h 779148"/>
              <a:gd name="connsiteX2874" fmla="*/ 184147 w 3429066"/>
              <a:gd name="connsiteY2874" fmla="*/ 5377 h 779148"/>
              <a:gd name="connsiteX2875" fmla="*/ 190281 w 3429066"/>
              <a:gd name="connsiteY2875" fmla="*/ 1138 h 779148"/>
              <a:gd name="connsiteX2876" fmla="*/ 213131 w 3429066"/>
              <a:gd name="connsiteY2876" fmla="*/ 11520 h 779148"/>
              <a:gd name="connsiteX2877" fmla="*/ 219265 w 3429066"/>
              <a:gd name="connsiteY2877" fmla="*/ 7272 h 779148"/>
              <a:gd name="connsiteX2878" fmla="*/ 254365 w 3429066"/>
              <a:gd name="connsiteY2878" fmla="*/ 13740 h 779148"/>
              <a:gd name="connsiteX2879" fmla="*/ 266548 w 3429066"/>
              <a:gd name="connsiteY2879" fmla="*/ 18998 h 779148"/>
              <a:gd name="connsiteX2880" fmla="*/ 344300 w 3429066"/>
              <a:gd name="connsiteY2880" fmla="*/ 46049 h 779148"/>
              <a:gd name="connsiteX2881" fmla="*/ 350358 w 3429066"/>
              <a:gd name="connsiteY2881" fmla="*/ 55516 h 779148"/>
              <a:gd name="connsiteX2882" fmla="*/ 367160 w 3429066"/>
              <a:gd name="connsiteY2882" fmla="*/ 56412 h 779148"/>
              <a:gd name="connsiteX2883" fmla="*/ 379381 w 3429066"/>
              <a:gd name="connsiteY2883" fmla="*/ 57098 h 779148"/>
              <a:gd name="connsiteX2884" fmla="*/ 386925 w 3429066"/>
              <a:gd name="connsiteY2884" fmla="*/ 71204 h 779148"/>
              <a:gd name="connsiteX2885" fmla="*/ 411394 w 3429066"/>
              <a:gd name="connsiteY2885" fmla="*/ 67956 h 779148"/>
              <a:gd name="connsiteX2886" fmla="*/ 408251 w 3429066"/>
              <a:gd name="connsiteY2886" fmla="*/ 81510 h 779148"/>
              <a:gd name="connsiteX2887" fmla="*/ 420557 w 3429066"/>
              <a:gd name="connsiteY2887" fmla="*/ 68461 h 779148"/>
              <a:gd name="connsiteX2888" fmla="*/ 434159 w 3429066"/>
              <a:gd name="connsiteY2888" fmla="*/ 92045 h 779148"/>
              <a:gd name="connsiteX2889" fmla="*/ 460172 w 3429066"/>
              <a:gd name="connsiteY2889" fmla="*/ 84330 h 779148"/>
              <a:gd name="connsiteX2890" fmla="*/ 464706 w 3429066"/>
              <a:gd name="connsiteY2890" fmla="*/ 93683 h 779148"/>
              <a:gd name="connsiteX2891" fmla="*/ 469316 w 3429066"/>
              <a:gd name="connsiteY2891" fmla="*/ 89368 h 779148"/>
              <a:gd name="connsiteX2892" fmla="*/ 496719 w 3429066"/>
              <a:gd name="connsiteY2892" fmla="*/ 104599 h 779148"/>
              <a:gd name="connsiteX2893" fmla="*/ 504415 w 3429066"/>
              <a:gd name="connsiteY2893" fmla="*/ 95864 h 779148"/>
              <a:gd name="connsiteX2894" fmla="*/ 505863 w 3429066"/>
              <a:gd name="connsiteY2894" fmla="*/ 109637 h 779148"/>
              <a:gd name="connsiteX2895" fmla="*/ 527237 w 3429066"/>
              <a:gd name="connsiteY2895" fmla="*/ 110809 h 779148"/>
              <a:gd name="connsiteX2896" fmla="*/ 528818 w 3429066"/>
              <a:gd name="connsiteY2896" fmla="*/ 101732 h 779148"/>
              <a:gd name="connsiteX2897" fmla="*/ 540972 w 3429066"/>
              <a:gd name="connsiteY2897" fmla="*/ 111543 h 779148"/>
              <a:gd name="connsiteX2898" fmla="*/ 545611 w 3429066"/>
              <a:gd name="connsiteY2898" fmla="*/ 102627 h 779148"/>
              <a:gd name="connsiteX2899" fmla="*/ 562366 w 3429066"/>
              <a:gd name="connsiteY2899" fmla="*/ 112686 h 779148"/>
              <a:gd name="connsiteX2900" fmla="*/ 576139 w 3429066"/>
              <a:gd name="connsiteY2900" fmla="*/ 108866 h 779148"/>
              <a:gd name="connsiteX2901" fmla="*/ 585359 w 3429066"/>
              <a:gd name="connsiteY2901" fmla="*/ 100236 h 779148"/>
              <a:gd name="connsiteX2902" fmla="*/ 617430 w 3429066"/>
              <a:gd name="connsiteY2902" fmla="*/ 101951 h 779148"/>
              <a:gd name="connsiteX2903" fmla="*/ 641871 w 3429066"/>
              <a:gd name="connsiteY2903" fmla="*/ 103294 h 779148"/>
              <a:gd name="connsiteX2904" fmla="*/ 648033 w 3429066"/>
              <a:gd name="connsiteY2904" fmla="*/ 94455 h 779148"/>
              <a:gd name="connsiteX2905" fmla="*/ 652596 w 3429066"/>
              <a:gd name="connsiteY2905" fmla="*/ 99284 h 779148"/>
              <a:gd name="connsiteX2906" fmla="*/ 664864 w 3429066"/>
              <a:gd name="connsiteY2906" fmla="*/ 90797 h 779148"/>
              <a:gd name="connsiteX2907" fmla="*/ 690801 w 3429066"/>
              <a:gd name="connsiteY2907" fmla="*/ 96750 h 779148"/>
              <a:gd name="connsiteX2908" fmla="*/ 695401 w 3429066"/>
              <a:gd name="connsiteY2908" fmla="*/ 92435 h 779148"/>
              <a:gd name="connsiteX2909" fmla="*/ 703021 w 3429066"/>
              <a:gd name="connsiteY2909" fmla="*/ 97445 h 779148"/>
              <a:gd name="connsiteX2910" fmla="*/ 709184 w 3429066"/>
              <a:gd name="connsiteY2910" fmla="*/ 88606 h 779148"/>
              <a:gd name="connsiteX2911" fmla="*/ 713737 w 3429066"/>
              <a:gd name="connsiteY2911" fmla="*/ 93445 h 779148"/>
              <a:gd name="connsiteX2912" fmla="*/ 719871 w 3429066"/>
              <a:gd name="connsiteY2912" fmla="*/ 89178 h 779148"/>
              <a:gd name="connsiteX2913" fmla="*/ 754999 w 3429066"/>
              <a:gd name="connsiteY2913" fmla="*/ 91092 h 779148"/>
              <a:gd name="connsiteX2914" fmla="*/ 759552 w 3429066"/>
              <a:gd name="connsiteY2914" fmla="*/ 95912 h 779148"/>
              <a:gd name="connsiteX2915" fmla="*/ 780955 w 3429066"/>
              <a:gd name="connsiteY2915" fmla="*/ 92502 h 779148"/>
              <a:gd name="connsiteX2916" fmla="*/ 806948 w 3429066"/>
              <a:gd name="connsiteY2916" fmla="*/ 89330 h 779148"/>
              <a:gd name="connsiteX2917" fmla="*/ 802291 w 3429066"/>
              <a:gd name="connsiteY2917" fmla="*/ 102789 h 779148"/>
              <a:gd name="connsiteX2918" fmla="*/ 808482 w 3429066"/>
              <a:gd name="connsiteY2918" fmla="*/ 89397 h 779148"/>
              <a:gd name="connsiteX2919" fmla="*/ 823732 w 3429066"/>
              <a:gd name="connsiteY2919" fmla="*/ 94788 h 779148"/>
              <a:gd name="connsiteX2920" fmla="*/ 828389 w 3429066"/>
              <a:gd name="connsiteY2920" fmla="*/ 81329 h 779148"/>
              <a:gd name="connsiteX2921" fmla="*/ 871157 w 3429066"/>
              <a:gd name="connsiteY2921" fmla="*/ 83644 h 779148"/>
              <a:gd name="connsiteX2922" fmla="*/ 880386 w 3429066"/>
              <a:gd name="connsiteY2922" fmla="*/ 75005 h 779148"/>
              <a:gd name="connsiteX2923" fmla="*/ 909371 w 3429066"/>
              <a:gd name="connsiteY2923" fmla="*/ 81139 h 779148"/>
              <a:gd name="connsiteX2924" fmla="*/ 918562 w 3429066"/>
              <a:gd name="connsiteY2924" fmla="*/ 77081 h 779148"/>
              <a:gd name="connsiteX2925" fmla="*/ 926144 w 3429066"/>
              <a:gd name="connsiteY2925" fmla="*/ 86625 h 779148"/>
              <a:gd name="connsiteX2926" fmla="*/ 933802 w 3429066"/>
              <a:gd name="connsiteY2926" fmla="*/ 82453 h 779148"/>
              <a:gd name="connsiteX2927" fmla="*/ 970397 w 3429066"/>
              <a:gd name="connsiteY2927" fmla="*/ 93597 h 779148"/>
              <a:gd name="connsiteX2928" fmla="*/ 959682 w 3429066"/>
              <a:gd name="connsiteY2928" fmla="*/ 97588 h 779148"/>
              <a:gd name="connsiteX2929" fmla="*/ 948985 w 3429066"/>
              <a:gd name="connsiteY2929" fmla="*/ 97007 h 779148"/>
              <a:gd name="connsiteX2930" fmla="*/ 939746 w 3429066"/>
              <a:gd name="connsiteY2930" fmla="*/ 110209 h 779148"/>
              <a:gd name="connsiteX2931" fmla="*/ 936774 w 3429066"/>
              <a:gd name="connsiteY2931" fmla="*/ 96341 h 779148"/>
              <a:gd name="connsiteX2932" fmla="*/ 927583 w 3429066"/>
              <a:gd name="connsiteY2932" fmla="*/ 100398 h 779148"/>
              <a:gd name="connsiteX2933" fmla="*/ 932031 w 3429066"/>
              <a:gd name="connsiteY2933" fmla="*/ 123515 h 779148"/>
              <a:gd name="connsiteX2934" fmla="*/ 909095 w 3429066"/>
              <a:gd name="connsiteY2934" fmla="*/ 126859 h 779148"/>
              <a:gd name="connsiteX2935" fmla="*/ 913514 w 3429066"/>
              <a:gd name="connsiteY2935" fmla="*/ 154548 h 779148"/>
              <a:gd name="connsiteX2936" fmla="*/ 887587 w 3429066"/>
              <a:gd name="connsiteY2936" fmla="*/ 148576 h 779148"/>
              <a:gd name="connsiteX2937" fmla="*/ 885977 w 3429066"/>
              <a:gd name="connsiteY2937" fmla="*/ 162187 h 779148"/>
              <a:gd name="connsiteX2938" fmla="*/ 879862 w 3429066"/>
              <a:gd name="connsiteY2938" fmla="*/ 161854 h 779148"/>
              <a:gd name="connsiteX2939" fmla="*/ 881501 w 3429066"/>
              <a:gd name="connsiteY2939" fmla="*/ 143651 h 779148"/>
              <a:gd name="connsiteX2940" fmla="*/ 852430 w 3429066"/>
              <a:gd name="connsiteY2940" fmla="*/ 151262 h 779148"/>
              <a:gd name="connsiteX2941" fmla="*/ 855459 w 3429066"/>
              <a:gd name="connsiteY2941" fmla="*/ 155967 h 779148"/>
              <a:gd name="connsiteX2942" fmla="*/ 827970 w 3429066"/>
              <a:gd name="connsiteY2942" fmla="*/ 154481 h 779148"/>
              <a:gd name="connsiteX2943" fmla="*/ 818721 w 3429066"/>
              <a:gd name="connsiteY2943" fmla="*/ 167730 h 779148"/>
              <a:gd name="connsiteX2944" fmla="*/ 809615 w 3429066"/>
              <a:gd name="connsiteY2944" fmla="*/ 158082 h 779148"/>
              <a:gd name="connsiteX2945" fmla="*/ 806510 w 3429066"/>
              <a:gd name="connsiteY2945" fmla="*/ 167045 h 779148"/>
              <a:gd name="connsiteX2946" fmla="*/ 797319 w 3429066"/>
              <a:gd name="connsiteY2946" fmla="*/ 171131 h 779148"/>
              <a:gd name="connsiteX2947" fmla="*/ 809501 w 3429066"/>
              <a:gd name="connsiteY2947" fmla="*/ 176379 h 779148"/>
              <a:gd name="connsiteX2948" fmla="*/ 813978 w 3429066"/>
              <a:gd name="connsiteY2948" fmla="*/ 194886 h 779148"/>
              <a:gd name="connsiteX2949" fmla="*/ 817055 w 3429066"/>
              <a:gd name="connsiteY2949" fmla="*/ 190486 h 779148"/>
              <a:gd name="connsiteX2950" fmla="*/ 814073 w 3429066"/>
              <a:gd name="connsiteY2950" fmla="*/ 176598 h 779148"/>
              <a:gd name="connsiteX2951" fmla="*/ 904161 w 3429066"/>
              <a:gd name="connsiteY2951" fmla="*/ 186066 h 779148"/>
              <a:gd name="connsiteX2952" fmla="*/ 904075 w 3429066"/>
              <a:gd name="connsiteY2952" fmla="*/ 199754 h 779148"/>
              <a:gd name="connsiteX2953" fmla="*/ 930050 w 3429066"/>
              <a:gd name="connsiteY2953" fmla="*/ 201163 h 779148"/>
              <a:gd name="connsiteX2954" fmla="*/ 933164 w 3429066"/>
              <a:gd name="connsiteY2954" fmla="*/ 192191 h 779148"/>
              <a:gd name="connsiteX2955" fmla="*/ 940651 w 3429066"/>
              <a:gd name="connsiteY2955" fmla="*/ 215441 h 779148"/>
              <a:gd name="connsiteX2956" fmla="*/ 943813 w 3429066"/>
              <a:gd name="connsiteY2956" fmla="*/ 197325 h 779148"/>
              <a:gd name="connsiteX2957" fmla="*/ 948347 w 3429066"/>
              <a:gd name="connsiteY2957" fmla="*/ 206726 h 779148"/>
              <a:gd name="connsiteX2958" fmla="*/ 939022 w 3429066"/>
              <a:gd name="connsiteY2958" fmla="*/ 233653 h 779148"/>
              <a:gd name="connsiteX2959" fmla="*/ 925306 w 3429066"/>
              <a:gd name="connsiteY2959" fmla="*/ 228348 h 779148"/>
              <a:gd name="connsiteX2960" fmla="*/ 929973 w 3429066"/>
              <a:gd name="connsiteY2960" fmla="*/ 214879 h 779148"/>
              <a:gd name="connsiteX2961" fmla="*/ 922258 w 3429066"/>
              <a:gd name="connsiteY2961" fmla="*/ 228186 h 779148"/>
              <a:gd name="connsiteX2962" fmla="*/ 910038 w 3429066"/>
              <a:gd name="connsiteY2962" fmla="*/ 227509 h 779148"/>
              <a:gd name="connsiteX2963" fmla="*/ 914667 w 3429066"/>
              <a:gd name="connsiteY2963" fmla="*/ 218632 h 779148"/>
              <a:gd name="connsiteX2964" fmla="*/ 905456 w 3429066"/>
              <a:gd name="connsiteY2964" fmla="*/ 227271 h 779148"/>
              <a:gd name="connsiteX2965" fmla="*/ 879491 w 3429066"/>
              <a:gd name="connsiteY2965" fmla="*/ 225890 h 779148"/>
              <a:gd name="connsiteX2966" fmla="*/ 868880 w 3429066"/>
              <a:gd name="connsiteY2966" fmla="*/ 211574 h 779148"/>
              <a:gd name="connsiteX2967" fmla="*/ 865765 w 3429066"/>
              <a:gd name="connsiteY2967" fmla="*/ 220566 h 779148"/>
              <a:gd name="connsiteX2968" fmla="*/ 821503 w 3429066"/>
              <a:gd name="connsiteY2968" fmla="*/ 213603 h 779148"/>
              <a:gd name="connsiteX2969" fmla="*/ 829189 w 3429066"/>
              <a:gd name="connsiteY2969" fmla="*/ 204868 h 779148"/>
              <a:gd name="connsiteX2970" fmla="*/ 815369 w 3429066"/>
              <a:gd name="connsiteY2970" fmla="*/ 217822 h 779148"/>
              <a:gd name="connsiteX2971" fmla="*/ 763467 w 3429066"/>
              <a:gd name="connsiteY2971" fmla="*/ 210450 h 779148"/>
              <a:gd name="connsiteX2972" fmla="*/ 762029 w 3429066"/>
              <a:gd name="connsiteY2972" fmla="*/ 196677 h 779148"/>
              <a:gd name="connsiteX2973" fmla="*/ 755866 w 3429066"/>
              <a:gd name="connsiteY2973" fmla="*/ 205488 h 779148"/>
              <a:gd name="connsiteX2974" fmla="*/ 719233 w 3429066"/>
              <a:gd name="connsiteY2974" fmla="*/ 198925 h 779148"/>
              <a:gd name="connsiteX2975" fmla="*/ 700888 w 3429066"/>
              <a:gd name="connsiteY2975" fmla="*/ 202497 h 779148"/>
              <a:gd name="connsiteX2976" fmla="*/ 688696 w 3429066"/>
              <a:gd name="connsiteY2976" fmla="*/ 197296 h 779148"/>
              <a:gd name="connsiteX2977" fmla="*/ 681038 w 3429066"/>
              <a:gd name="connsiteY2977" fmla="*/ 201430 h 779148"/>
              <a:gd name="connsiteX2978" fmla="*/ 674980 w 3429066"/>
              <a:gd name="connsiteY2978" fmla="*/ 191953 h 779148"/>
              <a:gd name="connsiteX2979" fmla="*/ 656596 w 3429066"/>
              <a:gd name="connsiteY2979" fmla="*/ 200116 h 779148"/>
              <a:gd name="connsiteX2980" fmla="*/ 653482 w 3429066"/>
              <a:gd name="connsiteY2980" fmla="*/ 209088 h 779148"/>
              <a:gd name="connsiteX2981" fmla="*/ 642823 w 3429066"/>
              <a:gd name="connsiteY2981" fmla="*/ 203925 h 779148"/>
              <a:gd name="connsiteX2982" fmla="*/ 633641 w 3429066"/>
              <a:gd name="connsiteY2982" fmla="*/ 208012 h 779148"/>
              <a:gd name="connsiteX2983" fmla="*/ 623002 w 3429066"/>
              <a:gd name="connsiteY2983" fmla="*/ 198296 h 779148"/>
              <a:gd name="connsiteX2984" fmla="*/ 627555 w 3429066"/>
              <a:gd name="connsiteY2984" fmla="*/ 203116 h 779148"/>
              <a:gd name="connsiteX2985" fmla="*/ 618363 w 3429066"/>
              <a:gd name="connsiteY2985" fmla="*/ 207183 h 779148"/>
              <a:gd name="connsiteX2986" fmla="*/ 558794 w 3429066"/>
              <a:gd name="connsiteY2986" fmla="*/ 203983 h 779148"/>
              <a:gd name="connsiteX2987" fmla="*/ 528257 w 3429066"/>
              <a:gd name="connsiteY2987" fmla="*/ 202335 h 779148"/>
              <a:gd name="connsiteX2988" fmla="*/ 522170 w 3429066"/>
              <a:gd name="connsiteY2988" fmla="*/ 197429 h 779148"/>
              <a:gd name="connsiteX2989" fmla="*/ 505396 w 3429066"/>
              <a:gd name="connsiteY2989" fmla="*/ 191924 h 779148"/>
              <a:gd name="connsiteX2990" fmla="*/ 487013 w 3429066"/>
              <a:gd name="connsiteY2990" fmla="*/ 200077 h 779148"/>
              <a:gd name="connsiteX2991" fmla="*/ 491623 w 3429066"/>
              <a:gd name="connsiteY2991" fmla="*/ 195763 h 779148"/>
              <a:gd name="connsiteX2992" fmla="*/ 485489 w 3429066"/>
              <a:gd name="connsiteY2992" fmla="*/ 200001 h 779148"/>
              <a:gd name="connsiteX2993" fmla="*/ 473335 w 3429066"/>
              <a:gd name="connsiteY2993" fmla="*/ 190190 h 779148"/>
              <a:gd name="connsiteX2994" fmla="*/ 476355 w 3429066"/>
              <a:gd name="connsiteY2994" fmla="*/ 194934 h 779148"/>
              <a:gd name="connsiteX2995" fmla="*/ 448837 w 3429066"/>
              <a:gd name="connsiteY2995" fmla="*/ 198020 h 779148"/>
              <a:gd name="connsiteX2996" fmla="*/ 426044 w 3429066"/>
              <a:gd name="connsiteY2996" fmla="*/ 178503 h 779148"/>
              <a:gd name="connsiteX2997" fmla="*/ 432035 w 3429066"/>
              <a:gd name="connsiteY2997" fmla="*/ 197106 h 779148"/>
              <a:gd name="connsiteX2998" fmla="*/ 412128 w 3429066"/>
              <a:gd name="connsiteY2998" fmla="*/ 205202 h 779148"/>
              <a:gd name="connsiteX2999" fmla="*/ 393849 w 3429066"/>
              <a:gd name="connsiteY2999" fmla="*/ 195058 h 779148"/>
              <a:gd name="connsiteX3000" fmla="*/ 398459 w 3429066"/>
              <a:gd name="connsiteY3000" fmla="*/ 190714 h 779148"/>
              <a:gd name="connsiteX3001" fmla="*/ 392268 w 3429066"/>
              <a:gd name="connsiteY3001" fmla="*/ 204126 h 779148"/>
              <a:gd name="connsiteX3002" fmla="*/ 386220 w 3429066"/>
              <a:gd name="connsiteY3002" fmla="*/ 194629 h 779148"/>
              <a:gd name="connsiteX3003" fmla="*/ 351044 w 3429066"/>
              <a:gd name="connsiteY3003" fmla="*/ 201897 h 779148"/>
              <a:gd name="connsiteX3004" fmla="*/ 341928 w 3429066"/>
              <a:gd name="connsiteY3004" fmla="*/ 192238 h 779148"/>
              <a:gd name="connsiteX3005" fmla="*/ 347977 w 3429066"/>
              <a:gd name="connsiteY3005" fmla="*/ 201744 h 779148"/>
              <a:gd name="connsiteX3006" fmla="*/ 305219 w 3429066"/>
              <a:gd name="connsiteY3006" fmla="*/ 199411 h 779148"/>
              <a:gd name="connsiteX3007" fmla="*/ 303762 w 3429066"/>
              <a:gd name="connsiteY3007" fmla="*/ 185609 h 779148"/>
              <a:gd name="connsiteX3008" fmla="*/ 299104 w 3429066"/>
              <a:gd name="connsiteY3008" fmla="*/ 199068 h 779148"/>
              <a:gd name="connsiteX3009" fmla="*/ 279244 w 3429066"/>
              <a:gd name="connsiteY3009" fmla="*/ 198030 h 779148"/>
              <a:gd name="connsiteX3010" fmla="*/ 244145 w 3429066"/>
              <a:gd name="connsiteY3010" fmla="*/ 191533 h 779148"/>
              <a:gd name="connsiteX3011" fmla="*/ 234953 w 3429066"/>
              <a:gd name="connsiteY3011" fmla="*/ 195639 h 779148"/>
              <a:gd name="connsiteX3012" fmla="*/ 183023 w 3429066"/>
              <a:gd name="connsiteY3012" fmla="*/ 192819 h 779148"/>
              <a:gd name="connsiteX3013" fmla="*/ 169221 w 3429066"/>
              <a:gd name="connsiteY3013" fmla="*/ 201230 h 779148"/>
              <a:gd name="connsiteX3014" fmla="*/ 140208 w 3429066"/>
              <a:gd name="connsiteY3014" fmla="*/ 199649 h 779148"/>
              <a:gd name="connsiteX3015" fmla="*/ 105023 w 3429066"/>
              <a:gd name="connsiteY3015" fmla="*/ 206907 h 779148"/>
              <a:gd name="connsiteX3016" fmla="*/ 98936 w 3429066"/>
              <a:gd name="connsiteY3016" fmla="*/ 201992 h 779148"/>
              <a:gd name="connsiteX3017" fmla="*/ 92802 w 3429066"/>
              <a:gd name="connsiteY3017" fmla="*/ 206231 h 779148"/>
              <a:gd name="connsiteX3018" fmla="*/ 80562 w 3429066"/>
              <a:gd name="connsiteY3018" fmla="*/ 210155 h 779148"/>
              <a:gd name="connsiteX3019" fmla="*/ 40853 w 3429066"/>
              <a:gd name="connsiteY3019" fmla="*/ 207993 h 779148"/>
              <a:gd name="connsiteX3020" fmla="*/ 42491 w 3429066"/>
              <a:gd name="connsiteY3020" fmla="*/ 189781 h 779148"/>
              <a:gd name="connsiteX3021" fmla="*/ 54712 w 3429066"/>
              <a:gd name="connsiteY3021" fmla="*/ 190457 h 779148"/>
              <a:gd name="connsiteX3022" fmla="*/ 56388 w 3429066"/>
              <a:gd name="connsiteY3022" fmla="*/ 167683 h 779148"/>
              <a:gd name="connsiteX3023" fmla="*/ 51749 w 3429066"/>
              <a:gd name="connsiteY3023" fmla="*/ 176570 h 779148"/>
              <a:gd name="connsiteX3024" fmla="*/ 48749 w 3429066"/>
              <a:gd name="connsiteY3024" fmla="*/ 167254 h 779148"/>
              <a:gd name="connsiteX3025" fmla="*/ 44139 w 3429066"/>
              <a:gd name="connsiteY3025" fmla="*/ 171588 h 779148"/>
              <a:gd name="connsiteX3026" fmla="*/ 36509 w 3429066"/>
              <a:gd name="connsiteY3026" fmla="*/ 162016 h 779148"/>
              <a:gd name="connsiteX3027" fmla="*/ 832247 w 3429066"/>
              <a:gd name="connsiteY3027" fmla="*/ 200439 h 779148"/>
              <a:gd name="connsiteX3028" fmla="*/ 841381 w 3429066"/>
              <a:gd name="connsiteY3028" fmla="*/ 205497 h 779148"/>
              <a:gd name="connsiteX3029" fmla="*/ 832247 w 3429066"/>
              <a:gd name="connsiteY3029" fmla="*/ 200439 h 779148"/>
              <a:gd name="connsiteX3030" fmla="*/ 896807 w 3429066"/>
              <a:gd name="connsiteY3030" fmla="*/ 135317 h 779148"/>
              <a:gd name="connsiteX3031" fmla="*/ 907447 w 3429066"/>
              <a:gd name="connsiteY3031" fmla="*/ 145042 h 779148"/>
              <a:gd name="connsiteX3032" fmla="*/ 898417 w 3429066"/>
              <a:gd name="connsiteY3032" fmla="*/ 121677 h 779148"/>
              <a:gd name="connsiteX3033" fmla="*/ 896807 w 3429066"/>
              <a:gd name="connsiteY3033" fmla="*/ 135317 h 779148"/>
              <a:gd name="connsiteX3034" fmla="*/ 881844 w 3429066"/>
              <a:gd name="connsiteY3034" fmla="*/ 84215 h 779148"/>
              <a:gd name="connsiteX3035" fmla="*/ 893997 w 3429066"/>
              <a:gd name="connsiteY3035" fmla="*/ 94016 h 779148"/>
              <a:gd name="connsiteX3036" fmla="*/ 881844 w 3429066"/>
              <a:gd name="connsiteY3036" fmla="*/ 84215 h 779148"/>
              <a:gd name="connsiteX3037" fmla="*/ 829837 w 3429066"/>
              <a:gd name="connsiteY3037" fmla="*/ 95102 h 779148"/>
              <a:gd name="connsiteX3038" fmla="*/ 843610 w 3429066"/>
              <a:gd name="connsiteY3038" fmla="*/ 91292 h 779148"/>
              <a:gd name="connsiteX3039" fmla="*/ 829837 w 3429066"/>
              <a:gd name="connsiteY3039" fmla="*/ 95102 h 779148"/>
              <a:gd name="connsiteX3040" fmla="*/ 791042 w 3429066"/>
              <a:gd name="connsiteY3040" fmla="*/ 193629 h 779148"/>
              <a:gd name="connsiteX3041" fmla="*/ 801786 w 3429066"/>
              <a:gd name="connsiteY3041" fmla="*/ 185066 h 779148"/>
              <a:gd name="connsiteX3042" fmla="*/ 791042 w 3429066"/>
              <a:gd name="connsiteY3042" fmla="*/ 193629 h 779148"/>
              <a:gd name="connsiteX3043" fmla="*/ 687657 w 3429066"/>
              <a:gd name="connsiteY3043" fmla="*/ 110295 h 779148"/>
              <a:gd name="connsiteX3044" fmla="*/ 698373 w 3429066"/>
              <a:gd name="connsiteY3044" fmla="*/ 106323 h 779148"/>
              <a:gd name="connsiteX3045" fmla="*/ 687657 w 3429066"/>
              <a:gd name="connsiteY3045" fmla="*/ 110295 h 779148"/>
              <a:gd name="connsiteX3046" fmla="*/ 641775 w 3429066"/>
              <a:gd name="connsiteY3046" fmla="*/ 116972 h 779148"/>
              <a:gd name="connsiteX3047" fmla="*/ 646414 w 3429066"/>
              <a:gd name="connsiteY3047" fmla="*/ 108075 h 779148"/>
              <a:gd name="connsiteX3048" fmla="*/ 632670 w 3429066"/>
              <a:gd name="connsiteY3048" fmla="*/ 107333 h 779148"/>
              <a:gd name="connsiteX3049" fmla="*/ 641775 w 3429066"/>
              <a:gd name="connsiteY3049" fmla="*/ 116972 h 779148"/>
              <a:gd name="connsiteX3050" fmla="*/ 456724 w 3429066"/>
              <a:gd name="connsiteY3050" fmla="*/ 148128 h 779148"/>
              <a:gd name="connsiteX3051" fmla="*/ 464449 w 3429066"/>
              <a:gd name="connsiteY3051" fmla="*/ 134822 h 779148"/>
              <a:gd name="connsiteX3052" fmla="*/ 456724 w 3429066"/>
              <a:gd name="connsiteY3052" fmla="*/ 148128 h 779148"/>
              <a:gd name="connsiteX3053" fmla="*/ 448847 w 3429066"/>
              <a:gd name="connsiteY3053" fmla="*/ 188847 h 779148"/>
              <a:gd name="connsiteX3054" fmla="*/ 468725 w 3429066"/>
              <a:gd name="connsiteY3054" fmla="*/ 185371 h 779148"/>
              <a:gd name="connsiteX3055" fmla="*/ 464125 w 3429066"/>
              <a:gd name="connsiteY3055" fmla="*/ 189667 h 779148"/>
              <a:gd name="connsiteX3056" fmla="*/ 448847 w 3429066"/>
              <a:gd name="connsiteY3056" fmla="*/ 188847 h 779148"/>
              <a:gd name="connsiteX3057" fmla="*/ 415195 w 3429066"/>
              <a:gd name="connsiteY3057" fmla="*/ 196182 h 779148"/>
              <a:gd name="connsiteX3058" fmla="*/ 424434 w 3429066"/>
              <a:gd name="connsiteY3058" fmla="*/ 182961 h 779148"/>
              <a:gd name="connsiteX3059" fmla="*/ 415195 w 3429066"/>
              <a:gd name="connsiteY3059" fmla="*/ 196182 h 779148"/>
              <a:gd name="connsiteX3060" fmla="*/ 412194 w 3429066"/>
              <a:gd name="connsiteY3060" fmla="*/ 186876 h 779148"/>
              <a:gd name="connsiteX3061" fmla="*/ 403088 w 3429066"/>
              <a:gd name="connsiteY3061" fmla="*/ 177227 h 779148"/>
              <a:gd name="connsiteX3062" fmla="*/ 412194 w 3429066"/>
              <a:gd name="connsiteY3062" fmla="*/ 186876 h 779148"/>
              <a:gd name="connsiteX3063" fmla="*/ 347139 w 3429066"/>
              <a:gd name="connsiteY3063" fmla="*/ 78186 h 779148"/>
              <a:gd name="connsiteX3064" fmla="*/ 353254 w 3429066"/>
              <a:gd name="connsiteY3064" fmla="*/ 78519 h 779148"/>
              <a:gd name="connsiteX3065" fmla="*/ 347139 w 3429066"/>
              <a:gd name="connsiteY3065" fmla="*/ 78186 h 779148"/>
              <a:gd name="connsiteX3066" fmla="*/ 324212 w 3429066"/>
              <a:gd name="connsiteY3066" fmla="*/ 81520 h 779148"/>
              <a:gd name="connsiteX3067" fmla="*/ 336318 w 3429066"/>
              <a:gd name="connsiteY3067" fmla="*/ 100446 h 779148"/>
              <a:gd name="connsiteX3068" fmla="*/ 328813 w 3429066"/>
              <a:gd name="connsiteY3068" fmla="*/ 77195 h 779148"/>
              <a:gd name="connsiteX3069" fmla="*/ 331984 w 3429066"/>
              <a:gd name="connsiteY3069" fmla="*/ 59079 h 779148"/>
              <a:gd name="connsiteX3070" fmla="*/ 324212 w 3429066"/>
              <a:gd name="connsiteY3070" fmla="*/ 81520 h 779148"/>
              <a:gd name="connsiteX3071" fmla="*/ 275625 w 3429066"/>
              <a:gd name="connsiteY3071" fmla="*/ 33161 h 779148"/>
              <a:gd name="connsiteX3072" fmla="*/ 269510 w 3429066"/>
              <a:gd name="connsiteY3072" fmla="*/ 32847 h 779148"/>
              <a:gd name="connsiteX3073" fmla="*/ 275625 w 3429066"/>
              <a:gd name="connsiteY3073" fmla="*/ 33161 h 779148"/>
              <a:gd name="connsiteX3074" fmla="*/ 266186 w 3429066"/>
              <a:gd name="connsiteY3074" fmla="*/ 78395 h 779148"/>
              <a:gd name="connsiteX3075" fmla="*/ 275406 w 3429066"/>
              <a:gd name="connsiteY3075" fmla="*/ 69747 h 779148"/>
              <a:gd name="connsiteX3076" fmla="*/ 272405 w 3429066"/>
              <a:gd name="connsiteY3076" fmla="*/ 60450 h 779148"/>
              <a:gd name="connsiteX3077" fmla="*/ 266186 w 3429066"/>
              <a:gd name="connsiteY3077" fmla="*/ 78395 h 779148"/>
              <a:gd name="connsiteX3078" fmla="*/ 186985 w 3429066"/>
              <a:gd name="connsiteY3078" fmla="*/ 37524 h 779148"/>
              <a:gd name="connsiteX3079" fmla="*/ 177984 w 3429066"/>
              <a:gd name="connsiteY3079" fmla="*/ 9625 h 779148"/>
              <a:gd name="connsiteX3080" fmla="*/ 183985 w 3429066"/>
              <a:gd name="connsiteY3080" fmla="*/ 28218 h 779148"/>
              <a:gd name="connsiteX3081" fmla="*/ 183937 w 3429066"/>
              <a:gd name="connsiteY3081" fmla="*/ 37381 h 779148"/>
              <a:gd name="connsiteX3082" fmla="*/ 186957 w 3429066"/>
              <a:gd name="connsiteY3082" fmla="*/ 42086 h 779148"/>
              <a:gd name="connsiteX3083" fmla="*/ 193043 w 3429066"/>
              <a:gd name="connsiteY3083" fmla="*/ 47011 h 779148"/>
              <a:gd name="connsiteX3084" fmla="*/ 186985 w 3429066"/>
              <a:gd name="connsiteY3084" fmla="*/ 37524 h 779148"/>
              <a:gd name="connsiteX3085" fmla="*/ 197749 w 3429066"/>
              <a:gd name="connsiteY3085" fmla="*/ 24398 h 779148"/>
              <a:gd name="connsiteX3086" fmla="*/ 205388 w 3429066"/>
              <a:gd name="connsiteY3086" fmla="*/ 24798 h 779148"/>
              <a:gd name="connsiteX3087" fmla="*/ 197749 w 3429066"/>
              <a:gd name="connsiteY3087" fmla="*/ 24398 h 779148"/>
              <a:gd name="connsiteX3088" fmla="*/ 211312 w 3429066"/>
              <a:gd name="connsiteY3088" fmla="*/ 57117 h 779148"/>
              <a:gd name="connsiteX3089" fmla="*/ 200720 w 3429066"/>
              <a:gd name="connsiteY3089" fmla="*/ 38267 h 779148"/>
              <a:gd name="connsiteX3090" fmla="*/ 196063 w 3429066"/>
              <a:gd name="connsiteY3090" fmla="*/ 51726 h 779148"/>
              <a:gd name="connsiteX3091" fmla="*/ 211312 w 3429066"/>
              <a:gd name="connsiteY3091" fmla="*/ 57117 h 779148"/>
              <a:gd name="connsiteX3092" fmla="*/ 223780 w 3429066"/>
              <a:gd name="connsiteY3092" fmla="*/ 16664 h 779148"/>
              <a:gd name="connsiteX3093" fmla="*/ 216075 w 3429066"/>
              <a:gd name="connsiteY3093" fmla="*/ 25379 h 779148"/>
              <a:gd name="connsiteX3094" fmla="*/ 208407 w 3429066"/>
              <a:gd name="connsiteY3094" fmla="*/ 29542 h 779148"/>
              <a:gd name="connsiteX3095" fmla="*/ 223780 w 3429066"/>
              <a:gd name="connsiteY3095" fmla="*/ 16664 h 779148"/>
              <a:gd name="connsiteX3096" fmla="*/ 248155 w 3429066"/>
              <a:gd name="connsiteY3096" fmla="*/ 27094 h 779148"/>
              <a:gd name="connsiteX3097" fmla="*/ 240401 w 3429066"/>
              <a:gd name="connsiteY3097" fmla="*/ 44991 h 779148"/>
              <a:gd name="connsiteX3098" fmla="*/ 248155 w 3429066"/>
              <a:gd name="connsiteY3098" fmla="*/ 27094 h 779148"/>
              <a:gd name="connsiteX3099" fmla="*/ 91507 w 3429066"/>
              <a:gd name="connsiteY3099" fmla="*/ 160415 h 779148"/>
              <a:gd name="connsiteX3100" fmla="*/ 95983 w 3429066"/>
              <a:gd name="connsiteY3100" fmla="*/ 178941 h 779148"/>
              <a:gd name="connsiteX3101" fmla="*/ 97669 w 3429066"/>
              <a:gd name="connsiteY3101" fmla="*/ 151576 h 779148"/>
              <a:gd name="connsiteX3102" fmla="*/ 91507 w 3429066"/>
              <a:gd name="connsiteY3102" fmla="*/ 160415 h 779148"/>
              <a:gd name="connsiteX3103" fmla="*/ 69971 w 3429066"/>
              <a:gd name="connsiteY3103" fmla="*/ 186676 h 779148"/>
              <a:gd name="connsiteX3104" fmla="*/ 72971 w 3429066"/>
              <a:gd name="connsiteY3104" fmla="*/ 195991 h 779148"/>
              <a:gd name="connsiteX3105" fmla="*/ 71418 w 3429066"/>
              <a:gd name="connsiteY3105" fmla="*/ 200468 h 779148"/>
              <a:gd name="connsiteX3106" fmla="*/ 82106 w 3429066"/>
              <a:gd name="connsiteY3106" fmla="*/ 201068 h 779148"/>
              <a:gd name="connsiteX3107" fmla="*/ 73000 w 3429066"/>
              <a:gd name="connsiteY3107" fmla="*/ 191429 h 779148"/>
              <a:gd name="connsiteX3108" fmla="*/ 69971 w 3429066"/>
              <a:gd name="connsiteY3108" fmla="*/ 186676 h 779148"/>
              <a:gd name="connsiteX3109" fmla="*/ 995763 w 3429066"/>
              <a:gd name="connsiteY3109" fmla="*/ 195534 h 779148"/>
              <a:gd name="connsiteX3110" fmla="*/ 1011136 w 3429066"/>
              <a:gd name="connsiteY3110" fmla="*/ 178084 h 779148"/>
              <a:gd name="connsiteX3111" fmla="*/ 1021671 w 3429066"/>
              <a:gd name="connsiteY3111" fmla="*/ 206097 h 779148"/>
              <a:gd name="connsiteX3112" fmla="*/ 1004697 w 3429066"/>
              <a:gd name="connsiteY3112" fmla="*/ 232596 h 779148"/>
              <a:gd name="connsiteX3113" fmla="*/ 1015508 w 3429066"/>
              <a:gd name="connsiteY3113" fmla="*/ 214908 h 779148"/>
              <a:gd name="connsiteX3114" fmla="*/ 1009479 w 3429066"/>
              <a:gd name="connsiteY3114" fmla="*/ 200839 h 779148"/>
              <a:gd name="connsiteX3115" fmla="*/ 988009 w 3429066"/>
              <a:gd name="connsiteY3115" fmla="*/ 213422 h 779148"/>
              <a:gd name="connsiteX3116" fmla="*/ 995648 w 3429066"/>
              <a:gd name="connsiteY3116" fmla="*/ 213822 h 779148"/>
              <a:gd name="connsiteX3117" fmla="*/ 972798 w 3429066"/>
              <a:gd name="connsiteY3117" fmla="*/ 203430 h 779148"/>
              <a:gd name="connsiteX3118" fmla="*/ 972684 w 3429066"/>
              <a:gd name="connsiteY3118" fmla="*/ 221718 h 779148"/>
              <a:gd name="connsiteX3119" fmla="*/ 984933 w 3429066"/>
              <a:gd name="connsiteY3119" fmla="*/ 217784 h 779148"/>
              <a:gd name="connsiteX3120" fmla="*/ 969607 w 3429066"/>
              <a:gd name="connsiteY3120" fmla="*/ 226119 h 779148"/>
              <a:gd name="connsiteX3121" fmla="*/ 957386 w 3429066"/>
              <a:gd name="connsiteY3121" fmla="*/ 225471 h 779148"/>
              <a:gd name="connsiteX3122" fmla="*/ 963606 w 3429066"/>
              <a:gd name="connsiteY3122" fmla="*/ 207497 h 779148"/>
              <a:gd name="connsiteX3123" fmla="*/ 968102 w 3429066"/>
              <a:gd name="connsiteY3123" fmla="*/ 221471 h 779148"/>
              <a:gd name="connsiteX3124" fmla="*/ 971245 w 3429066"/>
              <a:gd name="connsiteY3124" fmla="*/ 207926 h 779148"/>
              <a:gd name="connsiteX3125" fmla="*/ 965149 w 3429066"/>
              <a:gd name="connsiteY3125" fmla="*/ 203030 h 779148"/>
              <a:gd name="connsiteX3126" fmla="*/ 979027 w 3429066"/>
              <a:gd name="connsiteY3126" fmla="*/ 180904 h 779148"/>
              <a:gd name="connsiteX3127" fmla="*/ 995763 w 3429066"/>
              <a:gd name="connsiteY3127" fmla="*/ 195534 h 779148"/>
              <a:gd name="connsiteX3128" fmla="*/ 994581 w 3429066"/>
              <a:gd name="connsiteY3128" fmla="*/ 136022 h 779148"/>
              <a:gd name="connsiteX3129" fmla="*/ 999163 w 3429066"/>
              <a:gd name="connsiteY3129" fmla="*/ 136288 h 779148"/>
              <a:gd name="connsiteX3130" fmla="*/ 1000563 w 3429066"/>
              <a:gd name="connsiteY3130" fmla="*/ 159234 h 779148"/>
              <a:gd name="connsiteX3131" fmla="*/ 994581 w 3429066"/>
              <a:gd name="connsiteY3131" fmla="*/ 136022 h 779148"/>
              <a:gd name="connsiteX3132" fmla="*/ 968464 w 3429066"/>
              <a:gd name="connsiteY3132" fmla="*/ 162035 h 779148"/>
              <a:gd name="connsiteX3133" fmla="*/ 959320 w 3429066"/>
              <a:gd name="connsiteY3133" fmla="*/ 156977 h 779148"/>
              <a:gd name="connsiteX3134" fmla="*/ 968464 w 3429066"/>
              <a:gd name="connsiteY3134" fmla="*/ 162035 h 779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</a:cxnLst>
            <a:rect l="l" t="t" r="r" b="b"/>
            <a:pathLst>
              <a:path w="3429066" h="779148">
                <a:moveTo>
                  <a:pt x="1926831" y="593365"/>
                </a:moveTo>
                <a:cubicBezTo>
                  <a:pt x="1926755" y="602442"/>
                  <a:pt x="1922631" y="598937"/>
                  <a:pt x="1923669" y="611491"/>
                </a:cubicBezTo>
                <a:cubicBezTo>
                  <a:pt x="1922136" y="611405"/>
                  <a:pt x="1920612" y="611319"/>
                  <a:pt x="1919088" y="611243"/>
                </a:cubicBezTo>
                <a:cubicBezTo>
                  <a:pt x="1918316" y="604614"/>
                  <a:pt x="1925107" y="600423"/>
                  <a:pt x="1920697" y="597594"/>
                </a:cubicBezTo>
                <a:cubicBezTo>
                  <a:pt x="1921202" y="591421"/>
                  <a:pt x="1924545" y="594012"/>
                  <a:pt x="1926831" y="593365"/>
                </a:cubicBezTo>
                <a:close/>
                <a:moveTo>
                  <a:pt x="1946882" y="562418"/>
                </a:moveTo>
                <a:cubicBezTo>
                  <a:pt x="1946472" y="567390"/>
                  <a:pt x="1943824" y="565380"/>
                  <a:pt x="1943767" y="571428"/>
                </a:cubicBezTo>
                <a:cubicBezTo>
                  <a:pt x="1940614" y="576258"/>
                  <a:pt x="1941633" y="563361"/>
                  <a:pt x="1940776" y="562104"/>
                </a:cubicBezTo>
                <a:cubicBezTo>
                  <a:pt x="1938338" y="558465"/>
                  <a:pt x="1931775" y="569238"/>
                  <a:pt x="1933204" y="552550"/>
                </a:cubicBezTo>
                <a:cubicBezTo>
                  <a:pt x="1939585" y="550531"/>
                  <a:pt x="1943519" y="555665"/>
                  <a:pt x="1946882" y="562418"/>
                </a:cubicBezTo>
                <a:close/>
                <a:moveTo>
                  <a:pt x="1926774" y="602490"/>
                </a:moveTo>
                <a:cubicBezTo>
                  <a:pt x="1929317" y="602642"/>
                  <a:pt x="1931861" y="602775"/>
                  <a:pt x="1934413" y="602918"/>
                </a:cubicBezTo>
                <a:cubicBezTo>
                  <a:pt x="1934328" y="616853"/>
                  <a:pt x="1925336" y="621340"/>
                  <a:pt x="1926774" y="602490"/>
                </a:cubicBezTo>
                <a:close/>
                <a:moveTo>
                  <a:pt x="2012718" y="538558"/>
                </a:moveTo>
                <a:cubicBezTo>
                  <a:pt x="2009080" y="545082"/>
                  <a:pt x="2009813" y="548035"/>
                  <a:pt x="2005051" y="542720"/>
                </a:cubicBezTo>
                <a:cubicBezTo>
                  <a:pt x="2002222" y="543244"/>
                  <a:pt x="2004022" y="558141"/>
                  <a:pt x="2001879" y="560827"/>
                </a:cubicBezTo>
                <a:cubicBezTo>
                  <a:pt x="1996783" y="560551"/>
                  <a:pt x="1991697" y="560284"/>
                  <a:pt x="1986601" y="559999"/>
                </a:cubicBezTo>
                <a:cubicBezTo>
                  <a:pt x="1981772" y="555912"/>
                  <a:pt x="1989344" y="554131"/>
                  <a:pt x="1991211" y="555693"/>
                </a:cubicBezTo>
                <a:cubicBezTo>
                  <a:pt x="1990811" y="544882"/>
                  <a:pt x="1985963" y="546892"/>
                  <a:pt x="1986763" y="532586"/>
                </a:cubicBezTo>
                <a:cubicBezTo>
                  <a:pt x="1983934" y="533119"/>
                  <a:pt x="1985734" y="548007"/>
                  <a:pt x="1983600" y="550712"/>
                </a:cubicBezTo>
                <a:cubicBezTo>
                  <a:pt x="1974704" y="553931"/>
                  <a:pt x="1973609" y="534634"/>
                  <a:pt x="1970018" y="522546"/>
                </a:cubicBezTo>
                <a:cubicBezTo>
                  <a:pt x="1965474" y="528471"/>
                  <a:pt x="1960531" y="527728"/>
                  <a:pt x="1957826" y="517298"/>
                </a:cubicBezTo>
                <a:cubicBezTo>
                  <a:pt x="1964779" y="507840"/>
                  <a:pt x="1975285" y="526690"/>
                  <a:pt x="1982181" y="532347"/>
                </a:cubicBezTo>
                <a:cubicBezTo>
                  <a:pt x="1981219" y="527652"/>
                  <a:pt x="1978705" y="527433"/>
                  <a:pt x="1979209" y="518441"/>
                </a:cubicBezTo>
                <a:cubicBezTo>
                  <a:pt x="1984782" y="520327"/>
                  <a:pt x="1991268" y="519584"/>
                  <a:pt x="1991316" y="537396"/>
                </a:cubicBezTo>
                <a:cubicBezTo>
                  <a:pt x="1999879" y="548340"/>
                  <a:pt x="2005556" y="523118"/>
                  <a:pt x="2012785" y="524832"/>
                </a:cubicBezTo>
                <a:cubicBezTo>
                  <a:pt x="2012385" y="524737"/>
                  <a:pt x="2013757" y="539548"/>
                  <a:pt x="2015785" y="534167"/>
                </a:cubicBezTo>
                <a:cubicBezTo>
                  <a:pt x="2016128" y="521203"/>
                  <a:pt x="2010670" y="524937"/>
                  <a:pt x="2012899" y="506554"/>
                </a:cubicBezTo>
                <a:cubicBezTo>
                  <a:pt x="2017786" y="516460"/>
                  <a:pt x="2019681" y="502563"/>
                  <a:pt x="2023615" y="502582"/>
                </a:cubicBezTo>
                <a:cubicBezTo>
                  <a:pt x="2026387" y="502563"/>
                  <a:pt x="2028282" y="512002"/>
                  <a:pt x="2032749" y="507630"/>
                </a:cubicBezTo>
                <a:cubicBezTo>
                  <a:pt x="2032673" y="512078"/>
                  <a:pt x="2030854" y="511088"/>
                  <a:pt x="2029663" y="512040"/>
                </a:cubicBezTo>
                <a:cubicBezTo>
                  <a:pt x="2024491" y="523908"/>
                  <a:pt x="2025663" y="555522"/>
                  <a:pt x="2017166" y="557112"/>
                </a:cubicBezTo>
                <a:cubicBezTo>
                  <a:pt x="2021005" y="551950"/>
                  <a:pt x="2020176" y="532262"/>
                  <a:pt x="2023472" y="525413"/>
                </a:cubicBezTo>
                <a:cubicBezTo>
                  <a:pt x="2023262" y="520041"/>
                  <a:pt x="2020710" y="521432"/>
                  <a:pt x="2018919" y="520613"/>
                </a:cubicBezTo>
                <a:cubicBezTo>
                  <a:pt x="2017766" y="531500"/>
                  <a:pt x="2017005" y="533986"/>
                  <a:pt x="2015671" y="552464"/>
                </a:cubicBezTo>
                <a:cubicBezTo>
                  <a:pt x="2012423" y="554398"/>
                  <a:pt x="2012823" y="545749"/>
                  <a:pt x="2012718" y="538558"/>
                </a:cubicBezTo>
                <a:close/>
                <a:moveTo>
                  <a:pt x="1957349" y="599575"/>
                </a:moveTo>
                <a:cubicBezTo>
                  <a:pt x="1958331" y="615453"/>
                  <a:pt x="1951901" y="615682"/>
                  <a:pt x="1949663" y="608309"/>
                </a:cubicBezTo>
                <a:cubicBezTo>
                  <a:pt x="1949948" y="598327"/>
                  <a:pt x="1953568" y="598689"/>
                  <a:pt x="1957349" y="599575"/>
                </a:cubicBezTo>
                <a:close/>
                <a:moveTo>
                  <a:pt x="1990954" y="601404"/>
                </a:moveTo>
                <a:cubicBezTo>
                  <a:pt x="1989934" y="601337"/>
                  <a:pt x="1988915" y="601289"/>
                  <a:pt x="1987896" y="601223"/>
                </a:cubicBezTo>
                <a:cubicBezTo>
                  <a:pt x="1982991" y="604890"/>
                  <a:pt x="1983210" y="593774"/>
                  <a:pt x="1980314" y="591679"/>
                </a:cubicBezTo>
                <a:cubicBezTo>
                  <a:pt x="1966865" y="587688"/>
                  <a:pt x="1982581" y="590069"/>
                  <a:pt x="1984953" y="582763"/>
                </a:cubicBezTo>
                <a:cubicBezTo>
                  <a:pt x="1986706" y="589697"/>
                  <a:pt x="1991268" y="588498"/>
                  <a:pt x="1990954" y="601404"/>
                </a:cubicBezTo>
                <a:close/>
                <a:moveTo>
                  <a:pt x="1967989" y="609290"/>
                </a:moveTo>
                <a:cubicBezTo>
                  <a:pt x="1964779" y="611053"/>
                  <a:pt x="1963960" y="605909"/>
                  <a:pt x="1961912" y="604385"/>
                </a:cubicBezTo>
                <a:cubicBezTo>
                  <a:pt x="1963731" y="596079"/>
                  <a:pt x="1970037" y="601671"/>
                  <a:pt x="1968160" y="581858"/>
                </a:cubicBezTo>
                <a:cubicBezTo>
                  <a:pt x="1971542" y="583983"/>
                  <a:pt x="1969198" y="606204"/>
                  <a:pt x="1967989" y="609290"/>
                </a:cubicBezTo>
                <a:close/>
                <a:moveTo>
                  <a:pt x="1949939" y="562599"/>
                </a:moveTo>
                <a:cubicBezTo>
                  <a:pt x="1945729" y="560408"/>
                  <a:pt x="1949948" y="548216"/>
                  <a:pt x="1953044" y="553607"/>
                </a:cubicBezTo>
                <a:cubicBezTo>
                  <a:pt x="1951796" y="542234"/>
                  <a:pt x="1942405" y="554379"/>
                  <a:pt x="1940881" y="543806"/>
                </a:cubicBezTo>
                <a:cubicBezTo>
                  <a:pt x="1944434" y="534329"/>
                  <a:pt x="1946282" y="546140"/>
                  <a:pt x="1951596" y="539815"/>
                </a:cubicBezTo>
                <a:cubicBezTo>
                  <a:pt x="1952006" y="550626"/>
                  <a:pt x="1956854" y="548607"/>
                  <a:pt x="1956045" y="562923"/>
                </a:cubicBezTo>
                <a:cubicBezTo>
                  <a:pt x="1953178" y="567152"/>
                  <a:pt x="1951025" y="548940"/>
                  <a:pt x="1949939" y="562599"/>
                </a:cubicBezTo>
                <a:close/>
                <a:moveTo>
                  <a:pt x="1917811" y="570009"/>
                </a:moveTo>
                <a:cubicBezTo>
                  <a:pt x="1916135" y="550350"/>
                  <a:pt x="1930403" y="551112"/>
                  <a:pt x="1928498" y="570600"/>
                </a:cubicBezTo>
                <a:cubicBezTo>
                  <a:pt x="1924202" y="565590"/>
                  <a:pt x="1922155" y="565466"/>
                  <a:pt x="1917811" y="570009"/>
                </a:cubicBezTo>
                <a:close/>
                <a:moveTo>
                  <a:pt x="951500" y="440088"/>
                </a:moveTo>
                <a:cubicBezTo>
                  <a:pt x="953157" y="424782"/>
                  <a:pt x="946785" y="432706"/>
                  <a:pt x="943918" y="430506"/>
                </a:cubicBezTo>
                <a:cubicBezTo>
                  <a:pt x="945185" y="422067"/>
                  <a:pt x="951186" y="417095"/>
                  <a:pt x="951547" y="430935"/>
                </a:cubicBezTo>
                <a:cubicBezTo>
                  <a:pt x="954386" y="430392"/>
                  <a:pt x="952576" y="415495"/>
                  <a:pt x="954719" y="412790"/>
                </a:cubicBezTo>
                <a:cubicBezTo>
                  <a:pt x="958310" y="421124"/>
                  <a:pt x="963359" y="412847"/>
                  <a:pt x="966911" y="418067"/>
                </a:cubicBezTo>
                <a:cubicBezTo>
                  <a:pt x="967511" y="418905"/>
                  <a:pt x="966349" y="430173"/>
                  <a:pt x="966835" y="431754"/>
                </a:cubicBezTo>
                <a:cubicBezTo>
                  <a:pt x="967816" y="434907"/>
                  <a:pt x="977589" y="428858"/>
                  <a:pt x="972893" y="441231"/>
                </a:cubicBezTo>
                <a:cubicBezTo>
                  <a:pt x="966711" y="445594"/>
                  <a:pt x="966149" y="433735"/>
                  <a:pt x="963806" y="427001"/>
                </a:cubicBezTo>
                <a:cubicBezTo>
                  <a:pt x="959901" y="427287"/>
                  <a:pt x="956510" y="429220"/>
                  <a:pt x="954596" y="435659"/>
                </a:cubicBezTo>
                <a:cubicBezTo>
                  <a:pt x="956491" y="454985"/>
                  <a:pt x="959615" y="435907"/>
                  <a:pt x="963759" y="436164"/>
                </a:cubicBezTo>
                <a:cubicBezTo>
                  <a:pt x="968693" y="458491"/>
                  <a:pt x="991562" y="437955"/>
                  <a:pt x="1001859" y="451918"/>
                </a:cubicBezTo>
                <a:cubicBezTo>
                  <a:pt x="979770" y="456824"/>
                  <a:pt x="951214" y="453042"/>
                  <a:pt x="930078" y="448051"/>
                </a:cubicBezTo>
                <a:cubicBezTo>
                  <a:pt x="933774" y="434754"/>
                  <a:pt x="947795" y="453376"/>
                  <a:pt x="951500" y="440088"/>
                </a:cubicBezTo>
                <a:close/>
                <a:moveTo>
                  <a:pt x="902265" y="496848"/>
                </a:moveTo>
                <a:cubicBezTo>
                  <a:pt x="900246" y="516727"/>
                  <a:pt x="893921" y="502572"/>
                  <a:pt x="889968" y="509897"/>
                </a:cubicBezTo>
                <a:cubicBezTo>
                  <a:pt x="887549" y="514402"/>
                  <a:pt x="888454" y="513126"/>
                  <a:pt x="883853" y="509564"/>
                </a:cubicBezTo>
                <a:cubicBezTo>
                  <a:pt x="881196" y="476417"/>
                  <a:pt x="900856" y="497210"/>
                  <a:pt x="902265" y="496848"/>
                </a:cubicBezTo>
                <a:close/>
                <a:moveTo>
                  <a:pt x="915934" y="511316"/>
                </a:moveTo>
                <a:cubicBezTo>
                  <a:pt x="917019" y="507687"/>
                  <a:pt x="918381" y="498924"/>
                  <a:pt x="916019" y="497610"/>
                </a:cubicBezTo>
                <a:cubicBezTo>
                  <a:pt x="912895" y="494914"/>
                  <a:pt x="912324" y="506125"/>
                  <a:pt x="914429" y="506639"/>
                </a:cubicBezTo>
                <a:cubicBezTo>
                  <a:pt x="911523" y="520479"/>
                  <a:pt x="907199" y="500982"/>
                  <a:pt x="902217" y="505992"/>
                </a:cubicBezTo>
                <a:cubicBezTo>
                  <a:pt x="902227" y="502934"/>
                  <a:pt x="902256" y="499905"/>
                  <a:pt x="902265" y="496848"/>
                </a:cubicBezTo>
                <a:cubicBezTo>
                  <a:pt x="913943" y="493962"/>
                  <a:pt x="925030" y="479055"/>
                  <a:pt x="934450" y="480303"/>
                </a:cubicBezTo>
                <a:cubicBezTo>
                  <a:pt x="939527" y="480970"/>
                  <a:pt x="940222" y="494505"/>
                  <a:pt x="946642" y="485532"/>
                </a:cubicBezTo>
                <a:cubicBezTo>
                  <a:pt x="948442" y="491609"/>
                  <a:pt x="947185" y="492771"/>
                  <a:pt x="946556" y="499258"/>
                </a:cubicBezTo>
                <a:cubicBezTo>
                  <a:pt x="947928" y="511764"/>
                  <a:pt x="954205" y="510116"/>
                  <a:pt x="958691" y="513621"/>
                </a:cubicBezTo>
                <a:cubicBezTo>
                  <a:pt x="960034" y="531681"/>
                  <a:pt x="946166" y="507802"/>
                  <a:pt x="949471" y="522241"/>
                </a:cubicBezTo>
                <a:cubicBezTo>
                  <a:pt x="946423" y="536462"/>
                  <a:pt x="945023" y="508583"/>
                  <a:pt x="943470" y="503649"/>
                </a:cubicBezTo>
                <a:cubicBezTo>
                  <a:pt x="939632" y="510554"/>
                  <a:pt x="939698" y="495200"/>
                  <a:pt x="938936" y="494276"/>
                </a:cubicBezTo>
                <a:cubicBezTo>
                  <a:pt x="937298" y="492238"/>
                  <a:pt x="934317" y="496657"/>
                  <a:pt x="932831" y="493933"/>
                </a:cubicBezTo>
                <a:cubicBezTo>
                  <a:pt x="932117" y="492628"/>
                  <a:pt x="932707" y="480331"/>
                  <a:pt x="929840" y="484627"/>
                </a:cubicBezTo>
                <a:cubicBezTo>
                  <a:pt x="928240" y="485580"/>
                  <a:pt x="929135" y="489914"/>
                  <a:pt x="929783" y="493781"/>
                </a:cubicBezTo>
                <a:cubicBezTo>
                  <a:pt x="931688" y="505116"/>
                  <a:pt x="933021" y="494486"/>
                  <a:pt x="937374" y="503325"/>
                </a:cubicBezTo>
                <a:cubicBezTo>
                  <a:pt x="937641" y="503906"/>
                  <a:pt x="935145" y="511393"/>
                  <a:pt x="935784" y="512412"/>
                </a:cubicBezTo>
                <a:cubicBezTo>
                  <a:pt x="938422" y="516574"/>
                  <a:pt x="944680" y="505135"/>
                  <a:pt x="943366" y="521946"/>
                </a:cubicBezTo>
                <a:cubicBezTo>
                  <a:pt x="931012" y="520146"/>
                  <a:pt x="924763" y="514593"/>
                  <a:pt x="915934" y="511316"/>
                </a:cubicBezTo>
                <a:close/>
                <a:moveTo>
                  <a:pt x="919067" y="497772"/>
                </a:moveTo>
                <a:cubicBezTo>
                  <a:pt x="921972" y="499867"/>
                  <a:pt x="921753" y="510964"/>
                  <a:pt x="926640" y="507306"/>
                </a:cubicBezTo>
                <a:cubicBezTo>
                  <a:pt x="928554" y="493838"/>
                  <a:pt x="920334" y="487323"/>
                  <a:pt x="919067" y="497772"/>
                </a:cubicBezTo>
                <a:close/>
                <a:moveTo>
                  <a:pt x="1937823" y="543644"/>
                </a:moveTo>
                <a:cubicBezTo>
                  <a:pt x="1931546" y="543806"/>
                  <a:pt x="1931823" y="525051"/>
                  <a:pt x="1924164" y="529195"/>
                </a:cubicBezTo>
                <a:cubicBezTo>
                  <a:pt x="1928489" y="514688"/>
                  <a:pt x="1932623" y="515898"/>
                  <a:pt x="1936385" y="529862"/>
                </a:cubicBezTo>
                <a:cubicBezTo>
                  <a:pt x="1939490" y="518689"/>
                  <a:pt x="1946405" y="509897"/>
                  <a:pt x="1950158" y="526042"/>
                </a:cubicBezTo>
                <a:cubicBezTo>
                  <a:pt x="1953682" y="536529"/>
                  <a:pt x="1946158" y="522032"/>
                  <a:pt x="1942519" y="525594"/>
                </a:cubicBezTo>
                <a:cubicBezTo>
                  <a:pt x="1939376" y="526737"/>
                  <a:pt x="1939395" y="537672"/>
                  <a:pt x="1937823" y="543644"/>
                </a:cubicBezTo>
                <a:close/>
                <a:moveTo>
                  <a:pt x="871566" y="522632"/>
                </a:moveTo>
                <a:cubicBezTo>
                  <a:pt x="865603" y="525509"/>
                  <a:pt x="858012" y="500886"/>
                  <a:pt x="867118" y="499524"/>
                </a:cubicBezTo>
                <a:cubicBezTo>
                  <a:pt x="861803" y="514793"/>
                  <a:pt x="872490" y="506830"/>
                  <a:pt x="871566" y="522632"/>
                </a:cubicBezTo>
                <a:close/>
                <a:moveTo>
                  <a:pt x="883977" y="491295"/>
                </a:moveTo>
                <a:cubicBezTo>
                  <a:pt x="881424" y="491171"/>
                  <a:pt x="878891" y="491028"/>
                  <a:pt x="876338" y="490885"/>
                </a:cubicBezTo>
                <a:cubicBezTo>
                  <a:pt x="874081" y="476702"/>
                  <a:pt x="886397" y="477379"/>
                  <a:pt x="883977" y="491295"/>
                </a:cubicBezTo>
                <a:close/>
                <a:moveTo>
                  <a:pt x="1913058" y="597184"/>
                </a:moveTo>
                <a:cubicBezTo>
                  <a:pt x="1914582" y="597260"/>
                  <a:pt x="1916116" y="597336"/>
                  <a:pt x="1917640" y="597413"/>
                </a:cubicBezTo>
                <a:cubicBezTo>
                  <a:pt x="1917611" y="603518"/>
                  <a:pt x="1917573" y="609624"/>
                  <a:pt x="1917535" y="615720"/>
                </a:cubicBezTo>
                <a:cubicBezTo>
                  <a:pt x="1916011" y="615615"/>
                  <a:pt x="1914477" y="615548"/>
                  <a:pt x="1912963" y="615453"/>
                </a:cubicBezTo>
                <a:cubicBezTo>
                  <a:pt x="1915554" y="606509"/>
                  <a:pt x="1912839" y="609643"/>
                  <a:pt x="1913058" y="597184"/>
                </a:cubicBezTo>
                <a:close/>
                <a:moveTo>
                  <a:pt x="963187" y="527595"/>
                </a:moveTo>
                <a:cubicBezTo>
                  <a:pt x="962063" y="539577"/>
                  <a:pt x="956186" y="536872"/>
                  <a:pt x="955424" y="550026"/>
                </a:cubicBezTo>
                <a:cubicBezTo>
                  <a:pt x="944804" y="547740"/>
                  <a:pt x="931593" y="552950"/>
                  <a:pt x="923373" y="543701"/>
                </a:cubicBezTo>
                <a:cubicBezTo>
                  <a:pt x="932583" y="532443"/>
                  <a:pt x="943527" y="546425"/>
                  <a:pt x="952414" y="540729"/>
                </a:cubicBezTo>
                <a:cubicBezTo>
                  <a:pt x="957139" y="537701"/>
                  <a:pt x="958529" y="528033"/>
                  <a:pt x="963187" y="527595"/>
                </a:cubicBezTo>
                <a:close/>
                <a:moveTo>
                  <a:pt x="1454429" y="645552"/>
                </a:moveTo>
                <a:cubicBezTo>
                  <a:pt x="1449553" y="669488"/>
                  <a:pt x="1441028" y="659868"/>
                  <a:pt x="1429912" y="657973"/>
                </a:cubicBezTo>
                <a:cubicBezTo>
                  <a:pt x="1431246" y="642904"/>
                  <a:pt x="1437437" y="655582"/>
                  <a:pt x="1442161" y="654048"/>
                </a:cubicBezTo>
                <a:cubicBezTo>
                  <a:pt x="1446990" y="652506"/>
                  <a:pt x="1450124" y="644238"/>
                  <a:pt x="1454429" y="645552"/>
                </a:cubicBezTo>
                <a:close/>
                <a:moveTo>
                  <a:pt x="2029387" y="562313"/>
                </a:moveTo>
                <a:cubicBezTo>
                  <a:pt x="2022815" y="562494"/>
                  <a:pt x="2031835" y="581935"/>
                  <a:pt x="2024691" y="580344"/>
                </a:cubicBezTo>
                <a:cubicBezTo>
                  <a:pt x="2025653" y="585068"/>
                  <a:pt x="2028168" y="585278"/>
                  <a:pt x="2027663" y="594231"/>
                </a:cubicBezTo>
                <a:cubicBezTo>
                  <a:pt x="2024796" y="598051"/>
                  <a:pt x="2022767" y="591031"/>
                  <a:pt x="2020053" y="589250"/>
                </a:cubicBezTo>
                <a:cubicBezTo>
                  <a:pt x="2017471" y="587526"/>
                  <a:pt x="2011118" y="594527"/>
                  <a:pt x="2012480" y="579696"/>
                </a:cubicBezTo>
                <a:cubicBezTo>
                  <a:pt x="2016024" y="578430"/>
                  <a:pt x="2018338" y="580744"/>
                  <a:pt x="2020091" y="584678"/>
                </a:cubicBezTo>
                <a:cubicBezTo>
                  <a:pt x="2023386" y="585230"/>
                  <a:pt x="2020395" y="569181"/>
                  <a:pt x="2020176" y="570962"/>
                </a:cubicBezTo>
                <a:cubicBezTo>
                  <a:pt x="2021281" y="562027"/>
                  <a:pt x="2027053" y="570857"/>
                  <a:pt x="2024872" y="552912"/>
                </a:cubicBezTo>
                <a:cubicBezTo>
                  <a:pt x="2031921" y="564361"/>
                  <a:pt x="2033435" y="543578"/>
                  <a:pt x="2038626" y="553674"/>
                </a:cubicBezTo>
                <a:cubicBezTo>
                  <a:pt x="2037788" y="557303"/>
                  <a:pt x="2036988" y="560989"/>
                  <a:pt x="2037016" y="567304"/>
                </a:cubicBezTo>
                <a:cubicBezTo>
                  <a:pt x="2034788" y="564675"/>
                  <a:pt x="2029063" y="572210"/>
                  <a:pt x="2029387" y="562313"/>
                </a:cubicBezTo>
                <a:close/>
                <a:moveTo>
                  <a:pt x="992105" y="547435"/>
                </a:moveTo>
                <a:cubicBezTo>
                  <a:pt x="989724" y="560084"/>
                  <a:pt x="985457" y="555265"/>
                  <a:pt x="982942" y="546940"/>
                </a:cubicBezTo>
                <a:cubicBezTo>
                  <a:pt x="981456" y="546988"/>
                  <a:pt x="981732" y="552483"/>
                  <a:pt x="981361" y="556008"/>
                </a:cubicBezTo>
                <a:cubicBezTo>
                  <a:pt x="977837" y="546511"/>
                  <a:pt x="974103" y="559865"/>
                  <a:pt x="970636" y="559999"/>
                </a:cubicBezTo>
                <a:cubicBezTo>
                  <a:pt x="968892" y="560075"/>
                  <a:pt x="963759" y="564961"/>
                  <a:pt x="964578" y="550521"/>
                </a:cubicBezTo>
                <a:cubicBezTo>
                  <a:pt x="971055" y="557036"/>
                  <a:pt x="974617" y="538072"/>
                  <a:pt x="978408" y="537567"/>
                </a:cubicBezTo>
                <a:cubicBezTo>
                  <a:pt x="983237" y="536881"/>
                  <a:pt x="985599" y="549159"/>
                  <a:pt x="992105" y="547435"/>
                </a:cubicBezTo>
                <a:close/>
                <a:moveTo>
                  <a:pt x="284074" y="404036"/>
                </a:moveTo>
                <a:cubicBezTo>
                  <a:pt x="282007" y="385472"/>
                  <a:pt x="297990" y="374061"/>
                  <a:pt x="296323" y="400102"/>
                </a:cubicBezTo>
                <a:cubicBezTo>
                  <a:pt x="293294" y="399912"/>
                  <a:pt x="294456" y="387520"/>
                  <a:pt x="290265" y="390625"/>
                </a:cubicBezTo>
                <a:cubicBezTo>
                  <a:pt x="286626" y="391797"/>
                  <a:pt x="291884" y="403112"/>
                  <a:pt x="293246" y="404541"/>
                </a:cubicBezTo>
                <a:cubicBezTo>
                  <a:pt x="299857" y="406398"/>
                  <a:pt x="297161" y="379405"/>
                  <a:pt x="304076" y="382243"/>
                </a:cubicBezTo>
                <a:cubicBezTo>
                  <a:pt x="302943" y="397835"/>
                  <a:pt x="297409" y="414304"/>
                  <a:pt x="291665" y="413561"/>
                </a:cubicBezTo>
                <a:cubicBezTo>
                  <a:pt x="287931" y="413114"/>
                  <a:pt x="288036" y="404103"/>
                  <a:pt x="284074" y="404036"/>
                </a:cubicBezTo>
                <a:close/>
                <a:moveTo>
                  <a:pt x="410766" y="424563"/>
                </a:moveTo>
                <a:cubicBezTo>
                  <a:pt x="414471" y="422658"/>
                  <a:pt x="420472" y="413542"/>
                  <a:pt x="419872" y="434230"/>
                </a:cubicBezTo>
                <a:cubicBezTo>
                  <a:pt x="416966" y="432125"/>
                  <a:pt x="417195" y="420991"/>
                  <a:pt x="412299" y="424667"/>
                </a:cubicBezTo>
                <a:cubicBezTo>
                  <a:pt x="411051" y="440231"/>
                  <a:pt x="418462" y="430811"/>
                  <a:pt x="416738" y="447794"/>
                </a:cubicBezTo>
                <a:cubicBezTo>
                  <a:pt x="412661" y="445241"/>
                  <a:pt x="402069" y="429239"/>
                  <a:pt x="404517" y="447099"/>
                </a:cubicBezTo>
                <a:cubicBezTo>
                  <a:pt x="402222" y="459186"/>
                  <a:pt x="396154" y="444756"/>
                  <a:pt x="396964" y="433002"/>
                </a:cubicBezTo>
                <a:cubicBezTo>
                  <a:pt x="398745" y="431278"/>
                  <a:pt x="401384" y="435535"/>
                  <a:pt x="403069" y="433307"/>
                </a:cubicBezTo>
                <a:cubicBezTo>
                  <a:pt x="403955" y="432135"/>
                  <a:pt x="404355" y="424515"/>
                  <a:pt x="404660" y="424258"/>
                </a:cubicBezTo>
                <a:cubicBezTo>
                  <a:pt x="406489" y="422581"/>
                  <a:pt x="408851" y="425563"/>
                  <a:pt x="410766" y="424563"/>
                </a:cubicBezTo>
                <a:close/>
                <a:moveTo>
                  <a:pt x="388210" y="363917"/>
                </a:moveTo>
                <a:cubicBezTo>
                  <a:pt x="392887" y="353611"/>
                  <a:pt x="403974" y="363164"/>
                  <a:pt x="411147" y="360574"/>
                </a:cubicBezTo>
                <a:cubicBezTo>
                  <a:pt x="409070" y="368127"/>
                  <a:pt x="407003" y="375690"/>
                  <a:pt x="407899" y="392397"/>
                </a:cubicBezTo>
                <a:cubicBezTo>
                  <a:pt x="402736" y="396816"/>
                  <a:pt x="405603" y="378052"/>
                  <a:pt x="404974" y="369384"/>
                </a:cubicBezTo>
                <a:cubicBezTo>
                  <a:pt x="400907" y="364927"/>
                  <a:pt x="403098" y="378585"/>
                  <a:pt x="401831" y="382948"/>
                </a:cubicBezTo>
                <a:cubicBezTo>
                  <a:pt x="401003" y="385796"/>
                  <a:pt x="398231" y="387796"/>
                  <a:pt x="398774" y="382767"/>
                </a:cubicBezTo>
                <a:cubicBezTo>
                  <a:pt x="398021" y="389625"/>
                  <a:pt x="398240" y="395264"/>
                  <a:pt x="400193" y="401122"/>
                </a:cubicBezTo>
                <a:cubicBezTo>
                  <a:pt x="401107" y="403922"/>
                  <a:pt x="402088" y="397207"/>
                  <a:pt x="401745" y="396664"/>
                </a:cubicBezTo>
                <a:cubicBezTo>
                  <a:pt x="403250" y="399093"/>
                  <a:pt x="407813" y="417609"/>
                  <a:pt x="410823" y="410866"/>
                </a:cubicBezTo>
                <a:cubicBezTo>
                  <a:pt x="409042" y="421810"/>
                  <a:pt x="402946" y="422238"/>
                  <a:pt x="401669" y="410351"/>
                </a:cubicBezTo>
                <a:cubicBezTo>
                  <a:pt x="393497" y="408884"/>
                  <a:pt x="393983" y="423896"/>
                  <a:pt x="386372" y="414133"/>
                </a:cubicBezTo>
                <a:cubicBezTo>
                  <a:pt x="386610" y="402427"/>
                  <a:pt x="391544" y="405294"/>
                  <a:pt x="395592" y="405474"/>
                </a:cubicBezTo>
                <a:cubicBezTo>
                  <a:pt x="395621" y="400903"/>
                  <a:pt x="395640" y="396330"/>
                  <a:pt x="395669" y="391758"/>
                </a:cubicBezTo>
                <a:cubicBezTo>
                  <a:pt x="389687" y="392121"/>
                  <a:pt x="389477" y="406999"/>
                  <a:pt x="383429" y="395654"/>
                </a:cubicBezTo>
                <a:cubicBezTo>
                  <a:pt x="381638" y="396292"/>
                  <a:pt x="382076" y="403931"/>
                  <a:pt x="381819" y="409313"/>
                </a:cubicBezTo>
                <a:cubicBezTo>
                  <a:pt x="377619" y="412409"/>
                  <a:pt x="378790" y="400017"/>
                  <a:pt x="375761" y="399836"/>
                </a:cubicBezTo>
                <a:cubicBezTo>
                  <a:pt x="371437" y="398807"/>
                  <a:pt x="372685" y="415104"/>
                  <a:pt x="366541" y="408475"/>
                </a:cubicBezTo>
                <a:cubicBezTo>
                  <a:pt x="366684" y="393387"/>
                  <a:pt x="370989" y="391225"/>
                  <a:pt x="375818" y="390692"/>
                </a:cubicBezTo>
                <a:cubicBezTo>
                  <a:pt x="381324" y="381338"/>
                  <a:pt x="380533" y="373594"/>
                  <a:pt x="382114" y="359011"/>
                </a:cubicBezTo>
                <a:cubicBezTo>
                  <a:pt x="387963" y="352611"/>
                  <a:pt x="382295" y="379452"/>
                  <a:pt x="388144" y="373042"/>
                </a:cubicBezTo>
                <a:cubicBezTo>
                  <a:pt x="390087" y="372042"/>
                  <a:pt x="389753" y="364050"/>
                  <a:pt x="388210" y="363917"/>
                </a:cubicBezTo>
                <a:close/>
                <a:moveTo>
                  <a:pt x="303628" y="455376"/>
                </a:moveTo>
                <a:cubicBezTo>
                  <a:pt x="301428" y="462729"/>
                  <a:pt x="300685" y="451299"/>
                  <a:pt x="297542" y="450461"/>
                </a:cubicBezTo>
                <a:cubicBezTo>
                  <a:pt x="294646" y="449718"/>
                  <a:pt x="292999" y="455852"/>
                  <a:pt x="291408" y="454700"/>
                </a:cubicBezTo>
                <a:cubicBezTo>
                  <a:pt x="287303" y="451728"/>
                  <a:pt x="284883" y="440812"/>
                  <a:pt x="280807" y="440403"/>
                </a:cubicBezTo>
                <a:cubicBezTo>
                  <a:pt x="284940" y="415628"/>
                  <a:pt x="291475" y="452404"/>
                  <a:pt x="297637" y="436755"/>
                </a:cubicBezTo>
                <a:cubicBezTo>
                  <a:pt x="298961" y="444908"/>
                  <a:pt x="300961" y="451109"/>
                  <a:pt x="303628" y="455376"/>
                </a:cubicBezTo>
                <a:close/>
                <a:moveTo>
                  <a:pt x="325098" y="442822"/>
                </a:moveTo>
                <a:cubicBezTo>
                  <a:pt x="325774" y="451814"/>
                  <a:pt x="318002" y="457148"/>
                  <a:pt x="317421" y="446994"/>
                </a:cubicBezTo>
                <a:cubicBezTo>
                  <a:pt x="313734" y="452595"/>
                  <a:pt x="311696" y="463377"/>
                  <a:pt x="305133" y="460024"/>
                </a:cubicBezTo>
                <a:cubicBezTo>
                  <a:pt x="312915" y="453366"/>
                  <a:pt x="307877" y="440507"/>
                  <a:pt x="302209" y="437002"/>
                </a:cubicBezTo>
                <a:cubicBezTo>
                  <a:pt x="308934" y="412952"/>
                  <a:pt x="315116" y="445765"/>
                  <a:pt x="323621" y="433592"/>
                </a:cubicBezTo>
                <a:cubicBezTo>
                  <a:pt x="323345" y="438888"/>
                  <a:pt x="323907" y="441755"/>
                  <a:pt x="325098" y="442822"/>
                </a:cubicBezTo>
                <a:close/>
                <a:moveTo>
                  <a:pt x="461162" y="427306"/>
                </a:moveTo>
                <a:cubicBezTo>
                  <a:pt x="459638" y="427220"/>
                  <a:pt x="458105" y="427134"/>
                  <a:pt x="456581" y="427049"/>
                </a:cubicBezTo>
                <a:cubicBezTo>
                  <a:pt x="457514" y="416000"/>
                  <a:pt x="458029" y="403608"/>
                  <a:pt x="462829" y="404541"/>
                </a:cubicBezTo>
                <a:cubicBezTo>
                  <a:pt x="464010" y="417524"/>
                  <a:pt x="460600" y="416257"/>
                  <a:pt x="461162" y="427306"/>
                </a:cubicBezTo>
                <a:close/>
                <a:moveTo>
                  <a:pt x="459991" y="367794"/>
                </a:moveTo>
                <a:cubicBezTo>
                  <a:pt x="457086" y="365708"/>
                  <a:pt x="457305" y="354601"/>
                  <a:pt x="452409" y="358250"/>
                </a:cubicBezTo>
                <a:cubicBezTo>
                  <a:pt x="450828" y="361117"/>
                  <a:pt x="450761" y="368660"/>
                  <a:pt x="447761" y="367136"/>
                </a:cubicBezTo>
                <a:cubicBezTo>
                  <a:pt x="447932" y="360640"/>
                  <a:pt x="448094" y="354201"/>
                  <a:pt x="446313" y="353354"/>
                </a:cubicBezTo>
                <a:cubicBezTo>
                  <a:pt x="450123" y="348391"/>
                  <a:pt x="459600" y="343829"/>
                  <a:pt x="459991" y="367794"/>
                </a:cubicBezTo>
                <a:close/>
                <a:moveTo>
                  <a:pt x="444770" y="357840"/>
                </a:moveTo>
                <a:cubicBezTo>
                  <a:pt x="443008" y="376252"/>
                  <a:pt x="437512" y="356011"/>
                  <a:pt x="430997" y="361640"/>
                </a:cubicBezTo>
                <a:cubicBezTo>
                  <a:pt x="433835" y="381786"/>
                  <a:pt x="420700" y="358002"/>
                  <a:pt x="415661" y="369984"/>
                </a:cubicBezTo>
                <a:cubicBezTo>
                  <a:pt x="414604" y="350058"/>
                  <a:pt x="423653" y="358535"/>
                  <a:pt x="427977" y="356935"/>
                </a:cubicBezTo>
                <a:cubicBezTo>
                  <a:pt x="434226" y="354592"/>
                  <a:pt x="441131" y="347734"/>
                  <a:pt x="444770" y="357840"/>
                </a:cubicBezTo>
                <a:close/>
                <a:moveTo>
                  <a:pt x="447685" y="380852"/>
                </a:moveTo>
                <a:cubicBezTo>
                  <a:pt x="447618" y="385301"/>
                  <a:pt x="445789" y="384291"/>
                  <a:pt x="444598" y="385243"/>
                </a:cubicBezTo>
                <a:cubicBezTo>
                  <a:pt x="444484" y="393073"/>
                  <a:pt x="445665" y="397159"/>
                  <a:pt x="447570" y="399140"/>
                </a:cubicBezTo>
                <a:cubicBezTo>
                  <a:pt x="447799" y="405341"/>
                  <a:pt x="438693" y="404579"/>
                  <a:pt x="444437" y="412675"/>
                </a:cubicBezTo>
                <a:cubicBezTo>
                  <a:pt x="443655" y="429192"/>
                  <a:pt x="439074" y="408542"/>
                  <a:pt x="438360" y="407799"/>
                </a:cubicBezTo>
                <a:cubicBezTo>
                  <a:pt x="436569" y="405903"/>
                  <a:pt x="433978" y="409694"/>
                  <a:pt x="432254" y="407456"/>
                </a:cubicBezTo>
                <a:cubicBezTo>
                  <a:pt x="431511" y="406484"/>
                  <a:pt x="431368" y="399093"/>
                  <a:pt x="430778" y="398207"/>
                </a:cubicBezTo>
                <a:cubicBezTo>
                  <a:pt x="428501" y="394845"/>
                  <a:pt x="425406" y="400645"/>
                  <a:pt x="426263" y="388853"/>
                </a:cubicBezTo>
                <a:cubicBezTo>
                  <a:pt x="423548" y="387663"/>
                  <a:pt x="418586" y="393025"/>
                  <a:pt x="420205" y="379347"/>
                </a:cubicBezTo>
                <a:cubicBezTo>
                  <a:pt x="424120" y="385891"/>
                  <a:pt x="429501" y="384034"/>
                  <a:pt x="433902" y="389234"/>
                </a:cubicBezTo>
                <a:cubicBezTo>
                  <a:pt x="436607" y="392463"/>
                  <a:pt x="439150" y="417505"/>
                  <a:pt x="442998" y="398883"/>
                </a:cubicBezTo>
                <a:cubicBezTo>
                  <a:pt x="440331" y="390120"/>
                  <a:pt x="432949" y="394968"/>
                  <a:pt x="433978" y="375556"/>
                </a:cubicBezTo>
                <a:cubicBezTo>
                  <a:pt x="441627" y="372309"/>
                  <a:pt x="441350" y="391930"/>
                  <a:pt x="447685" y="380852"/>
                </a:cubicBezTo>
                <a:close/>
                <a:moveTo>
                  <a:pt x="283836" y="445184"/>
                </a:moveTo>
                <a:cubicBezTo>
                  <a:pt x="284750" y="449280"/>
                  <a:pt x="285626" y="453442"/>
                  <a:pt x="283769" y="454309"/>
                </a:cubicBezTo>
                <a:cubicBezTo>
                  <a:pt x="277359" y="458014"/>
                  <a:pt x="262623" y="450442"/>
                  <a:pt x="251698" y="452595"/>
                </a:cubicBezTo>
                <a:cubicBezTo>
                  <a:pt x="246155" y="455576"/>
                  <a:pt x="246221" y="444394"/>
                  <a:pt x="251727" y="448023"/>
                </a:cubicBezTo>
                <a:cubicBezTo>
                  <a:pt x="262528" y="444337"/>
                  <a:pt x="273701" y="438212"/>
                  <a:pt x="283836" y="445184"/>
                </a:cubicBezTo>
                <a:close/>
                <a:moveTo>
                  <a:pt x="438169" y="439784"/>
                </a:moveTo>
                <a:cubicBezTo>
                  <a:pt x="435273" y="446318"/>
                  <a:pt x="436216" y="464758"/>
                  <a:pt x="430397" y="462215"/>
                </a:cubicBezTo>
                <a:cubicBezTo>
                  <a:pt x="434988" y="455909"/>
                  <a:pt x="426530" y="438174"/>
                  <a:pt x="433597" y="439536"/>
                </a:cubicBezTo>
                <a:cubicBezTo>
                  <a:pt x="432692" y="430173"/>
                  <a:pt x="425882" y="437812"/>
                  <a:pt x="427606" y="420915"/>
                </a:cubicBezTo>
                <a:cubicBezTo>
                  <a:pt x="433321" y="434612"/>
                  <a:pt x="440560" y="421419"/>
                  <a:pt x="448923" y="431230"/>
                </a:cubicBezTo>
                <a:cubicBezTo>
                  <a:pt x="444875" y="443041"/>
                  <a:pt x="451361" y="434954"/>
                  <a:pt x="450342" y="449585"/>
                </a:cubicBezTo>
                <a:cubicBezTo>
                  <a:pt x="443341" y="454785"/>
                  <a:pt x="444408" y="436716"/>
                  <a:pt x="438169" y="439784"/>
                </a:cubicBezTo>
                <a:close/>
                <a:moveTo>
                  <a:pt x="434845" y="485323"/>
                </a:moveTo>
                <a:cubicBezTo>
                  <a:pt x="439807" y="496591"/>
                  <a:pt x="423958" y="482227"/>
                  <a:pt x="424101" y="493886"/>
                </a:cubicBezTo>
                <a:cubicBezTo>
                  <a:pt x="419833" y="486447"/>
                  <a:pt x="417576" y="498772"/>
                  <a:pt x="413433" y="488752"/>
                </a:cubicBezTo>
                <a:cubicBezTo>
                  <a:pt x="419090" y="485732"/>
                  <a:pt x="426958" y="471302"/>
                  <a:pt x="430311" y="475931"/>
                </a:cubicBezTo>
                <a:cubicBezTo>
                  <a:pt x="425158" y="484961"/>
                  <a:pt x="429025" y="485732"/>
                  <a:pt x="434845" y="485323"/>
                </a:cubicBezTo>
                <a:close/>
                <a:moveTo>
                  <a:pt x="328365" y="406427"/>
                </a:moveTo>
                <a:cubicBezTo>
                  <a:pt x="325212" y="403731"/>
                  <a:pt x="324869" y="415095"/>
                  <a:pt x="323726" y="415314"/>
                </a:cubicBezTo>
                <a:cubicBezTo>
                  <a:pt x="319830" y="416019"/>
                  <a:pt x="321888" y="403188"/>
                  <a:pt x="317697" y="401264"/>
                </a:cubicBezTo>
                <a:cubicBezTo>
                  <a:pt x="321326" y="386682"/>
                  <a:pt x="317287" y="377319"/>
                  <a:pt x="323974" y="374175"/>
                </a:cubicBezTo>
                <a:cubicBezTo>
                  <a:pt x="324993" y="388196"/>
                  <a:pt x="321259" y="387472"/>
                  <a:pt x="322278" y="401503"/>
                </a:cubicBezTo>
                <a:cubicBezTo>
                  <a:pt x="326212" y="403960"/>
                  <a:pt x="331032" y="385815"/>
                  <a:pt x="327003" y="378900"/>
                </a:cubicBezTo>
                <a:cubicBezTo>
                  <a:pt x="327317" y="373718"/>
                  <a:pt x="328555" y="376461"/>
                  <a:pt x="328536" y="378995"/>
                </a:cubicBezTo>
                <a:cubicBezTo>
                  <a:pt x="329555" y="379024"/>
                  <a:pt x="330575" y="379090"/>
                  <a:pt x="331594" y="379147"/>
                </a:cubicBezTo>
                <a:cubicBezTo>
                  <a:pt x="332642" y="393292"/>
                  <a:pt x="327346" y="387691"/>
                  <a:pt x="328393" y="401865"/>
                </a:cubicBezTo>
                <a:cubicBezTo>
                  <a:pt x="335166" y="397797"/>
                  <a:pt x="336518" y="389339"/>
                  <a:pt x="342167" y="398007"/>
                </a:cubicBezTo>
                <a:cubicBezTo>
                  <a:pt x="341986" y="411428"/>
                  <a:pt x="338576" y="414819"/>
                  <a:pt x="335918" y="420543"/>
                </a:cubicBezTo>
                <a:cubicBezTo>
                  <a:pt x="330918" y="420505"/>
                  <a:pt x="331870" y="409380"/>
                  <a:pt x="328365" y="406427"/>
                </a:cubicBezTo>
                <a:close/>
                <a:moveTo>
                  <a:pt x="146342" y="442298"/>
                </a:moveTo>
                <a:cubicBezTo>
                  <a:pt x="149200" y="451442"/>
                  <a:pt x="134074" y="444384"/>
                  <a:pt x="129511" y="445975"/>
                </a:cubicBezTo>
                <a:cubicBezTo>
                  <a:pt x="132217" y="425515"/>
                  <a:pt x="139894" y="446194"/>
                  <a:pt x="146342" y="442298"/>
                </a:cubicBezTo>
                <a:close/>
                <a:moveTo>
                  <a:pt x="206464" y="354087"/>
                </a:moveTo>
                <a:cubicBezTo>
                  <a:pt x="204045" y="346115"/>
                  <a:pt x="200139" y="342390"/>
                  <a:pt x="194301" y="344286"/>
                </a:cubicBezTo>
                <a:cubicBezTo>
                  <a:pt x="194958" y="329798"/>
                  <a:pt x="204902" y="330160"/>
                  <a:pt x="205026" y="340314"/>
                </a:cubicBezTo>
                <a:cubicBezTo>
                  <a:pt x="205664" y="329856"/>
                  <a:pt x="211169" y="334542"/>
                  <a:pt x="212741" y="326988"/>
                </a:cubicBezTo>
                <a:cubicBezTo>
                  <a:pt x="208026" y="312358"/>
                  <a:pt x="197939" y="329017"/>
                  <a:pt x="195920" y="330646"/>
                </a:cubicBezTo>
                <a:cubicBezTo>
                  <a:pt x="196215" y="330436"/>
                  <a:pt x="195682" y="321816"/>
                  <a:pt x="195977" y="321521"/>
                </a:cubicBezTo>
                <a:cubicBezTo>
                  <a:pt x="192748" y="324722"/>
                  <a:pt x="191281" y="332732"/>
                  <a:pt x="189757" y="339504"/>
                </a:cubicBezTo>
                <a:cubicBezTo>
                  <a:pt x="187147" y="339552"/>
                  <a:pt x="185823" y="335856"/>
                  <a:pt x="185233" y="330084"/>
                </a:cubicBezTo>
                <a:cubicBezTo>
                  <a:pt x="181385" y="332037"/>
                  <a:pt x="176784" y="336933"/>
                  <a:pt x="174508" y="334085"/>
                </a:cubicBezTo>
                <a:cubicBezTo>
                  <a:pt x="168669" y="340485"/>
                  <a:pt x="174336" y="313644"/>
                  <a:pt x="168478" y="320026"/>
                </a:cubicBezTo>
                <a:cubicBezTo>
                  <a:pt x="166335" y="321531"/>
                  <a:pt x="168307" y="328093"/>
                  <a:pt x="169955" y="329265"/>
                </a:cubicBezTo>
                <a:cubicBezTo>
                  <a:pt x="168754" y="339514"/>
                  <a:pt x="161373" y="330579"/>
                  <a:pt x="157705" y="333180"/>
                </a:cubicBezTo>
                <a:cubicBezTo>
                  <a:pt x="159610" y="326674"/>
                  <a:pt x="163582" y="326550"/>
                  <a:pt x="165430" y="319892"/>
                </a:cubicBezTo>
                <a:cubicBezTo>
                  <a:pt x="165163" y="316140"/>
                  <a:pt x="163925" y="315254"/>
                  <a:pt x="163963" y="310653"/>
                </a:cubicBezTo>
                <a:cubicBezTo>
                  <a:pt x="160525" y="312415"/>
                  <a:pt x="159029" y="320197"/>
                  <a:pt x="156239" y="323969"/>
                </a:cubicBezTo>
                <a:cubicBezTo>
                  <a:pt x="157734" y="308596"/>
                  <a:pt x="144599" y="311768"/>
                  <a:pt x="141056" y="309386"/>
                </a:cubicBezTo>
                <a:cubicBezTo>
                  <a:pt x="143970" y="304529"/>
                  <a:pt x="146475" y="298290"/>
                  <a:pt x="150295" y="296194"/>
                </a:cubicBezTo>
                <a:cubicBezTo>
                  <a:pt x="149857" y="289974"/>
                  <a:pt x="146494" y="292203"/>
                  <a:pt x="144218" y="291298"/>
                </a:cubicBezTo>
                <a:cubicBezTo>
                  <a:pt x="149085" y="277963"/>
                  <a:pt x="166849" y="273658"/>
                  <a:pt x="176403" y="274753"/>
                </a:cubicBezTo>
                <a:cubicBezTo>
                  <a:pt x="178984" y="275039"/>
                  <a:pt x="179280" y="277049"/>
                  <a:pt x="179403" y="284059"/>
                </a:cubicBezTo>
                <a:cubicBezTo>
                  <a:pt x="181013" y="282107"/>
                  <a:pt x="180575" y="276192"/>
                  <a:pt x="182509" y="275068"/>
                </a:cubicBezTo>
                <a:cubicBezTo>
                  <a:pt x="185728" y="273239"/>
                  <a:pt x="184899" y="284393"/>
                  <a:pt x="185509" y="284393"/>
                </a:cubicBezTo>
                <a:cubicBezTo>
                  <a:pt x="187404" y="284374"/>
                  <a:pt x="188109" y="276516"/>
                  <a:pt x="190148" y="275487"/>
                </a:cubicBezTo>
                <a:cubicBezTo>
                  <a:pt x="193443" y="273810"/>
                  <a:pt x="198006" y="284964"/>
                  <a:pt x="202311" y="285278"/>
                </a:cubicBezTo>
                <a:cubicBezTo>
                  <a:pt x="209140" y="285793"/>
                  <a:pt x="215313" y="279811"/>
                  <a:pt x="222190" y="281802"/>
                </a:cubicBezTo>
                <a:cubicBezTo>
                  <a:pt x="228229" y="283516"/>
                  <a:pt x="233905" y="293803"/>
                  <a:pt x="240440" y="296508"/>
                </a:cubicBezTo>
                <a:cubicBezTo>
                  <a:pt x="243011" y="297556"/>
                  <a:pt x="244431" y="292184"/>
                  <a:pt x="245040" y="292165"/>
                </a:cubicBezTo>
                <a:cubicBezTo>
                  <a:pt x="255222" y="291975"/>
                  <a:pt x="265119" y="309043"/>
                  <a:pt x="274063" y="293737"/>
                </a:cubicBezTo>
                <a:cubicBezTo>
                  <a:pt x="275149" y="298080"/>
                  <a:pt x="276796" y="300804"/>
                  <a:pt x="278587" y="303138"/>
                </a:cubicBezTo>
                <a:cubicBezTo>
                  <a:pt x="277320" y="313187"/>
                  <a:pt x="269138" y="301747"/>
                  <a:pt x="270843" y="320997"/>
                </a:cubicBezTo>
                <a:cubicBezTo>
                  <a:pt x="275253" y="314520"/>
                  <a:pt x="279816" y="308510"/>
                  <a:pt x="283197" y="298795"/>
                </a:cubicBezTo>
                <a:cubicBezTo>
                  <a:pt x="290341" y="314901"/>
                  <a:pt x="303609" y="302224"/>
                  <a:pt x="313687" y="309615"/>
                </a:cubicBezTo>
                <a:cubicBezTo>
                  <a:pt x="317354" y="312253"/>
                  <a:pt x="317011" y="318911"/>
                  <a:pt x="319726" y="323664"/>
                </a:cubicBezTo>
                <a:cubicBezTo>
                  <a:pt x="323517" y="330303"/>
                  <a:pt x="328994" y="325674"/>
                  <a:pt x="330327" y="337923"/>
                </a:cubicBezTo>
                <a:cubicBezTo>
                  <a:pt x="329051" y="359116"/>
                  <a:pt x="321478" y="342238"/>
                  <a:pt x="318078" y="341848"/>
                </a:cubicBezTo>
                <a:cubicBezTo>
                  <a:pt x="313363" y="341333"/>
                  <a:pt x="307819" y="342943"/>
                  <a:pt x="304333" y="341114"/>
                </a:cubicBezTo>
                <a:cubicBezTo>
                  <a:pt x="302695" y="340228"/>
                  <a:pt x="301247" y="345505"/>
                  <a:pt x="301247" y="345505"/>
                </a:cubicBezTo>
                <a:cubicBezTo>
                  <a:pt x="300114" y="344743"/>
                  <a:pt x="297161" y="336218"/>
                  <a:pt x="296732" y="336104"/>
                </a:cubicBezTo>
                <a:cubicBezTo>
                  <a:pt x="294904" y="335628"/>
                  <a:pt x="291294" y="340752"/>
                  <a:pt x="289065" y="340285"/>
                </a:cubicBezTo>
                <a:cubicBezTo>
                  <a:pt x="283683" y="339133"/>
                  <a:pt x="282064" y="334856"/>
                  <a:pt x="276816" y="344191"/>
                </a:cubicBezTo>
                <a:cubicBezTo>
                  <a:pt x="276482" y="330760"/>
                  <a:pt x="283045" y="327531"/>
                  <a:pt x="276949" y="321350"/>
                </a:cubicBezTo>
                <a:cubicBezTo>
                  <a:pt x="274672" y="323188"/>
                  <a:pt x="277520" y="327246"/>
                  <a:pt x="276863" y="335047"/>
                </a:cubicBezTo>
                <a:cubicBezTo>
                  <a:pt x="273472" y="340038"/>
                  <a:pt x="268405" y="339847"/>
                  <a:pt x="267595" y="352839"/>
                </a:cubicBezTo>
                <a:cubicBezTo>
                  <a:pt x="255651" y="344524"/>
                  <a:pt x="247774" y="349391"/>
                  <a:pt x="238658" y="337542"/>
                </a:cubicBezTo>
                <a:cubicBezTo>
                  <a:pt x="232782" y="341067"/>
                  <a:pt x="228467" y="349372"/>
                  <a:pt x="226266" y="364336"/>
                </a:cubicBezTo>
                <a:cubicBezTo>
                  <a:pt x="222485" y="360278"/>
                  <a:pt x="218123" y="357869"/>
                  <a:pt x="212550" y="359011"/>
                </a:cubicBezTo>
                <a:cubicBezTo>
                  <a:pt x="212588" y="352896"/>
                  <a:pt x="212627" y="346820"/>
                  <a:pt x="212665" y="340724"/>
                </a:cubicBezTo>
                <a:cubicBezTo>
                  <a:pt x="208664" y="339219"/>
                  <a:pt x="206073" y="342048"/>
                  <a:pt x="206464" y="354087"/>
                </a:cubicBezTo>
                <a:close/>
                <a:moveTo>
                  <a:pt x="261528" y="343352"/>
                </a:moveTo>
                <a:cubicBezTo>
                  <a:pt x="261233" y="338209"/>
                  <a:pt x="259871" y="336133"/>
                  <a:pt x="258528" y="334047"/>
                </a:cubicBezTo>
                <a:cubicBezTo>
                  <a:pt x="258451" y="355411"/>
                  <a:pt x="262823" y="342991"/>
                  <a:pt x="267643" y="343695"/>
                </a:cubicBezTo>
                <a:cubicBezTo>
                  <a:pt x="266290" y="335590"/>
                  <a:pt x="267262" y="320854"/>
                  <a:pt x="264757" y="316101"/>
                </a:cubicBezTo>
                <a:cubicBezTo>
                  <a:pt x="261414" y="326236"/>
                  <a:pt x="266605" y="336304"/>
                  <a:pt x="261528" y="343352"/>
                </a:cubicBezTo>
                <a:close/>
                <a:moveTo>
                  <a:pt x="250879" y="333637"/>
                </a:moveTo>
                <a:cubicBezTo>
                  <a:pt x="255670" y="336075"/>
                  <a:pt x="254994" y="321559"/>
                  <a:pt x="258604" y="320331"/>
                </a:cubicBezTo>
                <a:cubicBezTo>
                  <a:pt x="258604" y="324941"/>
                  <a:pt x="261242" y="326227"/>
                  <a:pt x="261661" y="320502"/>
                </a:cubicBezTo>
                <a:cubicBezTo>
                  <a:pt x="255927" y="325045"/>
                  <a:pt x="259337" y="303224"/>
                  <a:pt x="254108" y="306376"/>
                </a:cubicBezTo>
                <a:cubicBezTo>
                  <a:pt x="255641" y="323540"/>
                  <a:pt x="250241" y="319168"/>
                  <a:pt x="250879" y="333637"/>
                </a:cubicBezTo>
                <a:close/>
                <a:moveTo>
                  <a:pt x="240249" y="323893"/>
                </a:moveTo>
                <a:cubicBezTo>
                  <a:pt x="240916" y="336990"/>
                  <a:pt x="245974" y="337333"/>
                  <a:pt x="249298" y="342705"/>
                </a:cubicBezTo>
                <a:cubicBezTo>
                  <a:pt x="250641" y="329846"/>
                  <a:pt x="247212" y="330741"/>
                  <a:pt x="247907" y="319740"/>
                </a:cubicBezTo>
                <a:cubicBezTo>
                  <a:pt x="244250" y="317664"/>
                  <a:pt x="244554" y="327922"/>
                  <a:pt x="240249" y="323893"/>
                </a:cubicBezTo>
                <a:close/>
                <a:moveTo>
                  <a:pt x="174746" y="292946"/>
                </a:moveTo>
                <a:cubicBezTo>
                  <a:pt x="173555" y="291879"/>
                  <a:pt x="172993" y="288993"/>
                  <a:pt x="173269" y="283716"/>
                </a:cubicBezTo>
                <a:cubicBezTo>
                  <a:pt x="169536" y="286098"/>
                  <a:pt x="165392" y="287193"/>
                  <a:pt x="165525" y="301595"/>
                </a:cubicBezTo>
                <a:cubicBezTo>
                  <a:pt x="169907" y="302785"/>
                  <a:pt x="173288" y="300871"/>
                  <a:pt x="174746" y="292946"/>
                </a:cubicBezTo>
                <a:close/>
                <a:moveTo>
                  <a:pt x="220485" y="309139"/>
                </a:moveTo>
                <a:cubicBezTo>
                  <a:pt x="225371" y="304367"/>
                  <a:pt x="235477" y="320997"/>
                  <a:pt x="232705" y="309805"/>
                </a:cubicBezTo>
                <a:cubicBezTo>
                  <a:pt x="230867" y="305681"/>
                  <a:pt x="216970" y="300014"/>
                  <a:pt x="220485" y="309139"/>
                </a:cubicBezTo>
                <a:close/>
                <a:moveTo>
                  <a:pt x="215713" y="340885"/>
                </a:moveTo>
                <a:cubicBezTo>
                  <a:pt x="216608" y="367860"/>
                  <a:pt x="231305" y="343419"/>
                  <a:pt x="232581" y="328084"/>
                </a:cubicBezTo>
                <a:cubicBezTo>
                  <a:pt x="223828" y="322626"/>
                  <a:pt x="225219" y="348677"/>
                  <a:pt x="215713" y="340885"/>
                </a:cubicBezTo>
                <a:close/>
                <a:moveTo>
                  <a:pt x="860917" y="512917"/>
                </a:moveTo>
                <a:cubicBezTo>
                  <a:pt x="855726" y="509192"/>
                  <a:pt x="858869" y="531386"/>
                  <a:pt x="853202" y="526214"/>
                </a:cubicBezTo>
                <a:cubicBezTo>
                  <a:pt x="853821" y="512612"/>
                  <a:pt x="859555" y="514898"/>
                  <a:pt x="857974" y="494467"/>
                </a:cubicBezTo>
                <a:cubicBezTo>
                  <a:pt x="860660" y="495705"/>
                  <a:pt x="861412" y="502506"/>
                  <a:pt x="860917" y="512917"/>
                </a:cubicBezTo>
                <a:close/>
                <a:moveTo>
                  <a:pt x="0" y="388682"/>
                </a:moveTo>
                <a:cubicBezTo>
                  <a:pt x="2086" y="369318"/>
                  <a:pt x="7591" y="389539"/>
                  <a:pt x="13773" y="384843"/>
                </a:cubicBezTo>
                <a:cubicBezTo>
                  <a:pt x="17440" y="393511"/>
                  <a:pt x="3686" y="387377"/>
                  <a:pt x="0" y="388682"/>
                </a:cubicBezTo>
                <a:close/>
                <a:moveTo>
                  <a:pt x="281054" y="399293"/>
                </a:moveTo>
                <a:cubicBezTo>
                  <a:pt x="275234" y="405589"/>
                  <a:pt x="278187" y="386586"/>
                  <a:pt x="273463" y="389720"/>
                </a:cubicBezTo>
                <a:cubicBezTo>
                  <a:pt x="275682" y="375461"/>
                  <a:pt x="280968" y="396397"/>
                  <a:pt x="282654" y="385672"/>
                </a:cubicBezTo>
                <a:cubicBezTo>
                  <a:pt x="287836" y="390806"/>
                  <a:pt x="278406" y="386844"/>
                  <a:pt x="281054" y="399293"/>
                </a:cubicBezTo>
                <a:close/>
                <a:moveTo>
                  <a:pt x="270596" y="357554"/>
                </a:moveTo>
                <a:cubicBezTo>
                  <a:pt x="269815" y="347382"/>
                  <a:pt x="273558" y="351201"/>
                  <a:pt x="273739" y="344010"/>
                </a:cubicBezTo>
                <a:cubicBezTo>
                  <a:pt x="278035" y="349001"/>
                  <a:pt x="280073" y="349125"/>
                  <a:pt x="284426" y="344591"/>
                </a:cubicBezTo>
                <a:cubicBezTo>
                  <a:pt x="282016" y="365936"/>
                  <a:pt x="277578" y="352049"/>
                  <a:pt x="270596" y="357554"/>
                </a:cubicBezTo>
                <a:close/>
                <a:moveTo>
                  <a:pt x="236420" y="451747"/>
                </a:moveTo>
                <a:cubicBezTo>
                  <a:pt x="234391" y="451633"/>
                  <a:pt x="232353" y="451518"/>
                  <a:pt x="230315" y="451423"/>
                </a:cubicBezTo>
                <a:cubicBezTo>
                  <a:pt x="231153" y="447785"/>
                  <a:pt x="231962" y="444079"/>
                  <a:pt x="231934" y="437783"/>
                </a:cubicBezTo>
                <a:cubicBezTo>
                  <a:pt x="230915" y="437736"/>
                  <a:pt x="229905" y="437659"/>
                  <a:pt x="228886" y="437631"/>
                </a:cubicBezTo>
                <a:cubicBezTo>
                  <a:pt x="226962" y="438650"/>
                  <a:pt x="227295" y="446642"/>
                  <a:pt x="228829" y="446756"/>
                </a:cubicBezTo>
                <a:cubicBezTo>
                  <a:pt x="226876" y="460481"/>
                  <a:pt x="223018" y="443203"/>
                  <a:pt x="221218" y="441793"/>
                </a:cubicBezTo>
                <a:cubicBezTo>
                  <a:pt x="220980" y="449956"/>
                  <a:pt x="223028" y="451499"/>
                  <a:pt x="222637" y="460157"/>
                </a:cubicBezTo>
                <a:cubicBezTo>
                  <a:pt x="219018" y="444289"/>
                  <a:pt x="214636" y="448013"/>
                  <a:pt x="207426" y="450175"/>
                </a:cubicBezTo>
                <a:cubicBezTo>
                  <a:pt x="207969" y="439431"/>
                  <a:pt x="214674" y="447861"/>
                  <a:pt x="213646" y="432202"/>
                </a:cubicBezTo>
                <a:cubicBezTo>
                  <a:pt x="214560" y="431363"/>
                  <a:pt x="218199" y="441603"/>
                  <a:pt x="218170" y="441622"/>
                </a:cubicBezTo>
                <a:cubicBezTo>
                  <a:pt x="219142" y="441088"/>
                  <a:pt x="219770" y="432535"/>
                  <a:pt x="219751" y="432535"/>
                </a:cubicBezTo>
                <a:cubicBezTo>
                  <a:pt x="223075" y="432383"/>
                  <a:pt x="226352" y="437231"/>
                  <a:pt x="233505" y="433287"/>
                </a:cubicBezTo>
                <a:cubicBezTo>
                  <a:pt x="233448" y="442374"/>
                  <a:pt x="237620" y="439345"/>
                  <a:pt x="236420" y="451747"/>
                </a:cubicBezTo>
                <a:close/>
                <a:moveTo>
                  <a:pt x="2056791" y="577505"/>
                </a:moveTo>
                <a:cubicBezTo>
                  <a:pt x="2057029" y="591126"/>
                  <a:pt x="2051247" y="593317"/>
                  <a:pt x="2049094" y="586221"/>
                </a:cubicBezTo>
                <a:cubicBezTo>
                  <a:pt x="2049390" y="576258"/>
                  <a:pt x="2053009" y="576658"/>
                  <a:pt x="2056791" y="577505"/>
                </a:cubicBezTo>
                <a:close/>
                <a:moveTo>
                  <a:pt x="247364" y="411180"/>
                </a:moveTo>
                <a:cubicBezTo>
                  <a:pt x="241059" y="410970"/>
                  <a:pt x="236325" y="391825"/>
                  <a:pt x="233591" y="414990"/>
                </a:cubicBezTo>
                <a:cubicBezTo>
                  <a:pt x="227857" y="419571"/>
                  <a:pt x="229314" y="403436"/>
                  <a:pt x="224476" y="405370"/>
                </a:cubicBezTo>
                <a:cubicBezTo>
                  <a:pt x="218551" y="401503"/>
                  <a:pt x="216456" y="421819"/>
                  <a:pt x="212227" y="409256"/>
                </a:cubicBezTo>
                <a:cubicBezTo>
                  <a:pt x="213684" y="400502"/>
                  <a:pt x="218627" y="397635"/>
                  <a:pt x="224533" y="396207"/>
                </a:cubicBezTo>
                <a:cubicBezTo>
                  <a:pt x="232181" y="394368"/>
                  <a:pt x="246021" y="389692"/>
                  <a:pt x="247364" y="411180"/>
                </a:cubicBezTo>
                <a:close/>
                <a:moveTo>
                  <a:pt x="250441" y="406779"/>
                </a:moveTo>
                <a:cubicBezTo>
                  <a:pt x="251832" y="370546"/>
                  <a:pt x="263576" y="404817"/>
                  <a:pt x="270405" y="389530"/>
                </a:cubicBezTo>
                <a:cubicBezTo>
                  <a:pt x="268538" y="409904"/>
                  <a:pt x="269472" y="395330"/>
                  <a:pt x="273387" y="403446"/>
                </a:cubicBezTo>
                <a:cubicBezTo>
                  <a:pt x="267967" y="426049"/>
                  <a:pt x="258547" y="390206"/>
                  <a:pt x="250441" y="406779"/>
                </a:cubicBezTo>
                <a:close/>
                <a:moveTo>
                  <a:pt x="238477" y="364984"/>
                </a:moveTo>
                <a:cubicBezTo>
                  <a:pt x="235734" y="364593"/>
                  <a:pt x="235220" y="370118"/>
                  <a:pt x="232343" y="369203"/>
                </a:cubicBezTo>
                <a:cubicBezTo>
                  <a:pt x="230010" y="351087"/>
                  <a:pt x="238944" y="367984"/>
                  <a:pt x="238535" y="355830"/>
                </a:cubicBezTo>
                <a:cubicBezTo>
                  <a:pt x="245774" y="360374"/>
                  <a:pt x="252317" y="366955"/>
                  <a:pt x="261385" y="366222"/>
                </a:cubicBezTo>
                <a:cubicBezTo>
                  <a:pt x="263842" y="379081"/>
                  <a:pt x="242745" y="365555"/>
                  <a:pt x="238477" y="364984"/>
                </a:cubicBezTo>
                <a:close/>
                <a:moveTo>
                  <a:pt x="7125" y="727448"/>
                </a:moveTo>
                <a:cubicBezTo>
                  <a:pt x="11125" y="708084"/>
                  <a:pt x="12725" y="681042"/>
                  <a:pt x="19698" y="668650"/>
                </a:cubicBezTo>
                <a:cubicBezTo>
                  <a:pt x="20784" y="666764"/>
                  <a:pt x="24984" y="667888"/>
                  <a:pt x="27365" y="664498"/>
                </a:cubicBezTo>
                <a:cubicBezTo>
                  <a:pt x="29728" y="661183"/>
                  <a:pt x="35747" y="647572"/>
                  <a:pt x="41167" y="656087"/>
                </a:cubicBezTo>
                <a:cubicBezTo>
                  <a:pt x="44358" y="653610"/>
                  <a:pt x="46168" y="646762"/>
                  <a:pt x="48892" y="642809"/>
                </a:cubicBezTo>
                <a:cubicBezTo>
                  <a:pt x="70828" y="647943"/>
                  <a:pt x="84744" y="635075"/>
                  <a:pt x="99289" y="645533"/>
                </a:cubicBezTo>
                <a:cubicBezTo>
                  <a:pt x="98146" y="649724"/>
                  <a:pt x="96469" y="652286"/>
                  <a:pt x="94650" y="654410"/>
                </a:cubicBezTo>
                <a:cubicBezTo>
                  <a:pt x="95621" y="668774"/>
                  <a:pt x="98698" y="660611"/>
                  <a:pt x="102260" y="659392"/>
                </a:cubicBezTo>
                <a:cubicBezTo>
                  <a:pt x="103318" y="673670"/>
                  <a:pt x="111214" y="684195"/>
                  <a:pt x="114367" y="678347"/>
                </a:cubicBezTo>
                <a:cubicBezTo>
                  <a:pt x="110023" y="664650"/>
                  <a:pt x="105575" y="650886"/>
                  <a:pt x="100794" y="650153"/>
                </a:cubicBezTo>
                <a:cubicBezTo>
                  <a:pt x="106832" y="639142"/>
                  <a:pt x="112033" y="654287"/>
                  <a:pt x="119139" y="646590"/>
                </a:cubicBezTo>
                <a:cubicBezTo>
                  <a:pt x="116415" y="662011"/>
                  <a:pt x="123549" y="662392"/>
                  <a:pt x="115976" y="664707"/>
                </a:cubicBezTo>
                <a:cubicBezTo>
                  <a:pt x="118072" y="671060"/>
                  <a:pt x="123454" y="674975"/>
                  <a:pt x="125111" y="669765"/>
                </a:cubicBezTo>
                <a:cubicBezTo>
                  <a:pt x="124901" y="655411"/>
                  <a:pt x="119148" y="657049"/>
                  <a:pt x="120720" y="637513"/>
                </a:cubicBezTo>
                <a:cubicBezTo>
                  <a:pt x="123273" y="637656"/>
                  <a:pt x="125806" y="637799"/>
                  <a:pt x="128349" y="637923"/>
                </a:cubicBezTo>
                <a:cubicBezTo>
                  <a:pt x="118462" y="643457"/>
                  <a:pt x="129988" y="667860"/>
                  <a:pt x="134350" y="656534"/>
                </a:cubicBezTo>
                <a:cubicBezTo>
                  <a:pt x="134569" y="649543"/>
                  <a:pt x="131016" y="654658"/>
                  <a:pt x="129797" y="651715"/>
                </a:cubicBezTo>
                <a:cubicBezTo>
                  <a:pt x="126235" y="643142"/>
                  <a:pt x="138293" y="650496"/>
                  <a:pt x="142065" y="643237"/>
                </a:cubicBezTo>
                <a:cubicBezTo>
                  <a:pt x="143037" y="647933"/>
                  <a:pt x="145552" y="648133"/>
                  <a:pt x="145047" y="657125"/>
                </a:cubicBezTo>
                <a:cubicBezTo>
                  <a:pt x="149723" y="646152"/>
                  <a:pt x="156667" y="665297"/>
                  <a:pt x="161754" y="671717"/>
                </a:cubicBezTo>
                <a:cubicBezTo>
                  <a:pt x="153867" y="678271"/>
                  <a:pt x="144456" y="680138"/>
                  <a:pt x="143208" y="707284"/>
                </a:cubicBezTo>
                <a:cubicBezTo>
                  <a:pt x="141561" y="706084"/>
                  <a:pt x="142227" y="698187"/>
                  <a:pt x="140208" y="697997"/>
                </a:cubicBezTo>
                <a:cubicBezTo>
                  <a:pt x="135617" y="700778"/>
                  <a:pt x="141608" y="707846"/>
                  <a:pt x="140103" y="716294"/>
                </a:cubicBezTo>
                <a:cubicBezTo>
                  <a:pt x="134360" y="712465"/>
                  <a:pt x="132769" y="721485"/>
                  <a:pt x="127854" y="720190"/>
                </a:cubicBezTo>
                <a:cubicBezTo>
                  <a:pt x="126397" y="706369"/>
                  <a:pt x="131312" y="712265"/>
                  <a:pt x="134017" y="711351"/>
                </a:cubicBezTo>
                <a:cubicBezTo>
                  <a:pt x="135531" y="690215"/>
                  <a:pt x="123301" y="700559"/>
                  <a:pt x="121796" y="710713"/>
                </a:cubicBezTo>
                <a:cubicBezTo>
                  <a:pt x="116977" y="712675"/>
                  <a:pt x="118424" y="696511"/>
                  <a:pt x="112690" y="701092"/>
                </a:cubicBezTo>
                <a:cubicBezTo>
                  <a:pt x="111090" y="705464"/>
                  <a:pt x="109538" y="709970"/>
                  <a:pt x="108023" y="714532"/>
                </a:cubicBezTo>
                <a:cubicBezTo>
                  <a:pt x="108033" y="724733"/>
                  <a:pt x="112957" y="715028"/>
                  <a:pt x="112605" y="714799"/>
                </a:cubicBezTo>
                <a:cubicBezTo>
                  <a:pt x="114595" y="716047"/>
                  <a:pt x="114948" y="723752"/>
                  <a:pt x="117129" y="724200"/>
                </a:cubicBezTo>
                <a:cubicBezTo>
                  <a:pt x="119567" y="724676"/>
                  <a:pt x="124073" y="716704"/>
                  <a:pt x="129350" y="724848"/>
                </a:cubicBezTo>
                <a:cubicBezTo>
                  <a:pt x="115948" y="729839"/>
                  <a:pt x="101832" y="732582"/>
                  <a:pt x="88021" y="736325"/>
                </a:cubicBezTo>
                <a:cubicBezTo>
                  <a:pt x="89983" y="717323"/>
                  <a:pt x="89868" y="704283"/>
                  <a:pt x="88297" y="690586"/>
                </a:cubicBezTo>
                <a:cubicBezTo>
                  <a:pt x="83649" y="687024"/>
                  <a:pt x="83772" y="698245"/>
                  <a:pt x="79115" y="694711"/>
                </a:cubicBezTo>
                <a:cubicBezTo>
                  <a:pt x="74943" y="698654"/>
                  <a:pt x="83134" y="703407"/>
                  <a:pt x="80505" y="717637"/>
                </a:cubicBezTo>
                <a:cubicBezTo>
                  <a:pt x="77953" y="717495"/>
                  <a:pt x="75409" y="717352"/>
                  <a:pt x="72866" y="717228"/>
                </a:cubicBezTo>
                <a:cubicBezTo>
                  <a:pt x="73371" y="738107"/>
                  <a:pt x="77629" y="734849"/>
                  <a:pt x="83468" y="731525"/>
                </a:cubicBezTo>
                <a:cubicBezTo>
                  <a:pt x="79648" y="749127"/>
                  <a:pt x="67751" y="741745"/>
                  <a:pt x="60446" y="748565"/>
                </a:cubicBezTo>
                <a:cubicBezTo>
                  <a:pt x="61284" y="744917"/>
                  <a:pt x="62084" y="741221"/>
                  <a:pt x="62065" y="734906"/>
                </a:cubicBezTo>
                <a:cubicBezTo>
                  <a:pt x="58264" y="734030"/>
                  <a:pt x="57283" y="741850"/>
                  <a:pt x="54369" y="743650"/>
                </a:cubicBezTo>
                <a:cubicBezTo>
                  <a:pt x="55026" y="747774"/>
                  <a:pt x="55655" y="751908"/>
                  <a:pt x="57360" y="752966"/>
                </a:cubicBezTo>
                <a:cubicBezTo>
                  <a:pt x="50854" y="766910"/>
                  <a:pt x="39167" y="764777"/>
                  <a:pt x="29766" y="769768"/>
                </a:cubicBezTo>
                <a:cubicBezTo>
                  <a:pt x="31518" y="763281"/>
                  <a:pt x="31480" y="758690"/>
                  <a:pt x="28327" y="755985"/>
                </a:cubicBezTo>
                <a:cubicBezTo>
                  <a:pt x="24955" y="752413"/>
                  <a:pt x="21936" y="772454"/>
                  <a:pt x="25156" y="774082"/>
                </a:cubicBezTo>
                <a:cubicBezTo>
                  <a:pt x="24908" y="784160"/>
                  <a:pt x="18669" y="775654"/>
                  <a:pt x="15973" y="778140"/>
                </a:cubicBezTo>
                <a:cubicBezTo>
                  <a:pt x="12068" y="764100"/>
                  <a:pt x="11592" y="739993"/>
                  <a:pt x="7125" y="727448"/>
                </a:cubicBezTo>
                <a:close/>
                <a:moveTo>
                  <a:pt x="115862" y="683033"/>
                </a:moveTo>
                <a:cubicBezTo>
                  <a:pt x="115614" y="697597"/>
                  <a:pt x="127225" y="703779"/>
                  <a:pt x="128054" y="688243"/>
                </a:cubicBezTo>
                <a:cubicBezTo>
                  <a:pt x="123796" y="681090"/>
                  <a:pt x="121777" y="689443"/>
                  <a:pt x="115862" y="683033"/>
                </a:cubicBezTo>
                <a:close/>
                <a:moveTo>
                  <a:pt x="88344" y="686081"/>
                </a:moveTo>
                <a:cubicBezTo>
                  <a:pt x="92897" y="698483"/>
                  <a:pt x="94688" y="698397"/>
                  <a:pt x="92707" y="722924"/>
                </a:cubicBezTo>
                <a:cubicBezTo>
                  <a:pt x="100565" y="728381"/>
                  <a:pt x="95088" y="695835"/>
                  <a:pt x="97460" y="695740"/>
                </a:cubicBezTo>
                <a:cubicBezTo>
                  <a:pt x="99689" y="707265"/>
                  <a:pt x="111690" y="710008"/>
                  <a:pt x="111262" y="687348"/>
                </a:cubicBezTo>
                <a:cubicBezTo>
                  <a:pt x="106490" y="681862"/>
                  <a:pt x="107509" y="694301"/>
                  <a:pt x="105099" y="696168"/>
                </a:cubicBezTo>
                <a:cubicBezTo>
                  <a:pt x="98955" y="690882"/>
                  <a:pt x="93631" y="669098"/>
                  <a:pt x="88344" y="686081"/>
                </a:cubicBezTo>
                <a:close/>
                <a:moveTo>
                  <a:pt x="56102" y="711789"/>
                </a:moveTo>
                <a:cubicBezTo>
                  <a:pt x="62151" y="719980"/>
                  <a:pt x="63656" y="710646"/>
                  <a:pt x="66818" y="707788"/>
                </a:cubicBezTo>
                <a:cubicBezTo>
                  <a:pt x="68971" y="705893"/>
                  <a:pt x="76619" y="713513"/>
                  <a:pt x="74514" y="699092"/>
                </a:cubicBezTo>
                <a:cubicBezTo>
                  <a:pt x="74190" y="689567"/>
                  <a:pt x="67818" y="697492"/>
                  <a:pt x="66942" y="689520"/>
                </a:cubicBezTo>
                <a:cubicBezTo>
                  <a:pt x="64780" y="711646"/>
                  <a:pt x="59884" y="699626"/>
                  <a:pt x="56102" y="711789"/>
                </a:cubicBezTo>
                <a:close/>
                <a:moveTo>
                  <a:pt x="59331" y="684538"/>
                </a:moveTo>
                <a:cubicBezTo>
                  <a:pt x="59874" y="672517"/>
                  <a:pt x="56217" y="672594"/>
                  <a:pt x="53302" y="670498"/>
                </a:cubicBezTo>
                <a:cubicBezTo>
                  <a:pt x="51673" y="685652"/>
                  <a:pt x="55331" y="685605"/>
                  <a:pt x="59331" y="684538"/>
                </a:cubicBezTo>
                <a:close/>
                <a:moveTo>
                  <a:pt x="48416" y="720552"/>
                </a:moveTo>
                <a:cubicBezTo>
                  <a:pt x="52226" y="721495"/>
                  <a:pt x="53235" y="713751"/>
                  <a:pt x="54607" y="707141"/>
                </a:cubicBezTo>
                <a:cubicBezTo>
                  <a:pt x="52540" y="705588"/>
                  <a:pt x="51730" y="700483"/>
                  <a:pt x="48520" y="702255"/>
                </a:cubicBezTo>
                <a:cubicBezTo>
                  <a:pt x="48492" y="708331"/>
                  <a:pt x="48454" y="714446"/>
                  <a:pt x="48416" y="720552"/>
                </a:cubicBezTo>
                <a:close/>
                <a:moveTo>
                  <a:pt x="43748" y="734001"/>
                </a:moveTo>
                <a:cubicBezTo>
                  <a:pt x="45015" y="730753"/>
                  <a:pt x="48044" y="702578"/>
                  <a:pt x="42396" y="706484"/>
                </a:cubicBezTo>
                <a:cubicBezTo>
                  <a:pt x="40053" y="706417"/>
                  <a:pt x="38843" y="740145"/>
                  <a:pt x="43748" y="734001"/>
                </a:cubicBezTo>
                <a:close/>
                <a:moveTo>
                  <a:pt x="22260" y="751137"/>
                </a:moveTo>
                <a:cubicBezTo>
                  <a:pt x="20650" y="751280"/>
                  <a:pt x="21022" y="756909"/>
                  <a:pt x="23755" y="755785"/>
                </a:cubicBezTo>
                <a:cubicBezTo>
                  <a:pt x="24251" y="740878"/>
                  <a:pt x="22069" y="733687"/>
                  <a:pt x="17774" y="732601"/>
                </a:cubicBezTo>
                <a:cubicBezTo>
                  <a:pt x="16364" y="747193"/>
                  <a:pt x="22793" y="739126"/>
                  <a:pt x="22260" y="751137"/>
                </a:cubicBezTo>
                <a:close/>
                <a:moveTo>
                  <a:pt x="746379" y="506735"/>
                </a:moveTo>
                <a:cubicBezTo>
                  <a:pt x="750151" y="512326"/>
                  <a:pt x="758304" y="505268"/>
                  <a:pt x="758514" y="521108"/>
                </a:cubicBezTo>
                <a:cubicBezTo>
                  <a:pt x="751818" y="523956"/>
                  <a:pt x="749960" y="512869"/>
                  <a:pt x="743264" y="515717"/>
                </a:cubicBezTo>
                <a:cubicBezTo>
                  <a:pt x="743674" y="510754"/>
                  <a:pt x="746322" y="512774"/>
                  <a:pt x="746379" y="506735"/>
                </a:cubicBezTo>
                <a:close/>
                <a:moveTo>
                  <a:pt x="750856" y="525261"/>
                </a:moveTo>
                <a:cubicBezTo>
                  <a:pt x="755961" y="535405"/>
                  <a:pt x="743750" y="544978"/>
                  <a:pt x="741626" y="533900"/>
                </a:cubicBezTo>
                <a:cubicBezTo>
                  <a:pt x="743350" y="524137"/>
                  <a:pt x="749084" y="541701"/>
                  <a:pt x="750856" y="525261"/>
                </a:cubicBezTo>
                <a:close/>
                <a:moveTo>
                  <a:pt x="700402" y="531681"/>
                </a:moveTo>
                <a:cubicBezTo>
                  <a:pt x="701164" y="522013"/>
                  <a:pt x="713794" y="499477"/>
                  <a:pt x="718785" y="523518"/>
                </a:cubicBezTo>
                <a:cubicBezTo>
                  <a:pt x="721662" y="520041"/>
                  <a:pt x="724424" y="516184"/>
                  <a:pt x="728005" y="514879"/>
                </a:cubicBezTo>
                <a:cubicBezTo>
                  <a:pt x="728262" y="518793"/>
                  <a:pt x="727377" y="519155"/>
                  <a:pt x="726453" y="519374"/>
                </a:cubicBezTo>
                <a:cubicBezTo>
                  <a:pt x="726148" y="523242"/>
                  <a:pt x="727015" y="523737"/>
                  <a:pt x="727948" y="524023"/>
                </a:cubicBezTo>
                <a:cubicBezTo>
                  <a:pt x="723205" y="544216"/>
                  <a:pt x="707908" y="502715"/>
                  <a:pt x="708012" y="536653"/>
                </a:cubicBezTo>
                <a:cubicBezTo>
                  <a:pt x="703659" y="540196"/>
                  <a:pt x="704079" y="530014"/>
                  <a:pt x="700402" y="531681"/>
                </a:cubicBezTo>
                <a:close/>
                <a:moveTo>
                  <a:pt x="763124" y="516765"/>
                </a:moveTo>
                <a:cubicBezTo>
                  <a:pt x="770525" y="521127"/>
                  <a:pt x="771049" y="504144"/>
                  <a:pt x="778450" y="508478"/>
                </a:cubicBezTo>
                <a:cubicBezTo>
                  <a:pt x="778240" y="527985"/>
                  <a:pt x="768820" y="518927"/>
                  <a:pt x="766086" y="530681"/>
                </a:cubicBezTo>
                <a:cubicBezTo>
                  <a:pt x="763705" y="526699"/>
                  <a:pt x="757095" y="512212"/>
                  <a:pt x="761676" y="502992"/>
                </a:cubicBezTo>
                <a:cubicBezTo>
                  <a:pt x="761610" y="488837"/>
                  <a:pt x="755637" y="516812"/>
                  <a:pt x="755571" y="502658"/>
                </a:cubicBezTo>
                <a:cubicBezTo>
                  <a:pt x="755894" y="484761"/>
                  <a:pt x="762505" y="489695"/>
                  <a:pt x="766315" y="494095"/>
                </a:cubicBezTo>
                <a:cubicBezTo>
                  <a:pt x="767534" y="508754"/>
                  <a:pt x="763829" y="508097"/>
                  <a:pt x="763124" y="516765"/>
                </a:cubicBezTo>
                <a:close/>
                <a:moveTo>
                  <a:pt x="722052" y="487132"/>
                </a:moveTo>
                <a:cubicBezTo>
                  <a:pt x="731758" y="492162"/>
                  <a:pt x="736044" y="487647"/>
                  <a:pt x="746465" y="493009"/>
                </a:cubicBezTo>
                <a:cubicBezTo>
                  <a:pt x="745084" y="513555"/>
                  <a:pt x="738997" y="519517"/>
                  <a:pt x="731025" y="519641"/>
                </a:cubicBezTo>
                <a:cubicBezTo>
                  <a:pt x="728691" y="501487"/>
                  <a:pt x="737635" y="518374"/>
                  <a:pt x="737226" y="506230"/>
                </a:cubicBezTo>
                <a:cubicBezTo>
                  <a:pt x="732587" y="490257"/>
                  <a:pt x="724424" y="510964"/>
                  <a:pt x="722052" y="487132"/>
                </a:cubicBezTo>
                <a:close/>
                <a:moveTo>
                  <a:pt x="395164" y="478598"/>
                </a:moveTo>
                <a:cubicBezTo>
                  <a:pt x="395430" y="486456"/>
                  <a:pt x="392478" y="490314"/>
                  <a:pt x="395078" y="492295"/>
                </a:cubicBezTo>
                <a:cubicBezTo>
                  <a:pt x="392716" y="505944"/>
                  <a:pt x="388249" y="488590"/>
                  <a:pt x="389049" y="478274"/>
                </a:cubicBezTo>
                <a:cubicBezTo>
                  <a:pt x="391087" y="478398"/>
                  <a:pt x="393125" y="478493"/>
                  <a:pt x="395164" y="478598"/>
                </a:cubicBezTo>
                <a:close/>
                <a:moveTo>
                  <a:pt x="789194" y="499877"/>
                </a:moveTo>
                <a:cubicBezTo>
                  <a:pt x="785070" y="503153"/>
                  <a:pt x="781717" y="491580"/>
                  <a:pt x="773916" y="499067"/>
                </a:cubicBezTo>
                <a:cubicBezTo>
                  <a:pt x="774468" y="488333"/>
                  <a:pt x="781174" y="496753"/>
                  <a:pt x="780145" y="481093"/>
                </a:cubicBezTo>
                <a:cubicBezTo>
                  <a:pt x="783717" y="485780"/>
                  <a:pt x="789823" y="483141"/>
                  <a:pt x="789194" y="499877"/>
                </a:cubicBezTo>
                <a:close/>
                <a:moveTo>
                  <a:pt x="848458" y="553398"/>
                </a:moveTo>
                <a:cubicBezTo>
                  <a:pt x="847135" y="563589"/>
                  <a:pt x="832618" y="567571"/>
                  <a:pt x="828608" y="552331"/>
                </a:cubicBezTo>
                <a:cubicBezTo>
                  <a:pt x="827342" y="535043"/>
                  <a:pt x="831371" y="551969"/>
                  <a:pt x="833190" y="552588"/>
                </a:cubicBezTo>
                <a:cubicBezTo>
                  <a:pt x="837543" y="554017"/>
                  <a:pt x="844639" y="547664"/>
                  <a:pt x="848458" y="553398"/>
                </a:cubicBezTo>
                <a:close/>
                <a:moveTo>
                  <a:pt x="705222" y="490780"/>
                </a:moveTo>
                <a:cubicBezTo>
                  <a:pt x="695516" y="491266"/>
                  <a:pt x="703993" y="520032"/>
                  <a:pt x="694363" y="517641"/>
                </a:cubicBezTo>
                <a:cubicBezTo>
                  <a:pt x="695325" y="505087"/>
                  <a:pt x="699287" y="501839"/>
                  <a:pt x="699145" y="485894"/>
                </a:cubicBezTo>
                <a:cubicBezTo>
                  <a:pt x="705431" y="486351"/>
                  <a:pt x="712603" y="474588"/>
                  <a:pt x="714365" y="495848"/>
                </a:cubicBezTo>
                <a:cubicBezTo>
                  <a:pt x="709765" y="492133"/>
                  <a:pt x="701421" y="509335"/>
                  <a:pt x="705222" y="490780"/>
                </a:cubicBezTo>
                <a:close/>
                <a:moveTo>
                  <a:pt x="820912" y="561046"/>
                </a:moveTo>
                <a:cubicBezTo>
                  <a:pt x="817235" y="571352"/>
                  <a:pt x="807196" y="561942"/>
                  <a:pt x="801034" y="564552"/>
                </a:cubicBezTo>
                <a:cubicBezTo>
                  <a:pt x="808006" y="555665"/>
                  <a:pt x="814940" y="554284"/>
                  <a:pt x="820912" y="561046"/>
                </a:cubicBezTo>
                <a:close/>
                <a:moveTo>
                  <a:pt x="804358" y="519003"/>
                </a:moveTo>
                <a:cubicBezTo>
                  <a:pt x="800433" y="510507"/>
                  <a:pt x="799738" y="520756"/>
                  <a:pt x="795223" y="513926"/>
                </a:cubicBezTo>
                <a:cubicBezTo>
                  <a:pt x="795699" y="504544"/>
                  <a:pt x="800938" y="509935"/>
                  <a:pt x="801414" y="500553"/>
                </a:cubicBezTo>
                <a:cubicBezTo>
                  <a:pt x="803453" y="503677"/>
                  <a:pt x="804196" y="510478"/>
                  <a:pt x="804358" y="519003"/>
                </a:cubicBezTo>
                <a:close/>
                <a:moveTo>
                  <a:pt x="844153" y="507449"/>
                </a:moveTo>
                <a:cubicBezTo>
                  <a:pt x="843620" y="519441"/>
                  <a:pt x="846173" y="522565"/>
                  <a:pt x="850173" y="521460"/>
                </a:cubicBezTo>
                <a:cubicBezTo>
                  <a:pt x="846515" y="541996"/>
                  <a:pt x="837981" y="518441"/>
                  <a:pt x="831790" y="529642"/>
                </a:cubicBezTo>
                <a:cubicBezTo>
                  <a:pt x="830294" y="523470"/>
                  <a:pt x="830456" y="512554"/>
                  <a:pt x="827322" y="511097"/>
                </a:cubicBezTo>
                <a:cubicBezTo>
                  <a:pt x="822731" y="513869"/>
                  <a:pt x="828723" y="520956"/>
                  <a:pt x="827208" y="529385"/>
                </a:cubicBezTo>
                <a:cubicBezTo>
                  <a:pt x="825875" y="525756"/>
                  <a:pt x="823798" y="524290"/>
                  <a:pt x="821141" y="524489"/>
                </a:cubicBezTo>
                <a:cubicBezTo>
                  <a:pt x="819722" y="515898"/>
                  <a:pt x="825798" y="509459"/>
                  <a:pt x="821246" y="506211"/>
                </a:cubicBezTo>
                <a:cubicBezTo>
                  <a:pt x="821827" y="499705"/>
                  <a:pt x="829123" y="491019"/>
                  <a:pt x="830428" y="502125"/>
                </a:cubicBezTo>
                <a:cubicBezTo>
                  <a:pt x="833466" y="502239"/>
                  <a:pt x="832447" y="489752"/>
                  <a:pt x="836590" y="493305"/>
                </a:cubicBezTo>
                <a:cubicBezTo>
                  <a:pt x="837247" y="503068"/>
                  <a:pt x="834352" y="501896"/>
                  <a:pt x="831952" y="502201"/>
                </a:cubicBezTo>
                <a:cubicBezTo>
                  <a:pt x="831475" y="509564"/>
                  <a:pt x="833342" y="510145"/>
                  <a:pt x="833399" y="515993"/>
                </a:cubicBezTo>
                <a:cubicBezTo>
                  <a:pt x="839076" y="508802"/>
                  <a:pt x="840829" y="489390"/>
                  <a:pt x="848830" y="489399"/>
                </a:cubicBezTo>
                <a:cubicBezTo>
                  <a:pt x="844887" y="510116"/>
                  <a:pt x="850954" y="498019"/>
                  <a:pt x="854907" y="494314"/>
                </a:cubicBezTo>
                <a:cubicBezTo>
                  <a:pt x="855059" y="502496"/>
                  <a:pt x="852992" y="503839"/>
                  <a:pt x="853278" y="512507"/>
                </a:cubicBezTo>
                <a:cubicBezTo>
                  <a:pt x="848601" y="515564"/>
                  <a:pt x="848839" y="504373"/>
                  <a:pt x="844153" y="507449"/>
                </a:cubicBezTo>
                <a:close/>
                <a:moveTo>
                  <a:pt x="785708" y="572857"/>
                </a:moveTo>
                <a:cubicBezTo>
                  <a:pt x="782212" y="563028"/>
                  <a:pt x="776249" y="571514"/>
                  <a:pt x="770430" y="572048"/>
                </a:cubicBezTo>
                <a:cubicBezTo>
                  <a:pt x="767705" y="572286"/>
                  <a:pt x="767210" y="567295"/>
                  <a:pt x="764343" y="567142"/>
                </a:cubicBezTo>
                <a:cubicBezTo>
                  <a:pt x="761590" y="566980"/>
                  <a:pt x="761095" y="571924"/>
                  <a:pt x="758200" y="571372"/>
                </a:cubicBezTo>
                <a:cubicBezTo>
                  <a:pt x="746379" y="569171"/>
                  <a:pt x="730520" y="567571"/>
                  <a:pt x="715432" y="569076"/>
                </a:cubicBezTo>
                <a:cubicBezTo>
                  <a:pt x="715985" y="543778"/>
                  <a:pt x="725672" y="561180"/>
                  <a:pt x="729234" y="560656"/>
                </a:cubicBezTo>
                <a:cubicBezTo>
                  <a:pt x="733673" y="560027"/>
                  <a:pt x="736359" y="548521"/>
                  <a:pt x="739950" y="556665"/>
                </a:cubicBezTo>
                <a:cubicBezTo>
                  <a:pt x="741883" y="555646"/>
                  <a:pt x="741540" y="547654"/>
                  <a:pt x="739997" y="547521"/>
                </a:cubicBezTo>
                <a:cubicBezTo>
                  <a:pt x="741607" y="536110"/>
                  <a:pt x="746741" y="551550"/>
                  <a:pt x="746027" y="561589"/>
                </a:cubicBezTo>
                <a:cubicBezTo>
                  <a:pt x="759143" y="556579"/>
                  <a:pt x="768563" y="564590"/>
                  <a:pt x="778164" y="554160"/>
                </a:cubicBezTo>
                <a:cubicBezTo>
                  <a:pt x="781021" y="559418"/>
                  <a:pt x="785155" y="560970"/>
                  <a:pt x="785708" y="572857"/>
                </a:cubicBezTo>
                <a:close/>
                <a:moveTo>
                  <a:pt x="381362" y="487008"/>
                </a:moveTo>
                <a:cubicBezTo>
                  <a:pt x="385324" y="499096"/>
                  <a:pt x="372199" y="502810"/>
                  <a:pt x="369094" y="495486"/>
                </a:cubicBezTo>
                <a:cubicBezTo>
                  <a:pt x="369846" y="482313"/>
                  <a:pt x="380590" y="500191"/>
                  <a:pt x="381362" y="487008"/>
                </a:cubicBezTo>
                <a:close/>
                <a:moveTo>
                  <a:pt x="363712" y="371737"/>
                </a:moveTo>
                <a:cubicBezTo>
                  <a:pt x="366636" y="373337"/>
                  <a:pt x="369732" y="384129"/>
                  <a:pt x="372818" y="381367"/>
                </a:cubicBezTo>
                <a:cubicBezTo>
                  <a:pt x="373590" y="399617"/>
                  <a:pt x="362502" y="375957"/>
                  <a:pt x="363693" y="376290"/>
                </a:cubicBezTo>
                <a:cubicBezTo>
                  <a:pt x="362455" y="375937"/>
                  <a:pt x="356264" y="380300"/>
                  <a:pt x="351444" y="380205"/>
                </a:cubicBezTo>
                <a:cubicBezTo>
                  <a:pt x="346891" y="380138"/>
                  <a:pt x="343110" y="374375"/>
                  <a:pt x="339233" y="379566"/>
                </a:cubicBezTo>
                <a:cubicBezTo>
                  <a:pt x="338909" y="371489"/>
                  <a:pt x="336661" y="368984"/>
                  <a:pt x="333175" y="370070"/>
                </a:cubicBezTo>
                <a:cubicBezTo>
                  <a:pt x="338033" y="357154"/>
                  <a:pt x="344148" y="375014"/>
                  <a:pt x="351473" y="375633"/>
                </a:cubicBezTo>
                <a:cubicBezTo>
                  <a:pt x="356121" y="376061"/>
                  <a:pt x="359702" y="369556"/>
                  <a:pt x="363712" y="371737"/>
                </a:cubicBezTo>
                <a:close/>
                <a:moveTo>
                  <a:pt x="376933" y="459348"/>
                </a:moveTo>
                <a:cubicBezTo>
                  <a:pt x="375885" y="445175"/>
                  <a:pt x="382238" y="454042"/>
                  <a:pt x="380133" y="436640"/>
                </a:cubicBezTo>
                <a:cubicBezTo>
                  <a:pt x="382743" y="436564"/>
                  <a:pt x="384067" y="440250"/>
                  <a:pt x="384658" y="446022"/>
                </a:cubicBezTo>
                <a:cubicBezTo>
                  <a:pt x="381924" y="449985"/>
                  <a:pt x="382600" y="464472"/>
                  <a:pt x="376933" y="459348"/>
                </a:cubicBezTo>
                <a:close/>
                <a:moveTo>
                  <a:pt x="384658" y="446032"/>
                </a:moveTo>
                <a:cubicBezTo>
                  <a:pt x="389001" y="447080"/>
                  <a:pt x="382991" y="416028"/>
                  <a:pt x="389372" y="423420"/>
                </a:cubicBezTo>
                <a:cubicBezTo>
                  <a:pt x="391297" y="434878"/>
                  <a:pt x="384781" y="442165"/>
                  <a:pt x="389239" y="446270"/>
                </a:cubicBezTo>
                <a:cubicBezTo>
                  <a:pt x="388725" y="456909"/>
                  <a:pt x="385048" y="456719"/>
                  <a:pt x="384658" y="446032"/>
                </a:cubicBezTo>
                <a:close/>
                <a:moveTo>
                  <a:pt x="378990" y="372575"/>
                </a:moveTo>
                <a:cubicBezTo>
                  <a:pt x="374333" y="373594"/>
                  <a:pt x="373142" y="357583"/>
                  <a:pt x="369856" y="367517"/>
                </a:cubicBezTo>
                <a:cubicBezTo>
                  <a:pt x="364941" y="362660"/>
                  <a:pt x="382476" y="346010"/>
                  <a:pt x="378990" y="372575"/>
                </a:cubicBezTo>
                <a:close/>
                <a:moveTo>
                  <a:pt x="626640" y="600851"/>
                </a:moveTo>
                <a:cubicBezTo>
                  <a:pt x="620297" y="601766"/>
                  <a:pt x="620725" y="594527"/>
                  <a:pt x="615944" y="600270"/>
                </a:cubicBezTo>
                <a:cubicBezTo>
                  <a:pt x="615944" y="574448"/>
                  <a:pt x="625069" y="605890"/>
                  <a:pt x="623726" y="577839"/>
                </a:cubicBezTo>
                <a:cubicBezTo>
                  <a:pt x="628879" y="573410"/>
                  <a:pt x="626021" y="592184"/>
                  <a:pt x="626640" y="600851"/>
                </a:cubicBezTo>
                <a:close/>
                <a:moveTo>
                  <a:pt x="458591" y="600928"/>
                </a:moveTo>
                <a:cubicBezTo>
                  <a:pt x="450390" y="615158"/>
                  <a:pt x="439560" y="598061"/>
                  <a:pt x="431092" y="599432"/>
                </a:cubicBezTo>
                <a:cubicBezTo>
                  <a:pt x="424367" y="600546"/>
                  <a:pt x="420214" y="615882"/>
                  <a:pt x="415766" y="607757"/>
                </a:cubicBezTo>
                <a:cubicBezTo>
                  <a:pt x="415414" y="594889"/>
                  <a:pt x="421643" y="601194"/>
                  <a:pt x="424986" y="599089"/>
                </a:cubicBezTo>
                <a:cubicBezTo>
                  <a:pt x="427853" y="597308"/>
                  <a:pt x="430368" y="591221"/>
                  <a:pt x="432683" y="590383"/>
                </a:cubicBezTo>
                <a:cubicBezTo>
                  <a:pt x="434921" y="589564"/>
                  <a:pt x="434921" y="594946"/>
                  <a:pt x="435702" y="595108"/>
                </a:cubicBezTo>
                <a:cubicBezTo>
                  <a:pt x="437436" y="595536"/>
                  <a:pt x="441779" y="584668"/>
                  <a:pt x="443313" y="600089"/>
                </a:cubicBezTo>
                <a:cubicBezTo>
                  <a:pt x="451190" y="592860"/>
                  <a:pt x="450799" y="592860"/>
                  <a:pt x="458591" y="600928"/>
                </a:cubicBezTo>
                <a:close/>
                <a:moveTo>
                  <a:pt x="355911" y="398740"/>
                </a:moveTo>
                <a:cubicBezTo>
                  <a:pt x="357245" y="392035"/>
                  <a:pt x="360874" y="392406"/>
                  <a:pt x="363607" y="390025"/>
                </a:cubicBezTo>
                <a:cubicBezTo>
                  <a:pt x="364579" y="405922"/>
                  <a:pt x="358150" y="406132"/>
                  <a:pt x="355911" y="398740"/>
                </a:cubicBezTo>
                <a:close/>
                <a:moveTo>
                  <a:pt x="340252" y="461939"/>
                </a:moveTo>
                <a:cubicBezTo>
                  <a:pt x="337928" y="455185"/>
                  <a:pt x="334366" y="451985"/>
                  <a:pt x="331184" y="447718"/>
                </a:cubicBezTo>
                <a:cubicBezTo>
                  <a:pt x="336080" y="413485"/>
                  <a:pt x="349929" y="431773"/>
                  <a:pt x="360312" y="431011"/>
                </a:cubicBezTo>
                <a:cubicBezTo>
                  <a:pt x="362102" y="430335"/>
                  <a:pt x="361645" y="422743"/>
                  <a:pt x="361921" y="417352"/>
                </a:cubicBezTo>
                <a:cubicBezTo>
                  <a:pt x="366093" y="434745"/>
                  <a:pt x="370180" y="417200"/>
                  <a:pt x="375695" y="413552"/>
                </a:cubicBezTo>
                <a:cubicBezTo>
                  <a:pt x="380495" y="411628"/>
                  <a:pt x="379657" y="426058"/>
                  <a:pt x="383248" y="427658"/>
                </a:cubicBezTo>
                <a:cubicBezTo>
                  <a:pt x="378209" y="439183"/>
                  <a:pt x="372504" y="421400"/>
                  <a:pt x="366417" y="431335"/>
                </a:cubicBezTo>
                <a:cubicBezTo>
                  <a:pt x="363665" y="438307"/>
                  <a:pt x="363598" y="453614"/>
                  <a:pt x="358645" y="453747"/>
                </a:cubicBezTo>
                <a:cubicBezTo>
                  <a:pt x="358254" y="446356"/>
                  <a:pt x="360140" y="445975"/>
                  <a:pt x="360255" y="440155"/>
                </a:cubicBezTo>
                <a:cubicBezTo>
                  <a:pt x="351234" y="447023"/>
                  <a:pt x="340547" y="424524"/>
                  <a:pt x="340252" y="461939"/>
                </a:cubicBezTo>
                <a:close/>
                <a:moveTo>
                  <a:pt x="367141" y="563980"/>
                </a:moveTo>
                <a:cubicBezTo>
                  <a:pt x="365541" y="583592"/>
                  <a:pt x="359693" y="582839"/>
                  <a:pt x="353311" y="576944"/>
                </a:cubicBezTo>
                <a:cubicBezTo>
                  <a:pt x="351530" y="585945"/>
                  <a:pt x="340176" y="594155"/>
                  <a:pt x="341119" y="571714"/>
                </a:cubicBezTo>
                <a:cubicBezTo>
                  <a:pt x="349901" y="571410"/>
                  <a:pt x="361702" y="559589"/>
                  <a:pt x="367141" y="563980"/>
                </a:cubicBezTo>
                <a:close/>
                <a:moveTo>
                  <a:pt x="2796464" y="539720"/>
                </a:moveTo>
                <a:cubicBezTo>
                  <a:pt x="2789130" y="547997"/>
                  <a:pt x="2777176" y="541930"/>
                  <a:pt x="2768918" y="547388"/>
                </a:cubicBezTo>
                <a:cubicBezTo>
                  <a:pt x="2776480" y="535948"/>
                  <a:pt x="2787872" y="535786"/>
                  <a:pt x="2796464" y="539720"/>
                </a:cubicBezTo>
                <a:close/>
                <a:moveTo>
                  <a:pt x="955881" y="220813"/>
                </a:moveTo>
                <a:cubicBezTo>
                  <a:pt x="954900" y="235825"/>
                  <a:pt x="950081" y="227071"/>
                  <a:pt x="946690" y="224900"/>
                </a:cubicBezTo>
                <a:cubicBezTo>
                  <a:pt x="947661" y="209860"/>
                  <a:pt x="952490" y="218661"/>
                  <a:pt x="955881" y="220813"/>
                </a:cubicBezTo>
                <a:close/>
                <a:moveTo>
                  <a:pt x="945052" y="243111"/>
                </a:moveTo>
                <a:cubicBezTo>
                  <a:pt x="949633" y="243359"/>
                  <a:pt x="954214" y="243569"/>
                  <a:pt x="958796" y="243826"/>
                </a:cubicBezTo>
                <a:cubicBezTo>
                  <a:pt x="959177" y="255837"/>
                  <a:pt x="944185" y="259447"/>
                  <a:pt x="945052" y="243111"/>
                </a:cubicBezTo>
                <a:close/>
                <a:moveTo>
                  <a:pt x="946842" y="197449"/>
                </a:moveTo>
                <a:cubicBezTo>
                  <a:pt x="947995" y="183190"/>
                  <a:pt x="950957" y="191724"/>
                  <a:pt x="954510" y="193324"/>
                </a:cubicBezTo>
                <a:cubicBezTo>
                  <a:pt x="954291" y="204916"/>
                  <a:pt x="948757" y="203792"/>
                  <a:pt x="946842" y="197449"/>
                </a:cubicBezTo>
                <a:close/>
                <a:moveTo>
                  <a:pt x="1039711" y="252770"/>
                </a:moveTo>
                <a:cubicBezTo>
                  <a:pt x="1040435" y="242587"/>
                  <a:pt x="1047255" y="251322"/>
                  <a:pt x="1050436" y="248769"/>
                </a:cubicBezTo>
                <a:cubicBezTo>
                  <a:pt x="1048941" y="266076"/>
                  <a:pt x="1044273" y="251798"/>
                  <a:pt x="1039711" y="252770"/>
                </a:cubicBezTo>
                <a:close/>
                <a:moveTo>
                  <a:pt x="944051" y="156167"/>
                </a:moveTo>
                <a:cubicBezTo>
                  <a:pt x="933183" y="162330"/>
                  <a:pt x="927916" y="152852"/>
                  <a:pt x="919610" y="154853"/>
                </a:cubicBezTo>
                <a:cubicBezTo>
                  <a:pt x="921963" y="137574"/>
                  <a:pt x="912790" y="153557"/>
                  <a:pt x="915143" y="136307"/>
                </a:cubicBezTo>
                <a:cubicBezTo>
                  <a:pt x="920134" y="142232"/>
                  <a:pt x="924868" y="138012"/>
                  <a:pt x="928849" y="141632"/>
                </a:cubicBezTo>
                <a:cubicBezTo>
                  <a:pt x="929164" y="141889"/>
                  <a:pt x="928526" y="149938"/>
                  <a:pt x="928802" y="150776"/>
                </a:cubicBezTo>
                <a:cubicBezTo>
                  <a:pt x="930078" y="154643"/>
                  <a:pt x="934850" y="148223"/>
                  <a:pt x="936431" y="151176"/>
                </a:cubicBezTo>
                <a:cubicBezTo>
                  <a:pt x="938765" y="147347"/>
                  <a:pt x="936050" y="144308"/>
                  <a:pt x="938070" y="132974"/>
                </a:cubicBezTo>
                <a:cubicBezTo>
                  <a:pt x="941718" y="148166"/>
                  <a:pt x="946128" y="133402"/>
                  <a:pt x="951767" y="142851"/>
                </a:cubicBezTo>
                <a:cubicBezTo>
                  <a:pt x="953500" y="142089"/>
                  <a:pt x="952633" y="138317"/>
                  <a:pt x="951786" y="138298"/>
                </a:cubicBezTo>
                <a:cubicBezTo>
                  <a:pt x="953376" y="124354"/>
                  <a:pt x="955834" y="143756"/>
                  <a:pt x="957872" y="143166"/>
                </a:cubicBezTo>
                <a:cubicBezTo>
                  <a:pt x="958463" y="153329"/>
                  <a:pt x="948623" y="154110"/>
                  <a:pt x="953176" y="161215"/>
                </a:cubicBezTo>
                <a:cubicBezTo>
                  <a:pt x="950214" y="172026"/>
                  <a:pt x="945471" y="153567"/>
                  <a:pt x="948709" y="142680"/>
                </a:cubicBezTo>
                <a:cubicBezTo>
                  <a:pt x="947261" y="147480"/>
                  <a:pt x="943070" y="143823"/>
                  <a:pt x="944051" y="156167"/>
                </a:cubicBezTo>
                <a:close/>
                <a:moveTo>
                  <a:pt x="912924" y="250512"/>
                </a:moveTo>
                <a:cubicBezTo>
                  <a:pt x="914105" y="233996"/>
                  <a:pt x="924097" y="244797"/>
                  <a:pt x="929773" y="242273"/>
                </a:cubicBezTo>
                <a:cubicBezTo>
                  <a:pt x="926487" y="261828"/>
                  <a:pt x="919020" y="239673"/>
                  <a:pt x="912924" y="250512"/>
                </a:cubicBezTo>
                <a:close/>
                <a:moveTo>
                  <a:pt x="1064533" y="190114"/>
                </a:moveTo>
                <a:cubicBezTo>
                  <a:pt x="1064209" y="201535"/>
                  <a:pt x="1066790" y="204564"/>
                  <a:pt x="1069000" y="208640"/>
                </a:cubicBezTo>
                <a:cubicBezTo>
                  <a:pt x="1070448" y="205373"/>
                  <a:pt x="1071363" y="200439"/>
                  <a:pt x="1072144" y="195077"/>
                </a:cubicBezTo>
                <a:cubicBezTo>
                  <a:pt x="1075716" y="196734"/>
                  <a:pt x="1077830" y="202602"/>
                  <a:pt x="1082802" y="200230"/>
                </a:cubicBezTo>
                <a:cubicBezTo>
                  <a:pt x="1079068" y="211507"/>
                  <a:pt x="1082050" y="214641"/>
                  <a:pt x="1078078" y="222842"/>
                </a:cubicBezTo>
                <a:cubicBezTo>
                  <a:pt x="1072115" y="215679"/>
                  <a:pt x="1078392" y="217470"/>
                  <a:pt x="1078192" y="204564"/>
                </a:cubicBezTo>
                <a:cubicBezTo>
                  <a:pt x="1072839" y="206592"/>
                  <a:pt x="1072887" y="225347"/>
                  <a:pt x="1064362" y="217537"/>
                </a:cubicBezTo>
                <a:cubicBezTo>
                  <a:pt x="1064981" y="192219"/>
                  <a:pt x="1061504" y="204764"/>
                  <a:pt x="1055275" y="203316"/>
                </a:cubicBezTo>
                <a:cubicBezTo>
                  <a:pt x="1055456" y="183694"/>
                  <a:pt x="1061028" y="180837"/>
                  <a:pt x="1067629" y="181142"/>
                </a:cubicBezTo>
                <a:cubicBezTo>
                  <a:pt x="1068162" y="188924"/>
                  <a:pt x="1066410" y="189676"/>
                  <a:pt x="1064533" y="190114"/>
                </a:cubicBezTo>
                <a:close/>
                <a:moveTo>
                  <a:pt x="917915" y="182170"/>
                </a:moveTo>
                <a:cubicBezTo>
                  <a:pt x="916172" y="191238"/>
                  <a:pt x="909742" y="176179"/>
                  <a:pt x="904170" y="181427"/>
                </a:cubicBezTo>
                <a:cubicBezTo>
                  <a:pt x="904665" y="166911"/>
                  <a:pt x="914162" y="179132"/>
                  <a:pt x="917915" y="182170"/>
                </a:cubicBezTo>
                <a:close/>
                <a:moveTo>
                  <a:pt x="933583" y="119029"/>
                </a:moveTo>
                <a:cubicBezTo>
                  <a:pt x="933383" y="109095"/>
                  <a:pt x="939013" y="117238"/>
                  <a:pt x="941241" y="114867"/>
                </a:cubicBezTo>
                <a:cubicBezTo>
                  <a:pt x="940508" y="132621"/>
                  <a:pt x="935936" y="126811"/>
                  <a:pt x="933583" y="119029"/>
                </a:cubicBezTo>
                <a:close/>
                <a:moveTo>
                  <a:pt x="1093603" y="182523"/>
                </a:moveTo>
                <a:cubicBezTo>
                  <a:pt x="1096289" y="176874"/>
                  <a:pt x="1097699" y="167292"/>
                  <a:pt x="1102852" y="169293"/>
                </a:cubicBezTo>
                <a:cubicBezTo>
                  <a:pt x="1102824" y="183170"/>
                  <a:pt x="1097432" y="180418"/>
                  <a:pt x="1093603" y="182523"/>
                </a:cubicBezTo>
                <a:close/>
                <a:moveTo>
                  <a:pt x="1136352" y="189400"/>
                </a:moveTo>
                <a:cubicBezTo>
                  <a:pt x="1135132" y="186904"/>
                  <a:pt x="1133904" y="184504"/>
                  <a:pt x="1131799" y="184599"/>
                </a:cubicBezTo>
                <a:cubicBezTo>
                  <a:pt x="1134475" y="178922"/>
                  <a:pt x="1135885" y="169350"/>
                  <a:pt x="1141038" y="171379"/>
                </a:cubicBezTo>
                <a:cubicBezTo>
                  <a:pt x="1140533" y="180656"/>
                  <a:pt x="1136856" y="180113"/>
                  <a:pt x="1136352" y="189400"/>
                </a:cubicBezTo>
                <a:close/>
                <a:moveTo>
                  <a:pt x="906809" y="250179"/>
                </a:moveTo>
                <a:cubicBezTo>
                  <a:pt x="885958" y="247055"/>
                  <a:pt x="880339" y="248607"/>
                  <a:pt x="859488" y="243045"/>
                </a:cubicBezTo>
                <a:cubicBezTo>
                  <a:pt x="854726" y="236130"/>
                  <a:pt x="865022" y="239120"/>
                  <a:pt x="868680" y="238978"/>
                </a:cubicBezTo>
                <a:cubicBezTo>
                  <a:pt x="879872" y="238501"/>
                  <a:pt x="897617" y="241321"/>
                  <a:pt x="909923" y="241187"/>
                </a:cubicBezTo>
                <a:cubicBezTo>
                  <a:pt x="910438" y="249007"/>
                  <a:pt x="908676" y="249769"/>
                  <a:pt x="906809" y="250179"/>
                </a:cubicBezTo>
                <a:close/>
                <a:moveTo>
                  <a:pt x="1199045" y="179065"/>
                </a:moveTo>
                <a:cubicBezTo>
                  <a:pt x="1205637" y="177789"/>
                  <a:pt x="1204874" y="190762"/>
                  <a:pt x="1203493" y="202192"/>
                </a:cubicBezTo>
                <a:cubicBezTo>
                  <a:pt x="1198845" y="203611"/>
                  <a:pt x="1200417" y="187114"/>
                  <a:pt x="1199045" y="179065"/>
                </a:cubicBezTo>
                <a:close/>
                <a:moveTo>
                  <a:pt x="1268111" y="127926"/>
                </a:moveTo>
                <a:cubicBezTo>
                  <a:pt x="1272111" y="126878"/>
                  <a:pt x="1274664" y="129964"/>
                  <a:pt x="1274131" y="141984"/>
                </a:cubicBezTo>
                <a:cubicBezTo>
                  <a:pt x="1270130" y="143061"/>
                  <a:pt x="1267577" y="139965"/>
                  <a:pt x="1268111" y="127926"/>
                </a:cubicBezTo>
                <a:close/>
                <a:moveTo>
                  <a:pt x="1208513" y="129297"/>
                </a:moveTo>
                <a:cubicBezTo>
                  <a:pt x="1217438" y="121439"/>
                  <a:pt x="1229001" y="126316"/>
                  <a:pt x="1239031" y="135526"/>
                </a:cubicBezTo>
                <a:cubicBezTo>
                  <a:pt x="1243832" y="137955"/>
                  <a:pt x="1242574" y="121668"/>
                  <a:pt x="1248251" y="126878"/>
                </a:cubicBezTo>
                <a:cubicBezTo>
                  <a:pt x="1247937" y="130535"/>
                  <a:pt x="1246689" y="131326"/>
                  <a:pt x="1246661" y="135908"/>
                </a:cubicBezTo>
                <a:cubicBezTo>
                  <a:pt x="1254890" y="141251"/>
                  <a:pt x="1258033" y="130840"/>
                  <a:pt x="1263529" y="127678"/>
                </a:cubicBezTo>
                <a:cubicBezTo>
                  <a:pt x="1261443" y="150147"/>
                  <a:pt x="1267244" y="149881"/>
                  <a:pt x="1270997" y="155538"/>
                </a:cubicBezTo>
                <a:cubicBezTo>
                  <a:pt x="1267178" y="177008"/>
                  <a:pt x="1257090" y="154958"/>
                  <a:pt x="1254252" y="145471"/>
                </a:cubicBezTo>
                <a:cubicBezTo>
                  <a:pt x="1253157" y="162635"/>
                  <a:pt x="1246137" y="179741"/>
                  <a:pt x="1241860" y="172236"/>
                </a:cubicBezTo>
                <a:cubicBezTo>
                  <a:pt x="1241279" y="159577"/>
                  <a:pt x="1247575" y="168264"/>
                  <a:pt x="1248051" y="158844"/>
                </a:cubicBezTo>
                <a:cubicBezTo>
                  <a:pt x="1246651" y="144747"/>
                  <a:pt x="1242889" y="160615"/>
                  <a:pt x="1241917" y="163092"/>
                </a:cubicBezTo>
                <a:cubicBezTo>
                  <a:pt x="1240441" y="158548"/>
                  <a:pt x="1234669" y="168540"/>
                  <a:pt x="1232754" y="162606"/>
                </a:cubicBezTo>
                <a:cubicBezTo>
                  <a:pt x="1232573" y="162035"/>
                  <a:pt x="1232973" y="153491"/>
                  <a:pt x="1232811" y="153462"/>
                </a:cubicBezTo>
                <a:cubicBezTo>
                  <a:pt x="1230849" y="152986"/>
                  <a:pt x="1229277" y="160691"/>
                  <a:pt x="1226649" y="162292"/>
                </a:cubicBezTo>
                <a:cubicBezTo>
                  <a:pt x="1224286" y="163663"/>
                  <a:pt x="1224496" y="157824"/>
                  <a:pt x="1223610" y="157520"/>
                </a:cubicBezTo>
                <a:cubicBezTo>
                  <a:pt x="1221524" y="156805"/>
                  <a:pt x="1219619" y="167959"/>
                  <a:pt x="1215971" y="157120"/>
                </a:cubicBezTo>
                <a:cubicBezTo>
                  <a:pt x="1215333" y="155205"/>
                  <a:pt x="1213552" y="154376"/>
                  <a:pt x="1212942" y="152395"/>
                </a:cubicBezTo>
                <a:cubicBezTo>
                  <a:pt x="1211113" y="146366"/>
                  <a:pt x="1216362" y="128907"/>
                  <a:pt x="1208513" y="129297"/>
                </a:cubicBezTo>
                <a:close/>
                <a:moveTo>
                  <a:pt x="1214533" y="143318"/>
                </a:moveTo>
                <a:cubicBezTo>
                  <a:pt x="1221419" y="139889"/>
                  <a:pt x="1226525" y="168340"/>
                  <a:pt x="1226810" y="134879"/>
                </a:cubicBezTo>
                <a:cubicBezTo>
                  <a:pt x="1222191" y="136022"/>
                  <a:pt x="1214971" y="129145"/>
                  <a:pt x="1214533" y="143318"/>
                </a:cubicBezTo>
                <a:close/>
                <a:moveTo>
                  <a:pt x="1087079" y="250760"/>
                </a:moveTo>
                <a:cubicBezTo>
                  <a:pt x="1086183" y="266343"/>
                  <a:pt x="1079678" y="257361"/>
                  <a:pt x="1076363" y="254760"/>
                </a:cubicBezTo>
                <a:cubicBezTo>
                  <a:pt x="1077087" y="244559"/>
                  <a:pt x="1083907" y="253303"/>
                  <a:pt x="1087079" y="250760"/>
                </a:cubicBezTo>
                <a:close/>
                <a:moveTo>
                  <a:pt x="1090279" y="228090"/>
                </a:moveTo>
                <a:cubicBezTo>
                  <a:pt x="1087107" y="238387"/>
                  <a:pt x="1077582" y="229052"/>
                  <a:pt x="1071924" y="231653"/>
                </a:cubicBezTo>
                <a:cubicBezTo>
                  <a:pt x="1075106" y="221347"/>
                  <a:pt x="1084621" y="230672"/>
                  <a:pt x="1090279" y="228090"/>
                </a:cubicBezTo>
                <a:close/>
                <a:moveTo>
                  <a:pt x="1297848" y="262133"/>
                </a:moveTo>
                <a:cubicBezTo>
                  <a:pt x="1300829" y="247007"/>
                  <a:pt x="1304030" y="259599"/>
                  <a:pt x="1310097" y="258228"/>
                </a:cubicBezTo>
                <a:cubicBezTo>
                  <a:pt x="1314126" y="266552"/>
                  <a:pt x="1301134" y="261085"/>
                  <a:pt x="1297848" y="262133"/>
                </a:cubicBezTo>
                <a:close/>
                <a:moveTo>
                  <a:pt x="1245918" y="259351"/>
                </a:moveTo>
                <a:cubicBezTo>
                  <a:pt x="1251376" y="251465"/>
                  <a:pt x="1259138" y="255618"/>
                  <a:pt x="1267339" y="255932"/>
                </a:cubicBezTo>
                <a:cubicBezTo>
                  <a:pt x="1274255" y="256189"/>
                  <a:pt x="1298915" y="259390"/>
                  <a:pt x="1285627" y="261495"/>
                </a:cubicBezTo>
                <a:cubicBezTo>
                  <a:pt x="1275550" y="263104"/>
                  <a:pt x="1257005" y="258294"/>
                  <a:pt x="1245918" y="259351"/>
                </a:cubicBezTo>
                <a:close/>
                <a:moveTo>
                  <a:pt x="1747476" y="441917"/>
                </a:moveTo>
                <a:cubicBezTo>
                  <a:pt x="1751476" y="462624"/>
                  <a:pt x="1735703" y="441412"/>
                  <a:pt x="1730607" y="450128"/>
                </a:cubicBezTo>
                <a:cubicBezTo>
                  <a:pt x="1733855" y="439784"/>
                  <a:pt x="1739598" y="432106"/>
                  <a:pt x="1742856" y="446241"/>
                </a:cubicBezTo>
                <a:cubicBezTo>
                  <a:pt x="1745028" y="446746"/>
                  <a:pt x="1747171" y="447223"/>
                  <a:pt x="1747476" y="441917"/>
                </a:cubicBezTo>
                <a:close/>
                <a:moveTo>
                  <a:pt x="1770298" y="456862"/>
                </a:moveTo>
                <a:cubicBezTo>
                  <a:pt x="1764735" y="453452"/>
                  <a:pt x="1759229" y="449870"/>
                  <a:pt x="1752000" y="451290"/>
                </a:cubicBezTo>
                <a:cubicBezTo>
                  <a:pt x="1756039" y="440679"/>
                  <a:pt x="1769669" y="437269"/>
                  <a:pt x="1770298" y="456862"/>
                </a:cubicBezTo>
                <a:close/>
                <a:moveTo>
                  <a:pt x="1780765" y="494009"/>
                </a:moveTo>
                <a:cubicBezTo>
                  <a:pt x="1784566" y="494914"/>
                  <a:pt x="1781118" y="509507"/>
                  <a:pt x="1780651" y="512297"/>
                </a:cubicBezTo>
                <a:cubicBezTo>
                  <a:pt x="1776851" y="512774"/>
                  <a:pt x="1775974" y="504849"/>
                  <a:pt x="1773079" y="502744"/>
                </a:cubicBezTo>
                <a:cubicBezTo>
                  <a:pt x="1774365" y="490695"/>
                  <a:pt x="1780194" y="513364"/>
                  <a:pt x="1780765" y="494009"/>
                </a:cubicBezTo>
                <a:close/>
                <a:moveTo>
                  <a:pt x="847306" y="237806"/>
                </a:moveTo>
                <a:cubicBezTo>
                  <a:pt x="842867" y="245940"/>
                  <a:pt x="828847" y="243350"/>
                  <a:pt x="824389" y="236568"/>
                </a:cubicBezTo>
                <a:cubicBezTo>
                  <a:pt x="831694" y="225347"/>
                  <a:pt x="842467" y="237768"/>
                  <a:pt x="847306" y="237806"/>
                </a:cubicBezTo>
                <a:close/>
                <a:moveTo>
                  <a:pt x="1272445" y="169321"/>
                </a:moveTo>
                <a:cubicBezTo>
                  <a:pt x="1273340" y="129497"/>
                  <a:pt x="1286028" y="130516"/>
                  <a:pt x="1295486" y="147709"/>
                </a:cubicBezTo>
                <a:cubicBezTo>
                  <a:pt x="1297638" y="146195"/>
                  <a:pt x="1295667" y="139660"/>
                  <a:pt x="1294019" y="138498"/>
                </a:cubicBezTo>
                <a:cubicBezTo>
                  <a:pt x="1298467" y="124487"/>
                  <a:pt x="1303953" y="145490"/>
                  <a:pt x="1307716" y="148357"/>
                </a:cubicBezTo>
                <a:cubicBezTo>
                  <a:pt x="1309592" y="148404"/>
                  <a:pt x="1308411" y="142766"/>
                  <a:pt x="1307745" y="143775"/>
                </a:cubicBezTo>
                <a:cubicBezTo>
                  <a:pt x="1311316" y="138422"/>
                  <a:pt x="1321346" y="139337"/>
                  <a:pt x="1324508" y="149261"/>
                </a:cubicBezTo>
                <a:cubicBezTo>
                  <a:pt x="1326833" y="142508"/>
                  <a:pt x="1333233" y="148385"/>
                  <a:pt x="1332262" y="131402"/>
                </a:cubicBezTo>
                <a:cubicBezTo>
                  <a:pt x="1338215" y="145090"/>
                  <a:pt x="1345130" y="138346"/>
                  <a:pt x="1353617" y="137117"/>
                </a:cubicBezTo>
                <a:cubicBezTo>
                  <a:pt x="1357274" y="143042"/>
                  <a:pt x="1356979" y="160349"/>
                  <a:pt x="1362637" y="160491"/>
                </a:cubicBezTo>
                <a:cubicBezTo>
                  <a:pt x="1366390" y="151367"/>
                  <a:pt x="1354198" y="150452"/>
                  <a:pt x="1359751" y="132869"/>
                </a:cubicBezTo>
                <a:cubicBezTo>
                  <a:pt x="1362827" y="131488"/>
                  <a:pt x="1364532" y="134069"/>
                  <a:pt x="1364285" y="142280"/>
                </a:cubicBezTo>
                <a:cubicBezTo>
                  <a:pt x="1374658" y="140318"/>
                  <a:pt x="1388440" y="148957"/>
                  <a:pt x="1396384" y="139460"/>
                </a:cubicBezTo>
                <a:cubicBezTo>
                  <a:pt x="1399718" y="138784"/>
                  <a:pt x="1401223" y="143451"/>
                  <a:pt x="1400880" y="153376"/>
                </a:cubicBezTo>
                <a:cubicBezTo>
                  <a:pt x="1403175" y="136993"/>
                  <a:pt x="1411815" y="137117"/>
                  <a:pt x="1419254" y="145252"/>
                </a:cubicBezTo>
                <a:cubicBezTo>
                  <a:pt x="1420930" y="133364"/>
                  <a:pt x="1427617" y="137041"/>
                  <a:pt x="1431560" y="132174"/>
                </a:cubicBezTo>
                <a:cubicBezTo>
                  <a:pt x="1432217" y="141975"/>
                  <a:pt x="1429331" y="140765"/>
                  <a:pt x="1426921" y="141089"/>
                </a:cubicBezTo>
                <a:cubicBezTo>
                  <a:pt x="1430788" y="154805"/>
                  <a:pt x="1436532" y="135222"/>
                  <a:pt x="1440637" y="146404"/>
                </a:cubicBezTo>
                <a:cubicBezTo>
                  <a:pt x="1442380" y="145613"/>
                  <a:pt x="1441504" y="141842"/>
                  <a:pt x="1440666" y="141842"/>
                </a:cubicBezTo>
                <a:cubicBezTo>
                  <a:pt x="1442333" y="124601"/>
                  <a:pt x="1443104" y="145299"/>
                  <a:pt x="1445219" y="146642"/>
                </a:cubicBezTo>
                <a:cubicBezTo>
                  <a:pt x="1445209" y="146642"/>
                  <a:pt x="1451934" y="146766"/>
                  <a:pt x="1452858" y="147071"/>
                </a:cubicBezTo>
                <a:cubicBezTo>
                  <a:pt x="1455353" y="147890"/>
                  <a:pt x="1458020" y="146118"/>
                  <a:pt x="1460497" y="147480"/>
                </a:cubicBezTo>
                <a:cubicBezTo>
                  <a:pt x="1462345" y="148471"/>
                  <a:pt x="1464993" y="156862"/>
                  <a:pt x="1465012" y="156862"/>
                </a:cubicBezTo>
                <a:cubicBezTo>
                  <a:pt x="1466755" y="156862"/>
                  <a:pt x="1468898" y="145375"/>
                  <a:pt x="1471212" y="143480"/>
                </a:cubicBezTo>
                <a:cubicBezTo>
                  <a:pt x="1473613" y="141508"/>
                  <a:pt x="1473870" y="148538"/>
                  <a:pt x="1475766" y="148280"/>
                </a:cubicBezTo>
                <a:cubicBezTo>
                  <a:pt x="1477032" y="148119"/>
                  <a:pt x="1477289" y="143308"/>
                  <a:pt x="1478852" y="143889"/>
                </a:cubicBezTo>
                <a:cubicBezTo>
                  <a:pt x="1484824" y="146004"/>
                  <a:pt x="1488672" y="155319"/>
                  <a:pt x="1492568" y="149214"/>
                </a:cubicBezTo>
                <a:cubicBezTo>
                  <a:pt x="1493053" y="148433"/>
                  <a:pt x="1490320" y="143680"/>
                  <a:pt x="1488739" y="143823"/>
                </a:cubicBezTo>
                <a:cubicBezTo>
                  <a:pt x="1495578" y="137679"/>
                  <a:pt x="1502845" y="148347"/>
                  <a:pt x="1509370" y="150109"/>
                </a:cubicBezTo>
                <a:cubicBezTo>
                  <a:pt x="1511770" y="150738"/>
                  <a:pt x="1514323" y="145433"/>
                  <a:pt x="1517037" y="145947"/>
                </a:cubicBezTo>
                <a:cubicBezTo>
                  <a:pt x="1517904" y="146109"/>
                  <a:pt x="1520400" y="151881"/>
                  <a:pt x="1523114" y="150843"/>
                </a:cubicBezTo>
                <a:cubicBezTo>
                  <a:pt x="1525229" y="150052"/>
                  <a:pt x="1523448" y="144013"/>
                  <a:pt x="1524705" y="141813"/>
                </a:cubicBezTo>
                <a:cubicBezTo>
                  <a:pt x="1527486" y="136860"/>
                  <a:pt x="1532506" y="146185"/>
                  <a:pt x="1535392" y="142394"/>
                </a:cubicBezTo>
                <a:cubicBezTo>
                  <a:pt x="1534973" y="150395"/>
                  <a:pt x="1532696" y="152662"/>
                  <a:pt x="1529229" y="151186"/>
                </a:cubicBezTo>
                <a:cubicBezTo>
                  <a:pt x="1535306" y="158415"/>
                  <a:pt x="1527067" y="167892"/>
                  <a:pt x="1530601" y="178713"/>
                </a:cubicBezTo>
                <a:cubicBezTo>
                  <a:pt x="1531839" y="177894"/>
                  <a:pt x="1532153" y="174198"/>
                  <a:pt x="1533678" y="174274"/>
                </a:cubicBezTo>
                <a:cubicBezTo>
                  <a:pt x="1538269" y="171550"/>
                  <a:pt x="1532277" y="164435"/>
                  <a:pt x="1533782" y="155986"/>
                </a:cubicBezTo>
                <a:cubicBezTo>
                  <a:pt x="1535011" y="148461"/>
                  <a:pt x="1537097" y="157891"/>
                  <a:pt x="1539888" y="156319"/>
                </a:cubicBezTo>
                <a:cubicBezTo>
                  <a:pt x="1540469" y="156005"/>
                  <a:pt x="1544250" y="147509"/>
                  <a:pt x="1544536" y="147433"/>
                </a:cubicBezTo>
                <a:cubicBezTo>
                  <a:pt x="1545260" y="147280"/>
                  <a:pt x="1551413" y="162187"/>
                  <a:pt x="1550670" y="143213"/>
                </a:cubicBezTo>
                <a:cubicBezTo>
                  <a:pt x="1554070" y="140889"/>
                  <a:pt x="1552785" y="152043"/>
                  <a:pt x="1555194" y="152586"/>
                </a:cubicBezTo>
                <a:cubicBezTo>
                  <a:pt x="1557776" y="154405"/>
                  <a:pt x="1558100" y="149176"/>
                  <a:pt x="1558309" y="143623"/>
                </a:cubicBezTo>
                <a:cubicBezTo>
                  <a:pt x="1564862" y="153186"/>
                  <a:pt x="1569691" y="157148"/>
                  <a:pt x="1576645" y="144594"/>
                </a:cubicBezTo>
                <a:cubicBezTo>
                  <a:pt x="1580502" y="149919"/>
                  <a:pt x="1583560" y="157558"/>
                  <a:pt x="1588780" y="158958"/>
                </a:cubicBezTo>
                <a:cubicBezTo>
                  <a:pt x="1589389" y="151233"/>
                  <a:pt x="1587637" y="150300"/>
                  <a:pt x="1585779" y="149662"/>
                </a:cubicBezTo>
                <a:cubicBezTo>
                  <a:pt x="1588437" y="142756"/>
                  <a:pt x="1591332" y="151586"/>
                  <a:pt x="1596495" y="145671"/>
                </a:cubicBezTo>
                <a:cubicBezTo>
                  <a:pt x="1599324" y="145147"/>
                  <a:pt x="1597523" y="130250"/>
                  <a:pt x="1599667" y="127554"/>
                </a:cubicBezTo>
                <a:cubicBezTo>
                  <a:pt x="1604429" y="134517"/>
                  <a:pt x="1606315" y="116657"/>
                  <a:pt x="1608906" y="114333"/>
                </a:cubicBezTo>
                <a:cubicBezTo>
                  <a:pt x="1610335" y="113057"/>
                  <a:pt x="1613954" y="116591"/>
                  <a:pt x="1616545" y="114752"/>
                </a:cubicBezTo>
                <a:cubicBezTo>
                  <a:pt x="1627461" y="106904"/>
                  <a:pt x="1648606" y="114905"/>
                  <a:pt x="1665427" y="117381"/>
                </a:cubicBezTo>
                <a:cubicBezTo>
                  <a:pt x="1668742" y="117886"/>
                  <a:pt x="1674066" y="105732"/>
                  <a:pt x="1676095" y="122515"/>
                </a:cubicBezTo>
                <a:cubicBezTo>
                  <a:pt x="1679467" y="125230"/>
                  <a:pt x="1678324" y="113914"/>
                  <a:pt x="1680724" y="113648"/>
                </a:cubicBezTo>
                <a:cubicBezTo>
                  <a:pt x="1698317" y="117515"/>
                  <a:pt x="1711128" y="110781"/>
                  <a:pt x="1723435" y="125087"/>
                </a:cubicBezTo>
                <a:cubicBezTo>
                  <a:pt x="1717834" y="137479"/>
                  <a:pt x="1711357" y="118381"/>
                  <a:pt x="1705080" y="128668"/>
                </a:cubicBezTo>
                <a:cubicBezTo>
                  <a:pt x="1702889" y="144870"/>
                  <a:pt x="1710471" y="138432"/>
                  <a:pt x="1714195" y="138308"/>
                </a:cubicBezTo>
                <a:cubicBezTo>
                  <a:pt x="1716034" y="138232"/>
                  <a:pt x="1718977" y="143051"/>
                  <a:pt x="1718739" y="143099"/>
                </a:cubicBezTo>
                <a:cubicBezTo>
                  <a:pt x="1722415" y="141880"/>
                  <a:pt x="1724044" y="132259"/>
                  <a:pt x="1726444" y="134393"/>
                </a:cubicBezTo>
                <a:cubicBezTo>
                  <a:pt x="1734512" y="145109"/>
                  <a:pt x="1744628" y="147928"/>
                  <a:pt x="1749381" y="131050"/>
                </a:cubicBezTo>
                <a:cubicBezTo>
                  <a:pt x="1762906" y="137908"/>
                  <a:pt x="1773974" y="124525"/>
                  <a:pt x="1782918" y="142023"/>
                </a:cubicBezTo>
                <a:cubicBezTo>
                  <a:pt x="1791786" y="125573"/>
                  <a:pt x="1808598" y="139346"/>
                  <a:pt x="1819580" y="143975"/>
                </a:cubicBezTo>
                <a:cubicBezTo>
                  <a:pt x="1823085" y="124925"/>
                  <a:pt x="1834820" y="140499"/>
                  <a:pt x="1845564" y="140832"/>
                </a:cubicBezTo>
                <a:cubicBezTo>
                  <a:pt x="1853756" y="141080"/>
                  <a:pt x="1861604" y="132450"/>
                  <a:pt x="1868529" y="132907"/>
                </a:cubicBezTo>
                <a:cubicBezTo>
                  <a:pt x="1878235" y="133536"/>
                  <a:pt x="1887988" y="134526"/>
                  <a:pt x="1896028" y="134393"/>
                </a:cubicBezTo>
                <a:cubicBezTo>
                  <a:pt x="1904276" y="134288"/>
                  <a:pt x="1912906" y="146775"/>
                  <a:pt x="1918964" y="131069"/>
                </a:cubicBezTo>
                <a:cubicBezTo>
                  <a:pt x="1922917" y="145956"/>
                  <a:pt x="1926260" y="131859"/>
                  <a:pt x="1931175" y="131736"/>
                </a:cubicBezTo>
                <a:cubicBezTo>
                  <a:pt x="1933689" y="131631"/>
                  <a:pt x="1933737" y="136203"/>
                  <a:pt x="1935737" y="136536"/>
                </a:cubicBezTo>
                <a:cubicBezTo>
                  <a:pt x="1944176" y="137984"/>
                  <a:pt x="1954739" y="129545"/>
                  <a:pt x="1964807" y="128964"/>
                </a:cubicBezTo>
                <a:cubicBezTo>
                  <a:pt x="1970227" y="128659"/>
                  <a:pt x="1975123" y="134984"/>
                  <a:pt x="1980048" y="134374"/>
                </a:cubicBezTo>
                <a:cubicBezTo>
                  <a:pt x="1983210" y="133974"/>
                  <a:pt x="1986029" y="126716"/>
                  <a:pt x="1989268" y="125716"/>
                </a:cubicBezTo>
                <a:cubicBezTo>
                  <a:pt x="1992725" y="124639"/>
                  <a:pt x="1996316" y="131421"/>
                  <a:pt x="1999936" y="130869"/>
                </a:cubicBezTo>
                <a:cubicBezTo>
                  <a:pt x="2005079" y="130012"/>
                  <a:pt x="2010289" y="119058"/>
                  <a:pt x="2015233" y="127116"/>
                </a:cubicBezTo>
                <a:cubicBezTo>
                  <a:pt x="2016719" y="127049"/>
                  <a:pt x="2016452" y="121582"/>
                  <a:pt x="2016814" y="118048"/>
                </a:cubicBezTo>
                <a:cubicBezTo>
                  <a:pt x="2020453" y="121010"/>
                  <a:pt x="2023748" y="125011"/>
                  <a:pt x="2029006" y="123277"/>
                </a:cubicBezTo>
                <a:cubicBezTo>
                  <a:pt x="2033664" y="133802"/>
                  <a:pt x="2036236" y="150328"/>
                  <a:pt x="2045665" y="147052"/>
                </a:cubicBezTo>
                <a:cubicBezTo>
                  <a:pt x="2048656" y="160901"/>
                  <a:pt x="2039293" y="168569"/>
                  <a:pt x="2040807" y="192524"/>
                </a:cubicBezTo>
                <a:cubicBezTo>
                  <a:pt x="2042531" y="204926"/>
                  <a:pt x="2048761" y="192934"/>
                  <a:pt x="2051495" y="193105"/>
                </a:cubicBezTo>
                <a:cubicBezTo>
                  <a:pt x="2053828" y="189238"/>
                  <a:pt x="2051123" y="186209"/>
                  <a:pt x="2053133" y="174893"/>
                </a:cubicBezTo>
                <a:cubicBezTo>
                  <a:pt x="2058876" y="171769"/>
                  <a:pt x="2056352" y="192534"/>
                  <a:pt x="2060667" y="193610"/>
                </a:cubicBezTo>
                <a:cubicBezTo>
                  <a:pt x="2066334" y="198791"/>
                  <a:pt x="2065087" y="182485"/>
                  <a:pt x="2069878" y="184942"/>
                </a:cubicBezTo>
                <a:cubicBezTo>
                  <a:pt x="2069630" y="193124"/>
                  <a:pt x="2071688" y="194686"/>
                  <a:pt x="2071297" y="203316"/>
                </a:cubicBezTo>
                <a:cubicBezTo>
                  <a:pt x="2076574" y="207259"/>
                  <a:pt x="2077212" y="196829"/>
                  <a:pt x="2082013" y="199334"/>
                </a:cubicBezTo>
                <a:cubicBezTo>
                  <a:pt x="2082394" y="206716"/>
                  <a:pt x="2080517" y="207116"/>
                  <a:pt x="2080403" y="212946"/>
                </a:cubicBezTo>
                <a:cubicBezTo>
                  <a:pt x="2086032" y="210241"/>
                  <a:pt x="2090928" y="205088"/>
                  <a:pt x="2094119" y="218270"/>
                </a:cubicBezTo>
                <a:cubicBezTo>
                  <a:pt x="2095948" y="218194"/>
                  <a:pt x="2094881" y="212831"/>
                  <a:pt x="2094148" y="213698"/>
                </a:cubicBezTo>
                <a:cubicBezTo>
                  <a:pt x="2098615" y="208383"/>
                  <a:pt x="2108683" y="209936"/>
                  <a:pt x="2112445" y="219270"/>
                </a:cubicBezTo>
                <a:cubicBezTo>
                  <a:pt x="2115350" y="215994"/>
                  <a:pt x="2113588" y="205678"/>
                  <a:pt x="2117055" y="214955"/>
                </a:cubicBezTo>
                <a:cubicBezTo>
                  <a:pt x="2121218" y="212336"/>
                  <a:pt x="2124256" y="206250"/>
                  <a:pt x="2126333" y="197153"/>
                </a:cubicBezTo>
                <a:cubicBezTo>
                  <a:pt x="2128371" y="201725"/>
                  <a:pt x="2128218" y="212650"/>
                  <a:pt x="2130800" y="215679"/>
                </a:cubicBezTo>
                <a:cubicBezTo>
                  <a:pt x="2132048" y="213336"/>
                  <a:pt x="2133305" y="211012"/>
                  <a:pt x="2135410" y="211345"/>
                </a:cubicBezTo>
                <a:cubicBezTo>
                  <a:pt x="2135505" y="200582"/>
                  <a:pt x="2132857" y="197753"/>
                  <a:pt x="2134048" y="183856"/>
                </a:cubicBezTo>
                <a:cubicBezTo>
                  <a:pt x="2137953" y="183885"/>
                  <a:pt x="2135896" y="187342"/>
                  <a:pt x="2135524" y="193058"/>
                </a:cubicBezTo>
                <a:cubicBezTo>
                  <a:pt x="2139782" y="198163"/>
                  <a:pt x="2139572" y="185771"/>
                  <a:pt x="2143192" y="188914"/>
                </a:cubicBezTo>
                <a:cubicBezTo>
                  <a:pt x="2146983" y="192200"/>
                  <a:pt x="2150698" y="226938"/>
                  <a:pt x="2153822" y="198630"/>
                </a:cubicBezTo>
                <a:cubicBezTo>
                  <a:pt x="2153517" y="192800"/>
                  <a:pt x="2149297" y="192400"/>
                  <a:pt x="2149240" y="198391"/>
                </a:cubicBezTo>
                <a:cubicBezTo>
                  <a:pt x="2146745" y="193619"/>
                  <a:pt x="2147697" y="178865"/>
                  <a:pt x="2146354" y="170788"/>
                </a:cubicBezTo>
                <a:cubicBezTo>
                  <a:pt x="2150031" y="168235"/>
                  <a:pt x="2153365" y="164587"/>
                  <a:pt x="2158594" y="166873"/>
                </a:cubicBezTo>
                <a:cubicBezTo>
                  <a:pt x="2157898" y="177141"/>
                  <a:pt x="2150231" y="165740"/>
                  <a:pt x="2150878" y="180170"/>
                </a:cubicBezTo>
                <a:cubicBezTo>
                  <a:pt x="2156517" y="191276"/>
                  <a:pt x="2168195" y="181266"/>
                  <a:pt x="2170814" y="167521"/>
                </a:cubicBezTo>
                <a:cubicBezTo>
                  <a:pt x="2175777" y="172674"/>
                  <a:pt x="2185407" y="164340"/>
                  <a:pt x="2184454" y="186571"/>
                </a:cubicBezTo>
                <a:cubicBezTo>
                  <a:pt x="2190131" y="191753"/>
                  <a:pt x="2188874" y="175427"/>
                  <a:pt x="2193674" y="177932"/>
                </a:cubicBezTo>
                <a:cubicBezTo>
                  <a:pt x="2196446" y="181637"/>
                  <a:pt x="2192731" y="182780"/>
                  <a:pt x="2190598" y="182351"/>
                </a:cubicBezTo>
                <a:cubicBezTo>
                  <a:pt x="2191169" y="196810"/>
                  <a:pt x="2200266" y="201563"/>
                  <a:pt x="2194960" y="219156"/>
                </a:cubicBezTo>
                <a:cubicBezTo>
                  <a:pt x="2196961" y="225747"/>
                  <a:pt x="2203571" y="226119"/>
                  <a:pt x="2205647" y="219737"/>
                </a:cubicBezTo>
                <a:cubicBezTo>
                  <a:pt x="2204400" y="212860"/>
                  <a:pt x="2200780" y="212831"/>
                  <a:pt x="2198065" y="210155"/>
                </a:cubicBezTo>
                <a:cubicBezTo>
                  <a:pt x="2200561" y="203478"/>
                  <a:pt x="2195808" y="183837"/>
                  <a:pt x="2202818" y="182990"/>
                </a:cubicBezTo>
                <a:cubicBezTo>
                  <a:pt x="2209962" y="183942"/>
                  <a:pt x="2201113" y="189533"/>
                  <a:pt x="2202704" y="201278"/>
                </a:cubicBezTo>
                <a:cubicBezTo>
                  <a:pt x="2207876" y="200792"/>
                  <a:pt x="2209429" y="186266"/>
                  <a:pt x="2211867" y="201754"/>
                </a:cubicBezTo>
                <a:cubicBezTo>
                  <a:pt x="2216458" y="199011"/>
                  <a:pt x="2210467" y="191924"/>
                  <a:pt x="2211981" y="183466"/>
                </a:cubicBezTo>
                <a:cubicBezTo>
                  <a:pt x="2214829" y="191724"/>
                  <a:pt x="2222049" y="187352"/>
                  <a:pt x="2227231" y="188886"/>
                </a:cubicBezTo>
                <a:cubicBezTo>
                  <a:pt x="2230155" y="195915"/>
                  <a:pt x="2224450" y="207955"/>
                  <a:pt x="2230145" y="211898"/>
                </a:cubicBezTo>
                <a:cubicBezTo>
                  <a:pt x="2232755" y="212250"/>
                  <a:pt x="2234118" y="208717"/>
                  <a:pt x="2234784" y="202992"/>
                </a:cubicBezTo>
                <a:cubicBezTo>
                  <a:pt x="2234479" y="196401"/>
                  <a:pt x="2230241" y="201154"/>
                  <a:pt x="2230260" y="193610"/>
                </a:cubicBezTo>
                <a:cubicBezTo>
                  <a:pt x="2228784" y="178170"/>
                  <a:pt x="2235051" y="186761"/>
                  <a:pt x="2237956" y="184875"/>
                </a:cubicBezTo>
                <a:cubicBezTo>
                  <a:pt x="2236670" y="167426"/>
                  <a:pt x="2231841" y="181189"/>
                  <a:pt x="2227288" y="179732"/>
                </a:cubicBezTo>
                <a:cubicBezTo>
                  <a:pt x="2229965" y="156015"/>
                  <a:pt x="2237708" y="174579"/>
                  <a:pt x="2245671" y="171569"/>
                </a:cubicBezTo>
                <a:cubicBezTo>
                  <a:pt x="2245090" y="177560"/>
                  <a:pt x="2242938" y="178627"/>
                  <a:pt x="2242528" y="185114"/>
                </a:cubicBezTo>
                <a:cubicBezTo>
                  <a:pt x="2252529" y="177208"/>
                  <a:pt x="2252234" y="199020"/>
                  <a:pt x="2256139" y="208707"/>
                </a:cubicBezTo>
                <a:cubicBezTo>
                  <a:pt x="2257387" y="207926"/>
                  <a:pt x="2257692" y="204202"/>
                  <a:pt x="2259225" y="204316"/>
                </a:cubicBezTo>
                <a:cubicBezTo>
                  <a:pt x="2257006" y="189733"/>
                  <a:pt x="2252777" y="180970"/>
                  <a:pt x="2251834" y="162749"/>
                </a:cubicBezTo>
                <a:cubicBezTo>
                  <a:pt x="2255177" y="166578"/>
                  <a:pt x="2257873" y="172245"/>
                  <a:pt x="2257806" y="185952"/>
                </a:cubicBezTo>
                <a:cubicBezTo>
                  <a:pt x="2262588" y="188343"/>
                  <a:pt x="2264083" y="180561"/>
                  <a:pt x="2265531" y="172636"/>
                </a:cubicBezTo>
                <a:cubicBezTo>
                  <a:pt x="2267560" y="175760"/>
                  <a:pt x="2268322" y="182571"/>
                  <a:pt x="2268474" y="191086"/>
                </a:cubicBezTo>
                <a:cubicBezTo>
                  <a:pt x="2273360" y="188724"/>
                  <a:pt x="2270350" y="180751"/>
                  <a:pt x="2277666" y="187019"/>
                </a:cubicBezTo>
                <a:cubicBezTo>
                  <a:pt x="2280037" y="189047"/>
                  <a:pt x="2283790" y="189895"/>
                  <a:pt x="2283724" y="196487"/>
                </a:cubicBezTo>
                <a:cubicBezTo>
                  <a:pt x="2289372" y="193467"/>
                  <a:pt x="2283152" y="182694"/>
                  <a:pt x="2286915" y="173788"/>
                </a:cubicBezTo>
                <a:cubicBezTo>
                  <a:pt x="2285381" y="173693"/>
                  <a:pt x="2283857" y="173617"/>
                  <a:pt x="2282324" y="173550"/>
                </a:cubicBezTo>
                <a:cubicBezTo>
                  <a:pt x="2283924" y="164892"/>
                  <a:pt x="2293449" y="171017"/>
                  <a:pt x="2291410" y="187781"/>
                </a:cubicBezTo>
                <a:cubicBezTo>
                  <a:pt x="2298230" y="184533"/>
                  <a:pt x="2300535" y="194324"/>
                  <a:pt x="2306650" y="193172"/>
                </a:cubicBezTo>
                <a:cubicBezTo>
                  <a:pt x="2303050" y="183742"/>
                  <a:pt x="2290439" y="182647"/>
                  <a:pt x="2294601" y="165054"/>
                </a:cubicBezTo>
                <a:cubicBezTo>
                  <a:pt x="2298925" y="164568"/>
                  <a:pt x="2298078" y="178989"/>
                  <a:pt x="2302155" y="179208"/>
                </a:cubicBezTo>
                <a:cubicBezTo>
                  <a:pt x="2303402" y="178399"/>
                  <a:pt x="2303707" y="174693"/>
                  <a:pt x="2305231" y="174770"/>
                </a:cubicBezTo>
                <a:cubicBezTo>
                  <a:pt x="2305479" y="166616"/>
                  <a:pt x="2303421" y="165035"/>
                  <a:pt x="2303821" y="156405"/>
                </a:cubicBezTo>
                <a:cubicBezTo>
                  <a:pt x="2300640" y="154291"/>
                  <a:pt x="2299754" y="159329"/>
                  <a:pt x="2297678" y="160663"/>
                </a:cubicBezTo>
                <a:cubicBezTo>
                  <a:pt x="2295001" y="148700"/>
                  <a:pt x="2307136" y="152357"/>
                  <a:pt x="2309889" y="161311"/>
                </a:cubicBezTo>
                <a:cubicBezTo>
                  <a:pt x="2310032" y="169512"/>
                  <a:pt x="2307965" y="170874"/>
                  <a:pt x="2308260" y="179522"/>
                </a:cubicBezTo>
                <a:cubicBezTo>
                  <a:pt x="2314185" y="171798"/>
                  <a:pt x="2324443" y="173245"/>
                  <a:pt x="2326529" y="189657"/>
                </a:cubicBezTo>
                <a:cubicBezTo>
                  <a:pt x="2329529" y="181427"/>
                  <a:pt x="2325319" y="174093"/>
                  <a:pt x="2323614" y="166645"/>
                </a:cubicBezTo>
                <a:cubicBezTo>
                  <a:pt x="2332091" y="154053"/>
                  <a:pt x="2339293" y="193010"/>
                  <a:pt x="2349532" y="177179"/>
                </a:cubicBezTo>
                <a:cubicBezTo>
                  <a:pt x="2354256" y="174027"/>
                  <a:pt x="2351294" y="193038"/>
                  <a:pt x="2357114" y="186733"/>
                </a:cubicBezTo>
                <a:cubicBezTo>
                  <a:pt x="2361991" y="191000"/>
                  <a:pt x="2360352" y="175055"/>
                  <a:pt x="2363305" y="173369"/>
                </a:cubicBezTo>
                <a:cubicBezTo>
                  <a:pt x="2370601" y="183199"/>
                  <a:pt x="2375278" y="174912"/>
                  <a:pt x="2380021" y="187990"/>
                </a:cubicBezTo>
                <a:cubicBezTo>
                  <a:pt x="2381593" y="185095"/>
                  <a:pt x="2381669" y="177570"/>
                  <a:pt x="2384660" y="179075"/>
                </a:cubicBezTo>
                <a:cubicBezTo>
                  <a:pt x="2386756" y="174731"/>
                  <a:pt x="2386736" y="163787"/>
                  <a:pt x="2389346" y="161044"/>
                </a:cubicBezTo>
                <a:cubicBezTo>
                  <a:pt x="2387679" y="155319"/>
                  <a:pt x="2388080" y="151595"/>
                  <a:pt x="2390937" y="151995"/>
                </a:cubicBezTo>
                <a:cubicBezTo>
                  <a:pt x="2391261" y="165664"/>
                  <a:pt x="2386489" y="179570"/>
                  <a:pt x="2392271" y="184056"/>
                </a:cubicBezTo>
                <a:cubicBezTo>
                  <a:pt x="2396214" y="183170"/>
                  <a:pt x="2390223" y="176084"/>
                  <a:pt x="2392385" y="165768"/>
                </a:cubicBezTo>
                <a:cubicBezTo>
                  <a:pt x="2398290" y="168845"/>
                  <a:pt x="2401958" y="157062"/>
                  <a:pt x="2406187" y="157386"/>
                </a:cubicBezTo>
                <a:cubicBezTo>
                  <a:pt x="2411873" y="157796"/>
                  <a:pt x="2415778" y="173626"/>
                  <a:pt x="2422903" y="172007"/>
                </a:cubicBezTo>
                <a:cubicBezTo>
                  <a:pt x="2426560" y="174008"/>
                  <a:pt x="2422189" y="151157"/>
                  <a:pt x="2427570" y="158539"/>
                </a:cubicBezTo>
                <a:cubicBezTo>
                  <a:pt x="2432333" y="156910"/>
                  <a:pt x="2428284" y="164197"/>
                  <a:pt x="2429047" y="167750"/>
                </a:cubicBezTo>
                <a:cubicBezTo>
                  <a:pt x="2429980" y="172141"/>
                  <a:pt x="2433961" y="169836"/>
                  <a:pt x="2433542" y="181704"/>
                </a:cubicBezTo>
                <a:cubicBezTo>
                  <a:pt x="2439734" y="176589"/>
                  <a:pt x="2435533" y="166159"/>
                  <a:pt x="2438286" y="154548"/>
                </a:cubicBezTo>
                <a:cubicBezTo>
                  <a:pt x="2442867" y="160920"/>
                  <a:pt x="2450440" y="161349"/>
                  <a:pt x="2455088" y="155443"/>
                </a:cubicBezTo>
                <a:cubicBezTo>
                  <a:pt x="2458345" y="165121"/>
                  <a:pt x="2454812" y="170197"/>
                  <a:pt x="2453421" y="178208"/>
                </a:cubicBezTo>
                <a:cubicBezTo>
                  <a:pt x="2455916" y="188133"/>
                  <a:pt x="2462832" y="178284"/>
                  <a:pt x="2468728" y="174474"/>
                </a:cubicBezTo>
                <a:cubicBezTo>
                  <a:pt x="2467327" y="190305"/>
                  <a:pt x="2469633" y="194839"/>
                  <a:pt x="2463975" y="201640"/>
                </a:cubicBezTo>
                <a:cubicBezTo>
                  <a:pt x="2464403" y="207878"/>
                  <a:pt x="2467775" y="205621"/>
                  <a:pt x="2470061" y="206535"/>
                </a:cubicBezTo>
                <a:cubicBezTo>
                  <a:pt x="2473433" y="206154"/>
                  <a:pt x="2470823" y="187190"/>
                  <a:pt x="2471757" y="179199"/>
                </a:cubicBezTo>
                <a:cubicBezTo>
                  <a:pt x="2476414" y="179703"/>
                  <a:pt x="2475519" y="162939"/>
                  <a:pt x="2481005" y="165968"/>
                </a:cubicBezTo>
                <a:cubicBezTo>
                  <a:pt x="2482796" y="165330"/>
                  <a:pt x="2482339" y="157720"/>
                  <a:pt x="2482615" y="152338"/>
                </a:cubicBezTo>
                <a:cubicBezTo>
                  <a:pt x="2492531" y="159225"/>
                  <a:pt x="2501722" y="153319"/>
                  <a:pt x="2510076" y="158406"/>
                </a:cubicBezTo>
                <a:cubicBezTo>
                  <a:pt x="2511562" y="158358"/>
                  <a:pt x="2511295" y="152871"/>
                  <a:pt x="2511657" y="149338"/>
                </a:cubicBezTo>
                <a:cubicBezTo>
                  <a:pt x="2518048" y="151795"/>
                  <a:pt x="2522782" y="147023"/>
                  <a:pt x="2526926" y="150147"/>
                </a:cubicBezTo>
                <a:cubicBezTo>
                  <a:pt x="2527202" y="150385"/>
                  <a:pt x="2526621" y="158558"/>
                  <a:pt x="2526868" y="159310"/>
                </a:cubicBezTo>
                <a:cubicBezTo>
                  <a:pt x="2528154" y="163187"/>
                  <a:pt x="2532917" y="156758"/>
                  <a:pt x="2534507" y="159739"/>
                </a:cubicBezTo>
                <a:cubicBezTo>
                  <a:pt x="2536174" y="158691"/>
                  <a:pt x="2535593" y="150671"/>
                  <a:pt x="2537612" y="150728"/>
                </a:cubicBezTo>
                <a:cubicBezTo>
                  <a:pt x="2539584" y="136041"/>
                  <a:pt x="2532688" y="146995"/>
                  <a:pt x="2534669" y="132298"/>
                </a:cubicBezTo>
                <a:cubicBezTo>
                  <a:pt x="2541603" y="119782"/>
                  <a:pt x="2538289" y="159272"/>
                  <a:pt x="2546833" y="142099"/>
                </a:cubicBezTo>
                <a:cubicBezTo>
                  <a:pt x="2547223" y="149509"/>
                  <a:pt x="2545347" y="149881"/>
                  <a:pt x="2545223" y="155739"/>
                </a:cubicBezTo>
                <a:cubicBezTo>
                  <a:pt x="2549919" y="162006"/>
                  <a:pt x="2553777" y="142651"/>
                  <a:pt x="2555910" y="156300"/>
                </a:cubicBezTo>
                <a:cubicBezTo>
                  <a:pt x="2557701" y="155662"/>
                  <a:pt x="2557243" y="148042"/>
                  <a:pt x="2557520" y="142680"/>
                </a:cubicBezTo>
                <a:cubicBezTo>
                  <a:pt x="2566578" y="150719"/>
                  <a:pt x="2572236" y="144632"/>
                  <a:pt x="2580456" y="139327"/>
                </a:cubicBezTo>
                <a:cubicBezTo>
                  <a:pt x="2580065" y="145899"/>
                  <a:pt x="2575884" y="140699"/>
                  <a:pt x="2575817" y="148261"/>
                </a:cubicBezTo>
                <a:cubicBezTo>
                  <a:pt x="2577665" y="163301"/>
                  <a:pt x="2592676" y="130716"/>
                  <a:pt x="2582009" y="134850"/>
                </a:cubicBezTo>
                <a:cubicBezTo>
                  <a:pt x="2582733" y="124678"/>
                  <a:pt x="2589543" y="133421"/>
                  <a:pt x="2592724" y="130859"/>
                </a:cubicBezTo>
                <a:cubicBezTo>
                  <a:pt x="2592019" y="140365"/>
                  <a:pt x="2593705" y="143032"/>
                  <a:pt x="2594144" y="149223"/>
                </a:cubicBezTo>
                <a:cubicBezTo>
                  <a:pt x="2595877" y="148461"/>
                  <a:pt x="2595020" y="144690"/>
                  <a:pt x="2594162" y="144651"/>
                </a:cubicBezTo>
                <a:cubicBezTo>
                  <a:pt x="2597906" y="128783"/>
                  <a:pt x="2608898" y="160425"/>
                  <a:pt x="2611022" y="136431"/>
                </a:cubicBezTo>
                <a:cubicBezTo>
                  <a:pt x="2615841" y="134488"/>
                  <a:pt x="2614393" y="150652"/>
                  <a:pt x="2620128" y="146080"/>
                </a:cubicBezTo>
                <a:cubicBezTo>
                  <a:pt x="2620899" y="136355"/>
                  <a:pt x="2618003" y="137241"/>
                  <a:pt x="2615603" y="136660"/>
                </a:cubicBezTo>
                <a:cubicBezTo>
                  <a:pt x="2617156" y="126754"/>
                  <a:pt x="2624414" y="137755"/>
                  <a:pt x="2626262" y="141823"/>
                </a:cubicBezTo>
                <a:cubicBezTo>
                  <a:pt x="2628900" y="140546"/>
                  <a:pt x="2624376" y="125840"/>
                  <a:pt x="2630929" y="128373"/>
                </a:cubicBezTo>
                <a:cubicBezTo>
                  <a:pt x="2634206" y="126402"/>
                  <a:pt x="2633806" y="135041"/>
                  <a:pt x="2633901" y="142223"/>
                </a:cubicBezTo>
                <a:cubicBezTo>
                  <a:pt x="2638959" y="145852"/>
                  <a:pt x="2643521" y="131716"/>
                  <a:pt x="2649255" y="129326"/>
                </a:cubicBezTo>
                <a:cubicBezTo>
                  <a:pt x="2650150" y="128973"/>
                  <a:pt x="2651065" y="133650"/>
                  <a:pt x="2652284" y="134098"/>
                </a:cubicBezTo>
                <a:cubicBezTo>
                  <a:pt x="2654275" y="134793"/>
                  <a:pt x="2654884" y="129621"/>
                  <a:pt x="2655370" y="129659"/>
                </a:cubicBezTo>
                <a:cubicBezTo>
                  <a:pt x="2659123" y="130135"/>
                  <a:pt x="2665781" y="132288"/>
                  <a:pt x="2672163" y="130574"/>
                </a:cubicBezTo>
                <a:cubicBezTo>
                  <a:pt x="2674982" y="129812"/>
                  <a:pt x="2679983" y="130783"/>
                  <a:pt x="2682859" y="131154"/>
                </a:cubicBezTo>
                <a:cubicBezTo>
                  <a:pt x="2686803" y="131659"/>
                  <a:pt x="2690375" y="119344"/>
                  <a:pt x="2693546" y="131736"/>
                </a:cubicBezTo>
                <a:cubicBezTo>
                  <a:pt x="2694232" y="134364"/>
                  <a:pt x="2697356" y="139717"/>
                  <a:pt x="2699623" y="136631"/>
                </a:cubicBezTo>
                <a:cubicBezTo>
                  <a:pt x="2699861" y="136298"/>
                  <a:pt x="2701223" y="127554"/>
                  <a:pt x="2701214" y="127554"/>
                </a:cubicBezTo>
                <a:cubicBezTo>
                  <a:pt x="2701776" y="127506"/>
                  <a:pt x="2711815" y="149300"/>
                  <a:pt x="2713454" y="123649"/>
                </a:cubicBezTo>
                <a:cubicBezTo>
                  <a:pt x="2719483" y="122877"/>
                  <a:pt x="2722893" y="121058"/>
                  <a:pt x="2731808" y="120086"/>
                </a:cubicBezTo>
                <a:cubicBezTo>
                  <a:pt x="2733580" y="119867"/>
                  <a:pt x="2738409" y="116000"/>
                  <a:pt x="2737952" y="115819"/>
                </a:cubicBezTo>
                <a:cubicBezTo>
                  <a:pt x="2739971" y="116648"/>
                  <a:pt x="2740285" y="124982"/>
                  <a:pt x="2742476" y="125230"/>
                </a:cubicBezTo>
                <a:cubicBezTo>
                  <a:pt x="2747334" y="125782"/>
                  <a:pt x="2746734" y="110266"/>
                  <a:pt x="2750106" y="125640"/>
                </a:cubicBezTo>
                <a:cubicBezTo>
                  <a:pt x="2751696" y="121268"/>
                  <a:pt x="2753259" y="116772"/>
                  <a:pt x="2754773" y="112190"/>
                </a:cubicBezTo>
                <a:cubicBezTo>
                  <a:pt x="2777357" y="110885"/>
                  <a:pt x="2799312" y="107571"/>
                  <a:pt x="2819038" y="97379"/>
                </a:cubicBezTo>
                <a:cubicBezTo>
                  <a:pt x="2820448" y="100789"/>
                  <a:pt x="2821305" y="105808"/>
                  <a:pt x="2822010" y="111247"/>
                </a:cubicBezTo>
                <a:cubicBezTo>
                  <a:pt x="2836736" y="89025"/>
                  <a:pt x="2851757" y="92397"/>
                  <a:pt x="2866463" y="86225"/>
                </a:cubicBezTo>
                <a:cubicBezTo>
                  <a:pt x="2870473" y="87806"/>
                  <a:pt x="2867778" y="68537"/>
                  <a:pt x="2872654" y="72833"/>
                </a:cubicBezTo>
                <a:cubicBezTo>
                  <a:pt x="2871845" y="87158"/>
                  <a:pt x="2874445" y="91626"/>
                  <a:pt x="2877103" y="95941"/>
                </a:cubicBezTo>
                <a:cubicBezTo>
                  <a:pt x="2878322" y="81929"/>
                  <a:pt x="2872969" y="86920"/>
                  <a:pt x="2874188" y="72909"/>
                </a:cubicBezTo>
                <a:cubicBezTo>
                  <a:pt x="2877979" y="72433"/>
                  <a:pt x="2881608" y="72461"/>
                  <a:pt x="2881770" y="82463"/>
                </a:cubicBezTo>
                <a:cubicBezTo>
                  <a:pt x="2883837" y="79567"/>
                  <a:pt x="2884675" y="72862"/>
                  <a:pt x="2884942" y="64337"/>
                </a:cubicBezTo>
                <a:cubicBezTo>
                  <a:pt x="2895534" y="61279"/>
                  <a:pt x="2899172" y="65270"/>
                  <a:pt x="2910907" y="65746"/>
                </a:cubicBezTo>
                <a:cubicBezTo>
                  <a:pt x="2906649" y="86473"/>
                  <a:pt x="2906868" y="89673"/>
                  <a:pt x="2906030" y="115781"/>
                </a:cubicBezTo>
                <a:cubicBezTo>
                  <a:pt x="2909268" y="118096"/>
                  <a:pt x="2908973" y="109428"/>
                  <a:pt x="2909164" y="102246"/>
                </a:cubicBezTo>
                <a:cubicBezTo>
                  <a:pt x="2913393" y="104989"/>
                  <a:pt x="2913336" y="120134"/>
                  <a:pt x="2915107" y="129983"/>
                </a:cubicBezTo>
                <a:cubicBezTo>
                  <a:pt x="2922613" y="121420"/>
                  <a:pt x="2929243" y="139079"/>
                  <a:pt x="2933491" y="121849"/>
                </a:cubicBezTo>
                <a:cubicBezTo>
                  <a:pt x="2936891" y="119534"/>
                  <a:pt x="2935605" y="130697"/>
                  <a:pt x="2938015" y="131231"/>
                </a:cubicBezTo>
                <a:cubicBezTo>
                  <a:pt x="2939682" y="130202"/>
                  <a:pt x="2939110" y="122201"/>
                  <a:pt x="2941130" y="122258"/>
                </a:cubicBezTo>
                <a:cubicBezTo>
                  <a:pt x="2946454" y="118858"/>
                  <a:pt x="2946959" y="129392"/>
                  <a:pt x="2951798" y="127430"/>
                </a:cubicBezTo>
                <a:cubicBezTo>
                  <a:pt x="2952655" y="136889"/>
                  <a:pt x="2954045" y="144842"/>
                  <a:pt x="2959351" y="141546"/>
                </a:cubicBezTo>
                <a:cubicBezTo>
                  <a:pt x="2962932" y="126544"/>
                  <a:pt x="2946883" y="135603"/>
                  <a:pt x="2956379" y="127659"/>
                </a:cubicBezTo>
                <a:cubicBezTo>
                  <a:pt x="2958894" y="125582"/>
                  <a:pt x="2961980" y="128297"/>
                  <a:pt x="2962494" y="127992"/>
                </a:cubicBezTo>
                <a:cubicBezTo>
                  <a:pt x="2966257" y="125630"/>
                  <a:pt x="2967133" y="119582"/>
                  <a:pt x="2968657" y="119172"/>
                </a:cubicBezTo>
                <a:cubicBezTo>
                  <a:pt x="2971333" y="118467"/>
                  <a:pt x="2971886" y="124096"/>
                  <a:pt x="2974734" y="124096"/>
                </a:cubicBezTo>
                <a:cubicBezTo>
                  <a:pt x="2986611" y="124020"/>
                  <a:pt x="3001423" y="116124"/>
                  <a:pt x="3008366" y="121325"/>
                </a:cubicBezTo>
                <a:cubicBezTo>
                  <a:pt x="3010157" y="120696"/>
                  <a:pt x="3009710" y="113066"/>
                  <a:pt x="3009976" y="107704"/>
                </a:cubicBezTo>
                <a:cubicBezTo>
                  <a:pt x="3017339" y="116305"/>
                  <a:pt x="3030245" y="111057"/>
                  <a:pt x="3037551" y="95493"/>
                </a:cubicBezTo>
                <a:cubicBezTo>
                  <a:pt x="3040694" y="93531"/>
                  <a:pt x="3042523" y="100360"/>
                  <a:pt x="3045162" y="100436"/>
                </a:cubicBezTo>
                <a:cubicBezTo>
                  <a:pt x="3048000" y="100579"/>
                  <a:pt x="3048857" y="91721"/>
                  <a:pt x="3049800" y="91569"/>
                </a:cubicBezTo>
                <a:cubicBezTo>
                  <a:pt x="3051648" y="91264"/>
                  <a:pt x="3051867" y="100027"/>
                  <a:pt x="3052801" y="100865"/>
                </a:cubicBezTo>
                <a:cubicBezTo>
                  <a:pt x="3053563" y="101579"/>
                  <a:pt x="3059916" y="96893"/>
                  <a:pt x="3060459" y="96731"/>
                </a:cubicBezTo>
                <a:cubicBezTo>
                  <a:pt x="3063259" y="95807"/>
                  <a:pt x="3065212" y="90673"/>
                  <a:pt x="3069651" y="92654"/>
                </a:cubicBezTo>
                <a:cubicBezTo>
                  <a:pt x="3069212" y="86406"/>
                  <a:pt x="3065850" y="88644"/>
                  <a:pt x="3063564" y="87730"/>
                </a:cubicBezTo>
                <a:cubicBezTo>
                  <a:pt x="3059906" y="79072"/>
                  <a:pt x="3073651" y="85177"/>
                  <a:pt x="3077347" y="83911"/>
                </a:cubicBezTo>
                <a:cubicBezTo>
                  <a:pt x="3073746" y="95188"/>
                  <a:pt x="3081757" y="98598"/>
                  <a:pt x="3075680" y="106656"/>
                </a:cubicBezTo>
                <a:cubicBezTo>
                  <a:pt x="3076994" y="119191"/>
                  <a:pt x="3078594" y="94674"/>
                  <a:pt x="3083338" y="102522"/>
                </a:cubicBezTo>
                <a:cubicBezTo>
                  <a:pt x="3085500" y="92216"/>
                  <a:pt x="3079499" y="85130"/>
                  <a:pt x="3083452" y="84234"/>
                </a:cubicBezTo>
                <a:cubicBezTo>
                  <a:pt x="3089491" y="83787"/>
                  <a:pt x="3082919" y="91226"/>
                  <a:pt x="3086424" y="98112"/>
                </a:cubicBezTo>
                <a:cubicBezTo>
                  <a:pt x="3089262" y="100227"/>
                  <a:pt x="3088348" y="87120"/>
                  <a:pt x="3089558" y="84549"/>
                </a:cubicBezTo>
                <a:cubicBezTo>
                  <a:pt x="3090805" y="81929"/>
                  <a:pt x="3097644" y="90635"/>
                  <a:pt x="3095720" y="75738"/>
                </a:cubicBezTo>
                <a:cubicBezTo>
                  <a:pt x="3104169" y="73833"/>
                  <a:pt x="3110103" y="79148"/>
                  <a:pt x="3117076" y="81482"/>
                </a:cubicBezTo>
                <a:cubicBezTo>
                  <a:pt x="3116228" y="95817"/>
                  <a:pt x="3120295" y="99484"/>
                  <a:pt x="3116904" y="108895"/>
                </a:cubicBezTo>
                <a:cubicBezTo>
                  <a:pt x="3122781" y="116334"/>
                  <a:pt x="3138040" y="117172"/>
                  <a:pt x="3144393" y="110371"/>
                </a:cubicBezTo>
                <a:cubicBezTo>
                  <a:pt x="3145717" y="108961"/>
                  <a:pt x="3145736" y="105951"/>
                  <a:pt x="3145974" y="101322"/>
                </a:cubicBezTo>
                <a:cubicBezTo>
                  <a:pt x="3158662" y="95807"/>
                  <a:pt x="3172692" y="114790"/>
                  <a:pt x="3179607" y="98550"/>
                </a:cubicBezTo>
                <a:cubicBezTo>
                  <a:pt x="3186179" y="102684"/>
                  <a:pt x="3196200" y="111609"/>
                  <a:pt x="3196466" y="90321"/>
                </a:cubicBezTo>
                <a:cubicBezTo>
                  <a:pt x="3200600" y="95350"/>
                  <a:pt x="3204391" y="86663"/>
                  <a:pt x="3208706" y="86425"/>
                </a:cubicBezTo>
                <a:cubicBezTo>
                  <a:pt x="3211649" y="86263"/>
                  <a:pt x="3215459" y="92226"/>
                  <a:pt x="3217840" y="91483"/>
                </a:cubicBezTo>
                <a:cubicBezTo>
                  <a:pt x="3219536" y="90949"/>
                  <a:pt x="3221422" y="83491"/>
                  <a:pt x="3222479" y="82586"/>
                </a:cubicBezTo>
                <a:cubicBezTo>
                  <a:pt x="3228594" y="77281"/>
                  <a:pt x="3236081" y="80605"/>
                  <a:pt x="3242358" y="79100"/>
                </a:cubicBezTo>
                <a:cubicBezTo>
                  <a:pt x="3247616" y="77824"/>
                  <a:pt x="3257150" y="80967"/>
                  <a:pt x="3265294" y="75738"/>
                </a:cubicBezTo>
                <a:cubicBezTo>
                  <a:pt x="3270552" y="72414"/>
                  <a:pt x="3274267" y="63594"/>
                  <a:pt x="3279124" y="62803"/>
                </a:cubicBezTo>
                <a:cubicBezTo>
                  <a:pt x="3284735" y="61841"/>
                  <a:pt x="3290268" y="65946"/>
                  <a:pt x="3295955" y="59117"/>
                </a:cubicBezTo>
                <a:cubicBezTo>
                  <a:pt x="3294764" y="73023"/>
                  <a:pt x="3297422" y="75862"/>
                  <a:pt x="3297317" y="86625"/>
                </a:cubicBezTo>
                <a:cubicBezTo>
                  <a:pt x="3291602" y="82872"/>
                  <a:pt x="3293878" y="103904"/>
                  <a:pt x="3289564" y="104513"/>
                </a:cubicBezTo>
                <a:cubicBezTo>
                  <a:pt x="3290897" y="117038"/>
                  <a:pt x="3294383" y="98388"/>
                  <a:pt x="3298736" y="105008"/>
                </a:cubicBezTo>
                <a:cubicBezTo>
                  <a:pt x="3294859" y="119210"/>
                  <a:pt x="3293488" y="145423"/>
                  <a:pt x="3299965" y="155386"/>
                </a:cubicBezTo>
                <a:cubicBezTo>
                  <a:pt x="3300813" y="156672"/>
                  <a:pt x="3303385" y="147052"/>
                  <a:pt x="3304604" y="146490"/>
                </a:cubicBezTo>
                <a:cubicBezTo>
                  <a:pt x="3307852" y="144975"/>
                  <a:pt x="3315205" y="149652"/>
                  <a:pt x="3321396" y="147404"/>
                </a:cubicBezTo>
                <a:cubicBezTo>
                  <a:pt x="3326949" y="145347"/>
                  <a:pt x="3329731" y="133688"/>
                  <a:pt x="3335169" y="143556"/>
                </a:cubicBezTo>
                <a:cubicBezTo>
                  <a:pt x="3338665" y="127659"/>
                  <a:pt x="3354410" y="133107"/>
                  <a:pt x="3364297" y="126821"/>
                </a:cubicBezTo>
                <a:cubicBezTo>
                  <a:pt x="3367373" y="124868"/>
                  <a:pt x="3368859" y="116438"/>
                  <a:pt x="3372022" y="113543"/>
                </a:cubicBezTo>
                <a:cubicBezTo>
                  <a:pt x="3380813" y="105408"/>
                  <a:pt x="3389786" y="117429"/>
                  <a:pt x="3397958" y="119486"/>
                </a:cubicBezTo>
                <a:cubicBezTo>
                  <a:pt x="3397034" y="137146"/>
                  <a:pt x="3401740" y="138517"/>
                  <a:pt x="3402349" y="151748"/>
                </a:cubicBezTo>
                <a:cubicBezTo>
                  <a:pt x="3410769" y="158882"/>
                  <a:pt x="3411341" y="188695"/>
                  <a:pt x="3418875" y="198363"/>
                </a:cubicBezTo>
                <a:cubicBezTo>
                  <a:pt x="3415713" y="214908"/>
                  <a:pt x="3418875" y="216537"/>
                  <a:pt x="3423314" y="221480"/>
                </a:cubicBezTo>
                <a:cubicBezTo>
                  <a:pt x="3417570" y="243635"/>
                  <a:pt x="3427114" y="253579"/>
                  <a:pt x="3427600" y="272020"/>
                </a:cubicBezTo>
                <a:cubicBezTo>
                  <a:pt x="3425133" y="270591"/>
                  <a:pt x="3424943" y="276182"/>
                  <a:pt x="3422990" y="276335"/>
                </a:cubicBezTo>
                <a:cubicBezTo>
                  <a:pt x="3423428" y="282564"/>
                  <a:pt x="3426790" y="280326"/>
                  <a:pt x="3429067" y="281240"/>
                </a:cubicBezTo>
                <a:cubicBezTo>
                  <a:pt x="3425333" y="292508"/>
                  <a:pt x="3428314" y="295689"/>
                  <a:pt x="3424352" y="303843"/>
                </a:cubicBezTo>
                <a:cubicBezTo>
                  <a:pt x="3423742" y="311596"/>
                  <a:pt x="3425486" y="312558"/>
                  <a:pt x="3427352" y="313158"/>
                </a:cubicBezTo>
                <a:cubicBezTo>
                  <a:pt x="3425324" y="315978"/>
                  <a:pt x="3426162" y="325569"/>
                  <a:pt x="3424190" y="331275"/>
                </a:cubicBezTo>
                <a:cubicBezTo>
                  <a:pt x="3423752" y="332542"/>
                  <a:pt x="3421456" y="329675"/>
                  <a:pt x="3421133" y="331103"/>
                </a:cubicBezTo>
                <a:cubicBezTo>
                  <a:pt x="3419532" y="338190"/>
                  <a:pt x="3421809" y="352011"/>
                  <a:pt x="3419466" y="353897"/>
                </a:cubicBezTo>
                <a:cubicBezTo>
                  <a:pt x="3418446" y="354697"/>
                  <a:pt x="3417751" y="347429"/>
                  <a:pt x="3416437" y="349134"/>
                </a:cubicBezTo>
                <a:cubicBezTo>
                  <a:pt x="3413427" y="353135"/>
                  <a:pt x="3412131" y="357916"/>
                  <a:pt x="3410188" y="371680"/>
                </a:cubicBezTo>
                <a:cubicBezTo>
                  <a:pt x="3404911" y="367717"/>
                  <a:pt x="3404273" y="378157"/>
                  <a:pt x="3399463" y="375671"/>
                </a:cubicBezTo>
                <a:cubicBezTo>
                  <a:pt x="3397672" y="376309"/>
                  <a:pt x="3398130" y="383938"/>
                  <a:pt x="3397853" y="389301"/>
                </a:cubicBezTo>
                <a:cubicBezTo>
                  <a:pt x="3390548" y="371451"/>
                  <a:pt x="3376022" y="374480"/>
                  <a:pt x="3370583" y="351230"/>
                </a:cubicBezTo>
                <a:cubicBezTo>
                  <a:pt x="3366516" y="351020"/>
                  <a:pt x="3362439" y="350801"/>
                  <a:pt x="3358363" y="350582"/>
                </a:cubicBezTo>
                <a:cubicBezTo>
                  <a:pt x="3357639" y="378109"/>
                  <a:pt x="3362925" y="388329"/>
                  <a:pt x="3364116" y="410332"/>
                </a:cubicBezTo>
                <a:cubicBezTo>
                  <a:pt x="3353972" y="413456"/>
                  <a:pt x="3364964" y="438412"/>
                  <a:pt x="3360820" y="451318"/>
                </a:cubicBezTo>
                <a:cubicBezTo>
                  <a:pt x="3358782" y="451204"/>
                  <a:pt x="3356753" y="451090"/>
                  <a:pt x="3354715" y="450985"/>
                </a:cubicBezTo>
                <a:cubicBezTo>
                  <a:pt x="3354619" y="461758"/>
                  <a:pt x="3357267" y="464606"/>
                  <a:pt x="3356077" y="478493"/>
                </a:cubicBezTo>
                <a:cubicBezTo>
                  <a:pt x="3347733" y="474769"/>
                  <a:pt x="3346409" y="475598"/>
                  <a:pt x="3339303" y="473026"/>
                </a:cubicBezTo>
                <a:cubicBezTo>
                  <a:pt x="3338465" y="463482"/>
                  <a:pt x="3336465" y="457300"/>
                  <a:pt x="3333302" y="454404"/>
                </a:cubicBezTo>
                <a:cubicBezTo>
                  <a:pt x="3327969" y="455471"/>
                  <a:pt x="3333360" y="466777"/>
                  <a:pt x="3330169" y="467949"/>
                </a:cubicBezTo>
                <a:cubicBezTo>
                  <a:pt x="3328130" y="467844"/>
                  <a:pt x="3326092" y="467720"/>
                  <a:pt x="3324054" y="467616"/>
                </a:cubicBezTo>
                <a:cubicBezTo>
                  <a:pt x="3324092" y="461520"/>
                  <a:pt x="3324130" y="455433"/>
                  <a:pt x="3324159" y="449328"/>
                </a:cubicBezTo>
                <a:cubicBezTo>
                  <a:pt x="3318120" y="454195"/>
                  <a:pt x="3313633" y="434983"/>
                  <a:pt x="3311909" y="453261"/>
                </a:cubicBezTo>
                <a:cubicBezTo>
                  <a:pt x="3312005" y="460405"/>
                  <a:pt x="3321072" y="444984"/>
                  <a:pt x="3319463" y="467368"/>
                </a:cubicBezTo>
                <a:cubicBezTo>
                  <a:pt x="3303680" y="466530"/>
                  <a:pt x="3287897" y="465692"/>
                  <a:pt x="3272123" y="464815"/>
                </a:cubicBezTo>
                <a:cubicBezTo>
                  <a:pt x="3270114" y="466330"/>
                  <a:pt x="3269666" y="472731"/>
                  <a:pt x="3267485" y="473721"/>
                </a:cubicBezTo>
                <a:cubicBezTo>
                  <a:pt x="3267389" y="484465"/>
                  <a:pt x="3270028" y="487323"/>
                  <a:pt x="3268847" y="501220"/>
                </a:cubicBezTo>
                <a:cubicBezTo>
                  <a:pt x="3261465" y="505611"/>
                  <a:pt x="3262179" y="517069"/>
                  <a:pt x="3253521" y="509554"/>
                </a:cubicBezTo>
                <a:cubicBezTo>
                  <a:pt x="3251892" y="523204"/>
                  <a:pt x="3256874" y="517812"/>
                  <a:pt x="3259569" y="519003"/>
                </a:cubicBezTo>
                <a:cubicBezTo>
                  <a:pt x="3264399" y="523118"/>
                  <a:pt x="3256826" y="524870"/>
                  <a:pt x="3254959" y="523347"/>
                </a:cubicBezTo>
                <a:cubicBezTo>
                  <a:pt x="3244425" y="517831"/>
                  <a:pt x="3226375" y="534014"/>
                  <a:pt x="3222965" y="507897"/>
                </a:cubicBezTo>
                <a:cubicBezTo>
                  <a:pt x="3219955" y="515622"/>
                  <a:pt x="3217916" y="526385"/>
                  <a:pt x="3210659" y="520956"/>
                </a:cubicBezTo>
                <a:cubicBezTo>
                  <a:pt x="3211049" y="514374"/>
                  <a:pt x="3215231" y="519594"/>
                  <a:pt x="3215297" y="512031"/>
                </a:cubicBezTo>
                <a:cubicBezTo>
                  <a:pt x="3215031" y="508316"/>
                  <a:pt x="3213792" y="507402"/>
                  <a:pt x="3213821" y="502830"/>
                </a:cubicBezTo>
                <a:cubicBezTo>
                  <a:pt x="3210173" y="505458"/>
                  <a:pt x="3206667" y="508583"/>
                  <a:pt x="3206077" y="520689"/>
                </a:cubicBezTo>
                <a:cubicBezTo>
                  <a:pt x="3195409" y="524423"/>
                  <a:pt x="3187151" y="507849"/>
                  <a:pt x="3178578" y="519232"/>
                </a:cubicBezTo>
                <a:cubicBezTo>
                  <a:pt x="3186475" y="505916"/>
                  <a:pt x="3172216" y="508116"/>
                  <a:pt x="3170939" y="518784"/>
                </a:cubicBezTo>
                <a:cubicBezTo>
                  <a:pt x="3161367" y="518498"/>
                  <a:pt x="3150184" y="514955"/>
                  <a:pt x="3141926" y="517260"/>
                </a:cubicBezTo>
                <a:cubicBezTo>
                  <a:pt x="3119600" y="523280"/>
                  <a:pt x="3090967" y="502029"/>
                  <a:pt x="3074670" y="522718"/>
                </a:cubicBezTo>
                <a:cubicBezTo>
                  <a:pt x="3071975" y="519241"/>
                  <a:pt x="3074499" y="514412"/>
                  <a:pt x="3074756" y="509040"/>
                </a:cubicBezTo>
                <a:cubicBezTo>
                  <a:pt x="3072975" y="509659"/>
                  <a:pt x="3072041" y="507868"/>
                  <a:pt x="3071736" y="504268"/>
                </a:cubicBezTo>
                <a:cubicBezTo>
                  <a:pt x="3067374" y="504430"/>
                  <a:pt x="3068031" y="512669"/>
                  <a:pt x="3064040" y="513021"/>
                </a:cubicBezTo>
                <a:cubicBezTo>
                  <a:pt x="3061345" y="513240"/>
                  <a:pt x="3057639" y="503096"/>
                  <a:pt x="3054925" y="503382"/>
                </a:cubicBezTo>
                <a:cubicBezTo>
                  <a:pt x="3051686" y="503715"/>
                  <a:pt x="3050839" y="514145"/>
                  <a:pt x="3047238" y="512097"/>
                </a:cubicBezTo>
                <a:cubicBezTo>
                  <a:pt x="3043895" y="512764"/>
                  <a:pt x="3042399" y="508106"/>
                  <a:pt x="3042742" y="498153"/>
                </a:cubicBezTo>
                <a:cubicBezTo>
                  <a:pt x="3039428" y="503353"/>
                  <a:pt x="3038961" y="517460"/>
                  <a:pt x="3031969" y="511278"/>
                </a:cubicBezTo>
                <a:cubicBezTo>
                  <a:pt x="3032379" y="506335"/>
                  <a:pt x="3035027" y="508345"/>
                  <a:pt x="3035075" y="502306"/>
                </a:cubicBezTo>
                <a:cubicBezTo>
                  <a:pt x="3033293" y="494267"/>
                  <a:pt x="3028664" y="502306"/>
                  <a:pt x="3024416" y="497172"/>
                </a:cubicBezTo>
                <a:cubicBezTo>
                  <a:pt x="3023902" y="496514"/>
                  <a:pt x="3021654" y="487961"/>
                  <a:pt x="3021416" y="487847"/>
                </a:cubicBezTo>
                <a:cubicBezTo>
                  <a:pt x="3010300" y="483018"/>
                  <a:pt x="2997880" y="494714"/>
                  <a:pt x="2990841" y="490780"/>
                </a:cubicBezTo>
                <a:cubicBezTo>
                  <a:pt x="2989393" y="494057"/>
                  <a:pt x="2988478" y="498972"/>
                  <a:pt x="2987707" y="504344"/>
                </a:cubicBezTo>
                <a:cubicBezTo>
                  <a:pt x="2981859" y="487475"/>
                  <a:pt x="2971067" y="499381"/>
                  <a:pt x="2963275" y="503001"/>
                </a:cubicBezTo>
                <a:cubicBezTo>
                  <a:pt x="2963304" y="498429"/>
                  <a:pt x="2963332" y="493886"/>
                  <a:pt x="2963361" y="489304"/>
                </a:cubicBezTo>
                <a:cubicBezTo>
                  <a:pt x="2959942" y="492676"/>
                  <a:pt x="2955065" y="491466"/>
                  <a:pt x="2954112" y="502496"/>
                </a:cubicBezTo>
                <a:cubicBezTo>
                  <a:pt x="2949454" y="497762"/>
                  <a:pt x="2955932" y="490399"/>
                  <a:pt x="2955751" y="484284"/>
                </a:cubicBezTo>
                <a:cubicBezTo>
                  <a:pt x="2950474" y="483465"/>
                  <a:pt x="2948502" y="492847"/>
                  <a:pt x="2944978" y="497438"/>
                </a:cubicBezTo>
                <a:cubicBezTo>
                  <a:pt x="2938329" y="492533"/>
                  <a:pt x="2929071" y="494390"/>
                  <a:pt x="2923537" y="505430"/>
                </a:cubicBezTo>
                <a:cubicBezTo>
                  <a:pt x="2921289" y="502934"/>
                  <a:pt x="2919727" y="498438"/>
                  <a:pt x="2917479" y="495933"/>
                </a:cubicBezTo>
                <a:cubicBezTo>
                  <a:pt x="2895762" y="515221"/>
                  <a:pt x="2870549" y="521479"/>
                  <a:pt x="2845594" y="510345"/>
                </a:cubicBezTo>
                <a:cubicBezTo>
                  <a:pt x="2841889" y="514383"/>
                  <a:pt x="2838155" y="518298"/>
                  <a:pt x="2834821" y="523499"/>
                </a:cubicBezTo>
                <a:cubicBezTo>
                  <a:pt x="2828754" y="520032"/>
                  <a:pt x="2823953" y="512936"/>
                  <a:pt x="2816552" y="513345"/>
                </a:cubicBezTo>
                <a:cubicBezTo>
                  <a:pt x="2816590" y="507230"/>
                  <a:pt x="2816628" y="501153"/>
                  <a:pt x="2816657" y="495067"/>
                </a:cubicBezTo>
                <a:cubicBezTo>
                  <a:pt x="2811123" y="502391"/>
                  <a:pt x="2801703" y="521765"/>
                  <a:pt x="2796740" y="503134"/>
                </a:cubicBezTo>
                <a:cubicBezTo>
                  <a:pt x="2798626" y="490933"/>
                  <a:pt x="2804703" y="503591"/>
                  <a:pt x="2807437" y="503734"/>
                </a:cubicBezTo>
                <a:cubicBezTo>
                  <a:pt x="2811218" y="499934"/>
                  <a:pt x="2810980" y="483665"/>
                  <a:pt x="2816705" y="485932"/>
                </a:cubicBezTo>
                <a:cubicBezTo>
                  <a:pt x="2815742" y="479750"/>
                  <a:pt x="2813495" y="477264"/>
                  <a:pt x="2810656" y="476455"/>
                </a:cubicBezTo>
                <a:cubicBezTo>
                  <a:pt x="2815619" y="469244"/>
                  <a:pt x="2813114" y="448289"/>
                  <a:pt x="2815457" y="440155"/>
                </a:cubicBezTo>
                <a:cubicBezTo>
                  <a:pt x="2821058" y="420715"/>
                  <a:pt x="2829039" y="433792"/>
                  <a:pt x="2836955" y="423010"/>
                </a:cubicBezTo>
                <a:cubicBezTo>
                  <a:pt x="2839860" y="425096"/>
                  <a:pt x="2843518" y="425029"/>
                  <a:pt x="2842975" y="437069"/>
                </a:cubicBezTo>
                <a:cubicBezTo>
                  <a:pt x="2845251" y="434792"/>
                  <a:pt x="2846870" y="430497"/>
                  <a:pt x="2849137" y="428258"/>
                </a:cubicBezTo>
                <a:cubicBezTo>
                  <a:pt x="2848823" y="420162"/>
                  <a:pt x="2846575" y="417695"/>
                  <a:pt x="2843089" y="418781"/>
                </a:cubicBezTo>
                <a:cubicBezTo>
                  <a:pt x="2846680" y="408684"/>
                  <a:pt x="2857491" y="415866"/>
                  <a:pt x="2861415" y="419772"/>
                </a:cubicBezTo>
                <a:cubicBezTo>
                  <a:pt x="2859634" y="434040"/>
                  <a:pt x="2860624" y="431802"/>
                  <a:pt x="2862806" y="442708"/>
                </a:cubicBezTo>
                <a:cubicBezTo>
                  <a:pt x="2866625" y="441698"/>
                  <a:pt x="2868006" y="425829"/>
                  <a:pt x="2871997" y="438621"/>
                </a:cubicBezTo>
                <a:cubicBezTo>
                  <a:pt x="2871778" y="433297"/>
                  <a:pt x="2872378" y="430497"/>
                  <a:pt x="2873578" y="429573"/>
                </a:cubicBezTo>
                <a:cubicBezTo>
                  <a:pt x="2873292" y="415409"/>
                  <a:pt x="2860967" y="436050"/>
                  <a:pt x="2862968" y="415257"/>
                </a:cubicBezTo>
                <a:cubicBezTo>
                  <a:pt x="2869606" y="415542"/>
                  <a:pt x="2876722" y="414495"/>
                  <a:pt x="2881265" y="420838"/>
                </a:cubicBezTo>
                <a:cubicBezTo>
                  <a:pt x="2887018" y="417543"/>
                  <a:pt x="2881456" y="404865"/>
                  <a:pt x="2884456" y="398131"/>
                </a:cubicBezTo>
                <a:cubicBezTo>
                  <a:pt x="2879741" y="397140"/>
                  <a:pt x="2875759" y="408494"/>
                  <a:pt x="2872235" y="397464"/>
                </a:cubicBezTo>
                <a:cubicBezTo>
                  <a:pt x="2872502" y="388987"/>
                  <a:pt x="2873331" y="382262"/>
                  <a:pt x="2875407" y="379357"/>
                </a:cubicBezTo>
                <a:cubicBezTo>
                  <a:pt x="2874588" y="372747"/>
                  <a:pt x="2873092" y="368089"/>
                  <a:pt x="2870902" y="365412"/>
                </a:cubicBezTo>
                <a:cubicBezTo>
                  <a:pt x="2865330" y="373413"/>
                  <a:pt x="2873521" y="378166"/>
                  <a:pt x="2872293" y="388349"/>
                </a:cubicBezTo>
                <a:cubicBezTo>
                  <a:pt x="2869044" y="386015"/>
                  <a:pt x="2869340" y="394721"/>
                  <a:pt x="2869149" y="401912"/>
                </a:cubicBezTo>
                <a:cubicBezTo>
                  <a:pt x="2864463" y="404960"/>
                  <a:pt x="2863606" y="396921"/>
                  <a:pt x="2860015" y="396826"/>
                </a:cubicBezTo>
                <a:cubicBezTo>
                  <a:pt x="2860519" y="390654"/>
                  <a:pt x="2863863" y="393254"/>
                  <a:pt x="2866149" y="392587"/>
                </a:cubicBezTo>
                <a:cubicBezTo>
                  <a:pt x="2863920" y="372080"/>
                  <a:pt x="2857967" y="394730"/>
                  <a:pt x="2855405" y="401150"/>
                </a:cubicBezTo>
                <a:cubicBezTo>
                  <a:pt x="2849699" y="401122"/>
                  <a:pt x="2848051" y="389454"/>
                  <a:pt x="2844822" y="382291"/>
                </a:cubicBezTo>
                <a:cubicBezTo>
                  <a:pt x="2841689" y="384986"/>
                  <a:pt x="2844251" y="405379"/>
                  <a:pt x="2838602" y="400255"/>
                </a:cubicBezTo>
                <a:cubicBezTo>
                  <a:pt x="2836021" y="395711"/>
                  <a:pt x="2835345" y="385701"/>
                  <a:pt x="2834164" y="377147"/>
                </a:cubicBezTo>
                <a:cubicBezTo>
                  <a:pt x="2832068" y="381519"/>
                  <a:pt x="2832087" y="392454"/>
                  <a:pt x="2829468" y="395168"/>
                </a:cubicBezTo>
                <a:cubicBezTo>
                  <a:pt x="2815095" y="397512"/>
                  <a:pt x="2795959" y="391444"/>
                  <a:pt x="2777538" y="392359"/>
                </a:cubicBezTo>
                <a:cubicBezTo>
                  <a:pt x="2774023" y="390777"/>
                  <a:pt x="2775757" y="405465"/>
                  <a:pt x="2772870" y="405836"/>
                </a:cubicBezTo>
                <a:cubicBezTo>
                  <a:pt x="2773833" y="412018"/>
                  <a:pt x="2776080" y="414504"/>
                  <a:pt x="2778919" y="415295"/>
                </a:cubicBezTo>
                <a:cubicBezTo>
                  <a:pt x="2774661" y="429830"/>
                  <a:pt x="2780491" y="444041"/>
                  <a:pt x="2781729" y="456614"/>
                </a:cubicBezTo>
                <a:cubicBezTo>
                  <a:pt x="2780709" y="456548"/>
                  <a:pt x="2779690" y="456519"/>
                  <a:pt x="2778671" y="456443"/>
                </a:cubicBezTo>
                <a:cubicBezTo>
                  <a:pt x="2777652" y="456367"/>
                  <a:pt x="2776633" y="456338"/>
                  <a:pt x="2775614" y="456281"/>
                </a:cubicBezTo>
                <a:cubicBezTo>
                  <a:pt x="2777881" y="442584"/>
                  <a:pt x="2777043" y="429973"/>
                  <a:pt x="2771194" y="428620"/>
                </a:cubicBezTo>
                <a:cubicBezTo>
                  <a:pt x="2769975" y="442651"/>
                  <a:pt x="2776433" y="434459"/>
                  <a:pt x="2774109" y="451633"/>
                </a:cubicBezTo>
                <a:cubicBezTo>
                  <a:pt x="2768194" y="438421"/>
                  <a:pt x="2763908" y="445251"/>
                  <a:pt x="2758812" y="455376"/>
                </a:cubicBezTo>
                <a:cubicBezTo>
                  <a:pt x="2761459" y="464882"/>
                  <a:pt x="2764641" y="454709"/>
                  <a:pt x="2767975" y="455881"/>
                </a:cubicBezTo>
                <a:cubicBezTo>
                  <a:pt x="2773899" y="457910"/>
                  <a:pt x="2776976" y="469797"/>
                  <a:pt x="2781614" y="474912"/>
                </a:cubicBezTo>
                <a:cubicBezTo>
                  <a:pt x="2779433" y="480760"/>
                  <a:pt x="2775976" y="498781"/>
                  <a:pt x="2781443" y="502334"/>
                </a:cubicBezTo>
                <a:cubicBezTo>
                  <a:pt x="2776414" y="508478"/>
                  <a:pt x="2771527" y="515041"/>
                  <a:pt x="2767556" y="524461"/>
                </a:cubicBezTo>
                <a:cubicBezTo>
                  <a:pt x="2763365" y="527528"/>
                  <a:pt x="2764536" y="515183"/>
                  <a:pt x="2761507" y="514974"/>
                </a:cubicBezTo>
                <a:cubicBezTo>
                  <a:pt x="2757326" y="510535"/>
                  <a:pt x="2753706" y="518231"/>
                  <a:pt x="2749258" y="518898"/>
                </a:cubicBezTo>
                <a:cubicBezTo>
                  <a:pt x="2746753" y="519270"/>
                  <a:pt x="2746667" y="513907"/>
                  <a:pt x="2744705" y="514069"/>
                </a:cubicBezTo>
                <a:cubicBezTo>
                  <a:pt x="2739504" y="514479"/>
                  <a:pt x="2735504" y="520108"/>
                  <a:pt x="2730932" y="517908"/>
                </a:cubicBezTo>
                <a:cubicBezTo>
                  <a:pt x="2721702" y="513469"/>
                  <a:pt x="2702719" y="516288"/>
                  <a:pt x="2692746" y="515831"/>
                </a:cubicBezTo>
                <a:cubicBezTo>
                  <a:pt x="2689936" y="515717"/>
                  <a:pt x="2685241" y="503049"/>
                  <a:pt x="2683555" y="519889"/>
                </a:cubicBezTo>
                <a:cubicBezTo>
                  <a:pt x="2679364" y="522994"/>
                  <a:pt x="2680535" y="510669"/>
                  <a:pt x="2677506" y="510440"/>
                </a:cubicBezTo>
                <a:cubicBezTo>
                  <a:pt x="2674915" y="508630"/>
                  <a:pt x="2674601" y="513878"/>
                  <a:pt x="2674392" y="519412"/>
                </a:cubicBezTo>
                <a:cubicBezTo>
                  <a:pt x="2669458" y="523165"/>
                  <a:pt x="2672391" y="504230"/>
                  <a:pt x="2668362" y="505401"/>
                </a:cubicBezTo>
                <a:cubicBezTo>
                  <a:pt x="2662790" y="501706"/>
                  <a:pt x="2659809" y="516174"/>
                  <a:pt x="2656141" y="504716"/>
                </a:cubicBezTo>
                <a:cubicBezTo>
                  <a:pt x="2654351" y="505354"/>
                  <a:pt x="2654808" y="512974"/>
                  <a:pt x="2654532" y="518346"/>
                </a:cubicBezTo>
                <a:cubicBezTo>
                  <a:pt x="2649950" y="509106"/>
                  <a:pt x="2642997" y="506716"/>
                  <a:pt x="2634739" y="508145"/>
                </a:cubicBezTo>
                <a:cubicBezTo>
                  <a:pt x="2633291" y="511421"/>
                  <a:pt x="2632367" y="516307"/>
                  <a:pt x="2631605" y="521661"/>
                </a:cubicBezTo>
                <a:cubicBezTo>
                  <a:pt x="2614727" y="519727"/>
                  <a:pt x="2572969" y="515907"/>
                  <a:pt x="2544518" y="521537"/>
                </a:cubicBezTo>
                <a:cubicBezTo>
                  <a:pt x="2540184" y="522403"/>
                  <a:pt x="2536908" y="528585"/>
                  <a:pt x="2532250" y="530033"/>
                </a:cubicBezTo>
                <a:cubicBezTo>
                  <a:pt x="2522287" y="533110"/>
                  <a:pt x="2512790" y="524356"/>
                  <a:pt x="2504732" y="533110"/>
                </a:cubicBezTo>
                <a:cubicBezTo>
                  <a:pt x="2512552" y="537358"/>
                  <a:pt x="2510114" y="545978"/>
                  <a:pt x="2501599" y="546692"/>
                </a:cubicBezTo>
                <a:cubicBezTo>
                  <a:pt x="2506542" y="546245"/>
                  <a:pt x="2470252" y="542606"/>
                  <a:pt x="2457307" y="544263"/>
                </a:cubicBezTo>
                <a:cubicBezTo>
                  <a:pt x="2454793" y="544587"/>
                  <a:pt x="2454735" y="539434"/>
                  <a:pt x="2452754" y="539463"/>
                </a:cubicBezTo>
                <a:cubicBezTo>
                  <a:pt x="2449992" y="539434"/>
                  <a:pt x="2445915" y="544539"/>
                  <a:pt x="2442029" y="543444"/>
                </a:cubicBezTo>
                <a:cubicBezTo>
                  <a:pt x="2438734" y="542511"/>
                  <a:pt x="2436114" y="538310"/>
                  <a:pt x="2434428" y="538462"/>
                </a:cubicBezTo>
                <a:cubicBezTo>
                  <a:pt x="2430837" y="538796"/>
                  <a:pt x="2428227" y="551464"/>
                  <a:pt x="2420627" y="546845"/>
                </a:cubicBezTo>
                <a:cubicBezTo>
                  <a:pt x="2419074" y="545911"/>
                  <a:pt x="2415769" y="537529"/>
                  <a:pt x="2416102" y="537481"/>
                </a:cubicBezTo>
                <a:cubicBezTo>
                  <a:pt x="2413759" y="537891"/>
                  <a:pt x="2411054" y="549226"/>
                  <a:pt x="2408387" y="550778"/>
                </a:cubicBezTo>
                <a:cubicBezTo>
                  <a:pt x="2407568" y="551264"/>
                  <a:pt x="2405663" y="545740"/>
                  <a:pt x="2403834" y="545959"/>
                </a:cubicBezTo>
                <a:cubicBezTo>
                  <a:pt x="2399891" y="546435"/>
                  <a:pt x="2395852" y="554341"/>
                  <a:pt x="2391556" y="554465"/>
                </a:cubicBezTo>
                <a:cubicBezTo>
                  <a:pt x="2387622" y="554560"/>
                  <a:pt x="2371154" y="549873"/>
                  <a:pt x="2365591" y="553055"/>
                </a:cubicBezTo>
                <a:cubicBezTo>
                  <a:pt x="2363905" y="554007"/>
                  <a:pt x="2364048" y="564923"/>
                  <a:pt x="2360962" y="561942"/>
                </a:cubicBezTo>
                <a:cubicBezTo>
                  <a:pt x="2360571" y="554503"/>
                  <a:pt x="2362448" y="554160"/>
                  <a:pt x="2362572" y="548302"/>
                </a:cubicBezTo>
                <a:cubicBezTo>
                  <a:pt x="2359838" y="547587"/>
                  <a:pt x="2359314" y="553731"/>
                  <a:pt x="2356437" y="552560"/>
                </a:cubicBezTo>
                <a:cubicBezTo>
                  <a:pt x="2356152" y="557865"/>
                  <a:pt x="2356723" y="560694"/>
                  <a:pt x="2357914" y="561780"/>
                </a:cubicBezTo>
                <a:cubicBezTo>
                  <a:pt x="2357180" y="574381"/>
                  <a:pt x="2353104" y="561780"/>
                  <a:pt x="2354913" y="552483"/>
                </a:cubicBezTo>
                <a:cubicBezTo>
                  <a:pt x="2351275" y="558579"/>
                  <a:pt x="2349399" y="557827"/>
                  <a:pt x="2345712" y="556551"/>
                </a:cubicBezTo>
                <a:cubicBezTo>
                  <a:pt x="2344531" y="556141"/>
                  <a:pt x="2337283" y="565237"/>
                  <a:pt x="2334968" y="565113"/>
                </a:cubicBezTo>
                <a:cubicBezTo>
                  <a:pt x="2332044" y="564961"/>
                  <a:pt x="2329196" y="559694"/>
                  <a:pt x="2325834" y="560056"/>
                </a:cubicBezTo>
                <a:cubicBezTo>
                  <a:pt x="2316671" y="561008"/>
                  <a:pt x="2304917" y="565133"/>
                  <a:pt x="2296792" y="563047"/>
                </a:cubicBezTo>
                <a:cubicBezTo>
                  <a:pt x="2292877" y="562018"/>
                  <a:pt x="2288343" y="571372"/>
                  <a:pt x="2284514" y="571552"/>
                </a:cubicBezTo>
                <a:cubicBezTo>
                  <a:pt x="2282047" y="571648"/>
                  <a:pt x="2281904" y="567933"/>
                  <a:pt x="2279961" y="566723"/>
                </a:cubicBezTo>
                <a:cubicBezTo>
                  <a:pt x="2275408" y="563875"/>
                  <a:pt x="2271122" y="571705"/>
                  <a:pt x="2267712" y="570638"/>
                </a:cubicBezTo>
                <a:cubicBezTo>
                  <a:pt x="2264731" y="569695"/>
                  <a:pt x="2262150" y="562408"/>
                  <a:pt x="2260130" y="561084"/>
                </a:cubicBezTo>
                <a:cubicBezTo>
                  <a:pt x="2257301" y="559227"/>
                  <a:pt x="2252977" y="555684"/>
                  <a:pt x="2250996" y="556008"/>
                </a:cubicBezTo>
                <a:cubicBezTo>
                  <a:pt x="2249643" y="556236"/>
                  <a:pt x="2246948" y="564790"/>
                  <a:pt x="2246357" y="564904"/>
                </a:cubicBezTo>
                <a:cubicBezTo>
                  <a:pt x="2243833" y="565409"/>
                  <a:pt x="2243795" y="560608"/>
                  <a:pt x="2241804" y="560075"/>
                </a:cubicBezTo>
                <a:cubicBezTo>
                  <a:pt x="2239099" y="559360"/>
                  <a:pt x="2238537" y="564590"/>
                  <a:pt x="2235660" y="564304"/>
                </a:cubicBezTo>
                <a:cubicBezTo>
                  <a:pt x="2232450" y="564009"/>
                  <a:pt x="2229545" y="558694"/>
                  <a:pt x="2226526" y="559256"/>
                </a:cubicBezTo>
                <a:cubicBezTo>
                  <a:pt x="2222097" y="560075"/>
                  <a:pt x="2210229" y="577687"/>
                  <a:pt x="2202056" y="562504"/>
                </a:cubicBezTo>
                <a:cubicBezTo>
                  <a:pt x="2200723" y="571190"/>
                  <a:pt x="2189474" y="575058"/>
                  <a:pt x="2180587" y="575058"/>
                </a:cubicBezTo>
                <a:cubicBezTo>
                  <a:pt x="2178406" y="575058"/>
                  <a:pt x="2175272" y="569800"/>
                  <a:pt x="2172977" y="570076"/>
                </a:cubicBezTo>
                <a:cubicBezTo>
                  <a:pt x="2156603" y="572057"/>
                  <a:pt x="2139639" y="584097"/>
                  <a:pt x="2125571" y="576658"/>
                </a:cubicBezTo>
                <a:cubicBezTo>
                  <a:pt x="2122589" y="575077"/>
                  <a:pt x="2119979" y="562589"/>
                  <a:pt x="2116436" y="571600"/>
                </a:cubicBezTo>
                <a:cubicBezTo>
                  <a:pt x="2116655" y="576944"/>
                  <a:pt x="2119198" y="575581"/>
                  <a:pt x="2120999" y="576420"/>
                </a:cubicBezTo>
                <a:cubicBezTo>
                  <a:pt x="2117646" y="584325"/>
                  <a:pt x="2103425" y="585440"/>
                  <a:pt x="2104254" y="566352"/>
                </a:cubicBezTo>
                <a:cubicBezTo>
                  <a:pt x="2103149" y="577991"/>
                  <a:pt x="2100482" y="571305"/>
                  <a:pt x="2095033" y="575010"/>
                </a:cubicBezTo>
                <a:cubicBezTo>
                  <a:pt x="2092404" y="576791"/>
                  <a:pt x="2088604" y="590164"/>
                  <a:pt x="2081232" y="583392"/>
                </a:cubicBezTo>
                <a:cubicBezTo>
                  <a:pt x="2080575" y="573610"/>
                  <a:pt x="2083460" y="574820"/>
                  <a:pt x="2085870" y="574515"/>
                </a:cubicBezTo>
                <a:cubicBezTo>
                  <a:pt x="2084956" y="570200"/>
                  <a:pt x="2082413" y="557465"/>
                  <a:pt x="2087480" y="560884"/>
                </a:cubicBezTo>
                <a:cubicBezTo>
                  <a:pt x="2086556" y="547159"/>
                  <a:pt x="2084194" y="565075"/>
                  <a:pt x="2081374" y="560551"/>
                </a:cubicBezTo>
                <a:cubicBezTo>
                  <a:pt x="2082584" y="556541"/>
                  <a:pt x="2083080" y="550331"/>
                  <a:pt x="2083013" y="542377"/>
                </a:cubicBezTo>
                <a:cubicBezTo>
                  <a:pt x="2078717" y="538348"/>
                  <a:pt x="2079012" y="548588"/>
                  <a:pt x="2075355" y="546511"/>
                </a:cubicBezTo>
                <a:cubicBezTo>
                  <a:pt x="2077174" y="528109"/>
                  <a:pt x="2070792" y="523680"/>
                  <a:pt x="2067801" y="532395"/>
                </a:cubicBezTo>
                <a:cubicBezTo>
                  <a:pt x="2069649" y="548026"/>
                  <a:pt x="2076164" y="550150"/>
                  <a:pt x="2076745" y="569448"/>
                </a:cubicBezTo>
                <a:cubicBezTo>
                  <a:pt x="2074402" y="576191"/>
                  <a:pt x="2070259" y="577296"/>
                  <a:pt x="2068992" y="587326"/>
                </a:cubicBezTo>
                <a:cubicBezTo>
                  <a:pt x="2066820" y="581639"/>
                  <a:pt x="2066782" y="569752"/>
                  <a:pt x="2064544" y="564209"/>
                </a:cubicBezTo>
                <a:cubicBezTo>
                  <a:pt x="2060115" y="564809"/>
                  <a:pt x="2060734" y="585754"/>
                  <a:pt x="2065963" y="582592"/>
                </a:cubicBezTo>
                <a:cubicBezTo>
                  <a:pt x="2060410" y="598327"/>
                  <a:pt x="2056143" y="572238"/>
                  <a:pt x="2055409" y="559151"/>
                </a:cubicBezTo>
                <a:cubicBezTo>
                  <a:pt x="2052523" y="568847"/>
                  <a:pt x="2046351" y="568295"/>
                  <a:pt x="2047580" y="590755"/>
                </a:cubicBezTo>
                <a:cubicBezTo>
                  <a:pt x="2045408" y="590231"/>
                  <a:pt x="2043256" y="589745"/>
                  <a:pt x="2042970" y="595098"/>
                </a:cubicBezTo>
                <a:cubicBezTo>
                  <a:pt x="2039893" y="585983"/>
                  <a:pt x="2032930" y="588154"/>
                  <a:pt x="2032425" y="571638"/>
                </a:cubicBezTo>
                <a:cubicBezTo>
                  <a:pt x="2036426" y="570590"/>
                  <a:pt x="2040074" y="570514"/>
                  <a:pt x="2038455" y="585678"/>
                </a:cubicBezTo>
                <a:cubicBezTo>
                  <a:pt x="2040998" y="585821"/>
                  <a:pt x="2043541" y="585954"/>
                  <a:pt x="2046094" y="586097"/>
                </a:cubicBezTo>
                <a:cubicBezTo>
                  <a:pt x="2047456" y="568685"/>
                  <a:pt x="2038760" y="580325"/>
                  <a:pt x="2040122" y="562904"/>
                </a:cubicBezTo>
                <a:cubicBezTo>
                  <a:pt x="2044951" y="558075"/>
                  <a:pt x="2044170" y="560980"/>
                  <a:pt x="2047732" y="567895"/>
                </a:cubicBezTo>
                <a:cubicBezTo>
                  <a:pt x="2047370" y="552474"/>
                  <a:pt x="2041036" y="554274"/>
                  <a:pt x="2040264" y="540053"/>
                </a:cubicBezTo>
                <a:cubicBezTo>
                  <a:pt x="2035569" y="539101"/>
                  <a:pt x="2033302" y="555770"/>
                  <a:pt x="2029549" y="544044"/>
                </a:cubicBezTo>
                <a:cubicBezTo>
                  <a:pt x="2029787" y="522899"/>
                  <a:pt x="2040731" y="510621"/>
                  <a:pt x="2038988" y="498829"/>
                </a:cubicBezTo>
                <a:cubicBezTo>
                  <a:pt x="2042598" y="490199"/>
                  <a:pt x="2047189" y="503201"/>
                  <a:pt x="2052761" y="495009"/>
                </a:cubicBezTo>
                <a:cubicBezTo>
                  <a:pt x="2050171" y="503954"/>
                  <a:pt x="2052866" y="500829"/>
                  <a:pt x="2052657" y="513297"/>
                </a:cubicBezTo>
                <a:cubicBezTo>
                  <a:pt x="2059848" y="515431"/>
                  <a:pt x="2055743" y="482513"/>
                  <a:pt x="2063515" y="486428"/>
                </a:cubicBezTo>
                <a:cubicBezTo>
                  <a:pt x="2067420" y="486475"/>
                  <a:pt x="2065363" y="489952"/>
                  <a:pt x="2064991" y="495667"/>
                </a:cubicBezTo>
                <a:cubicBezTo>
                  <a:pt x="2068363" y="498362"/>
                  <a:pt x="2067220" y="487037"/>
                  <a:pt x="2069630" y="486761"/>
                </a:cubicBezTo>
                <a:cubicBezTo>
                  <a:pt x="2076622" y="481579"/>
                  <a:pt x="2075555" y="499648"/>
                  <a:pt x="2081794" y="496562"/>
                </a:cubicBezTo>
                <a:cubicBezTo>
                  <a:pt x="2086880" y="489980"/>
                  <a:pt x="2078688" y="485227"/>
                  <a:pt x="2080403" y="473645"/>
                </a:cubicBezTo>
                <a:cubicBezTo>
                  <a:pt x="2081279" y="481598"/>
                  <a:pt x="2087642" y="473674"/>
                  <a:pt x="2087985" y="483199"/>
                </a:cubicBezTo>
                <a:cubicBezTo>
                  <a:pt x="2091623" y="482046"/>
                  <a:pt x="2086365" y="470730"/>
                  <a:pt x="2085013" y="469302"/>
                </a:cubicBezTo>
                <a:cubicBezTo>
                  <a:pt x="2088823" y="461805"/>
                  <a:pt x="2095852" y="474340"/>
                  <a:pt x="2100348" y="460996"/>
                </a:cubicBezTo>
                <a:cubicBezTo>
                  <a:pt x="2097548" y="445289"/>
                  <a:pt x="2094947" y="468540"/>
                  <a:pt x="2091147" y="465082"/>
                </a:cubicBezTo>
                <a:cubicBezTo>
                  <a:pt x="2090547" y="454414"/>
                  <a:pt x="2084480" y="452452"/>
                  <a:pt x="2088232" y="442070"/>
                </a:cubicBezTo>
                <a:cubicBezTo>
                  <a:pt x="2081308" y="436078"/>
                  <a:pt x="2082165" y="454271"/>
                  <a:pt x="2075955" y="450528"/>
                </a:cubicBezTo>
                <a:cubicBezTo>
                  <a:pt x="2070640" y="448928"/>
                  <a:pt x="2074793" y="439183"/>
                  <a:pt x="2068344" y="445565"/>
                </a:cubicBezTo>
                <a:cubicBezTo>
                  <a:pt x="2065325" y="448547"/>
                  <a:pt x="2063591" y="453385"/>
                  <a:pt x="2060648" y="454281"/>
                </a:cubicBezTo>
                <a:cubicBezTo>
                  <a:pt x="2057772" y="447613"/>
                  <a:pt x="2054076" y="443298"/>
                  <a:pt x="2050037" y="439993"/>
                </a:cubicBezTo>
                <a:cubicBezTo>
                  <a:pt x="2044808" y="444613"/>
                  <a:pt x="2054276" y="441650"/>
                  <a:pt x="2051485" y="453795"/>
                </a:cubicBezTo>
                <a:cubicBezTo>
                  <a:pt x="2045570" y="468406"/>
                  <a:pt x="2032435" y="444822"/>
                  <a:pt x="2030054" y="461777"/>
                </a:cubicBezTo>
                <a:cubicBezTo>
                  <a:pt x="2027539" y="455595"/>
                  <a:pt x="2025006" y="449404"/>
                  <a:pt x="2019414" y="452042"/>
                </a:cubicBezTo>
                <a:cubicBezTo>
                  <a:pt x="2022177" y="427668"/>
                  <a:pt x="2027873" y="462386"/>
                  <a:pt x="2031664" y="448156"/>
                </a:cubicBezTo>
                <a:cubicBezTo>
                  <a:pt x="2026482" y="430173"/>
                  <a:pt x="2019300" y="417943"/>
                  <a:pt x="2013604" y="401445"/>
                </a:cubicBezTo>
                <a:cubicBezTo>
                  <a:pt x="2008061" y="416276"/>
                  <a:pt x="2017471" y="425934"/>
                  <a:pt x="2021072" y="429287"/>
                </a:cubicBezTo>
                <a:cubicBezTo>
                  <a:pt x="2020376" y="445737"/>
                  <a:pt x="2009232" y="429811"/>
                  <a:pt x="2011747" y="456233"/>
                </a:cubicBezTo>
                <a:cubicBezTo>
                  <a:pt x="2009137" y="456281"/>
                  <a:pt x="2007813" y="452604"/>
                  <a:pt x="2007222" y="446813"/>
                </a:cubicBezTo>
                <a:cubicBezTo>
                  <a:pt x="2004498" y="458557"/>
                  <a:pt x="1997021" y="455528"/>
                  <a:pt x="1990363" y="455071"/>
                </a:cubicBezTo>
                <a:cubicBezTo>
                  <a:pt x="1990839" y="445622"/>
                  <a:pt x="1997135" y="454319"/>
                  <a:pt x="1996554" y="441660"/>
                </a:cubicBezTo>
                <a:cubicBezTo>
                  <a:pt x="1993287" y="436126"/>
                  <a:pt x="1989592" y="431811"/>
                  <a:pt x="1985943" y="427391"/>
                </a:cubicBezTo>
                <a:cubicBezTo>
                  <a:pt x="1982038" y="427668"/>
                  <a:pt x="1982819" y="442517"/>
                  <a:pt x="1982724" y="454643"/>
                </a:cubicBezTo>
                <a:cubicBezTo>
                  <a:pt x="1979086" y="451661"/>
                  <a:pt x="1971608" y="459786"/>
                  <a:pt x="1970532" y="449413"/>
                </a:cubicBezTo>
                <a:cubicBezTo>
                  <a:pt x="1970237" y="427982"/>
                  <a:pt x="1977190" y="455624"/>
                  <a:pt x="1979752" y="440774"/>
                </a:cubicBezTo>
                <a:cubicBezTo>
                  <a:pt x="1975552" y="419705"/>
                  <a:pt x="1970884" y="445346"/>
                  <a:pt x="1966036" y="435450"/>
                </a:cubicBezTo>
                <a:cubicBezTo>
                  <a:pt x="1965789" y="443632"/>
                  <a:pt x="1967846" y="445194"/>
                  <a:pt x="1967446" y="453833"/>
                </a:cubicBezTo>
                <a:cubicBezTo>
                  <a:pt x="1962865" y="453538"/>
                  <a:pt x="1958292" y="453309"/>
                  <a:pt x="1953711" y="453099"/>
                </a:cubicBezTo>
                <a:cubicBezTo>
                  <a:pt x="1949044" y="442736"/>
                  <a:pt x="1964646" y="456348"/>
                  <a:pt x="1962950" y="439850"/>
                </a:cubicBezTo>
                <a:cubicBezTo>
                  <a:pt x="1959331" y="428935"/>
                  <a:pt x="1951892" y="445641"/>
                  <a:pt x="1946129" y="443527"/>
                </a:cubicBezTo>
                <a:cubicBezTo>
                  <a:pt x="1954263" y="458967"/>
                  <a:pt x="1937652" y="450280"/>
                  <a:pt x="1932327" y="451928"/>
                </a:cubicBezTo>
                <a:cubicBezTo>
                  <a:pt x="1927974" y="444022"/>
                  <a:pt x="1940157" y="448699"/>
                  <a:pt x="1943043" y="447937"/>
                </a:cubicBezTo>
                <a:cubicBezTo>
                  <a:pt x="1940919" y="428220"/>
                  <a:pt x="1931260" y="442708"/>
                  <a:pt x="1927765" y="447108"/>
                </a:cubicBezTo>
                <a:cubicBezTo>
                  <a:pt x="1923812" y="434669"/>
                  <a:pt x="1912563" y="426715"/>
                  <a:pt x="1907934" y="441441"/>
                </a:cubicBezTo>
                <a:cubicBezTo>
                  <a:pt x="1909991" y="451995"/>
                  <a:pt x="1918554" y="443736"/>
                  <a:pt x="1923183" y="446861"/>
                </a:cubicBezTo>
                <a:cubicBezTo>
                  <a:pt x="1923383" y="456767"/>
                  <a:pt x="1917754" y="448604"/>
                  <a:pt x="1915516" y="451004"/>
                </a:cubicBezTo>
                <a:cubicBezTo>
                  <a:pt x="1909972" y="450871"/>
                  <a:pt x="1903476" y="447785"/>
                  <a:pt x="1901714" y="459395"/>
                </a:cubicBezTo>
                <a:cubicBezTo>
                  <a:pt x="1893094" y="445927"/>
                  <a:pt x="1886769" y="453461"/>
                  <a:pt x="1875806" y="448842"/>
                </a:cubicBezTo>
                <a:cubicBezTo>
                  <a:pt x="1874139" y="449909"/>
                  <a:pt x="1874711" y="457910"/>
                  <a:pt x="1872691" y="457833"/>
                </a:cubicBezTo>
                <a:cubicBezTo>
                  <a:pt x="1868662" y="459005"/>
                  <a:pt x="1867710" y="451233"/>
                  <a:pt x="1868224" y="439298"/>
                </a:cubicBezTo>
                <a:cubicBezTo>
                  <a:pt x="1857889" y="453471"/>
                  <a:pt x="1851546" y="429154"/>
                  <a:pt x="1842259" y="437907"/>
                </a:cubicBezTo>
                <a:cubicBezTo>
                  <a:pt x="1839249" y="428401"/>
                  <a:pt x="1842983" y="428982"/>
                  <a:pt x="1843897" y="419695"/>
                </a:cubicBezTo>
                <a:cubicBezTo>
                  <a:pt x="1841421" y="420857"/>
                  <a:pt x="1841297" y="415219"/>
                  <a:pt x="1839344" y="414885"/>
                </a:cubicBezTo>
                <a:cubicBezTo>
                  <a:pt x="1837401" y="415800"/>
                  <a:pt x="1837258" y="428430"/>
                  <a:pt x="1839259" y="428592"/>
                </a:cubicBezTo>
                <a:cubicBezTo>
                  <a:pt x="1834991" y="446375"/>
                  <a:pt x="1828362" y="436012"/>
                  <a:pt x="1822380" y="441403"/>
                </a:cubicBezTo>
                <a:cubicBezTo>
                  <a:pt x="1822209" y="447880"/>
                  <a:pt x="1822047" y="454319"/>
                  <a:pt x="1823828" y="455195"/>
                </a:cubicBezTo>
                <a:cubicBezTo>
                  <a:pt x="1820218" y="463806"/>
                  <a:pt x="1815617" y="450794"/>
                  <a:pt x="1810045" y="459024"/>
                </a:cubicBezTo>
                <a:cubicBezTo>
                  <a:pt x="1813389" y="449461"/>
                  <a:pt x="1810769" y="434164"/>
                  <a:pt x="1807159" y="431440"/>
                </a:cubicBezTo>
                <a:cubicBezTo>
                  <a:pt x="1808255" y="417809"/>
                  <a:pt x="1810407" y="435993"/>
                  <a:pt x="1813265" y="431773"/>
                </a:cubicBezTo>
                <a:cubicBezTo>
                  <a:pt x="1813608" y="421819"/>
                  <a:pt x="1812103" y="417143"/>
                  <a:pt x="1808769" y="417800"/>
                </a:cubicBezTo>
                <a:cubicBezTo>
                  <a:pt x="1802063" y="421362"/>
                  <a:pt x="1809445" y="441650"/>
                  <a:pt x="1805521" y="449651"/>
                </a:cubicBezTo>
                <a:cubicBezTo>
                  <a:pt x="1798787" y="440422"/>
                  <a:pt x="1798196" y="441136"/>
                  <a:pt x="1788776" y="439612"/>
                </a:cubicBezTo>
                <a:cubicBezTo>
                  <a:pt x="1788795" y="435031"/>
                  <a:pt x="1788833" y="430468"/>
                  <a:pt x="1788862" y="425906"/>
                </a:cubicBezTo>
                <a:cubicBezTo>
                  <a:pt x="1781242" y="425534"/>
                  <a:pt x="1778956" y="441736"/>
                  <a:pt x="1770450" y="438612"/>
                </a:cubicBezTo>
                <a:cubicBezTo>
                  <a:pt x="1772688" y="426801"/>
                  <a:pt x="1768021" y="427792"/>
                  <a:pt x="1767469" y="424734"/>
                </a:cubicBezTo>
                <a:cubicBezTo>
                  <a:pt x="1766459" y="419019"/>
                  <a:pt x="1768574" y="405684"/>
                  <a:pt x="1764525" y="406294"/>
                </a:cubicBezTo>
                <a:cubicBezTo>
                  <a:pt x="1759439" y="416981"/>
                  <a:pt x="1769993" y="420067"/>
                  <a:pt x="1767383" y="438450"/>
                </a:cubicBezTo>
                <a:cubicBezTo>
                  <a:pt x="1761306" y="441003"/>
                  <a:pt x="1763116" y="420848"/>
                  <a:pt x="1756772" y="424153"/>
                </a:cubicBezTo>
                <a:cubicBezTo>
                  <a:pt x="1754629" y="425658"/>
                  <a:pt x="1756601" y="432211"/>
                  <a:pt x="1758248" y="433392"/>
                </a:cubicBezTo>
                <a:cubicBezTo>
                  <a:pt x="1754905" y="445394"/>
                  <a:pt x="1751676" y="428716"/>
                  <a:pt x="1747590" y="428230"/>
                </a:cubicBezTo>
                <a:cubicBezTo>
                  <a:pt x="1743875" y="427830"/>
                  <a:pt x="1739160" y="436040"/>
                  <a:pt x="1735312" y="436716"/>
                </a:cubicBezTo>
                <a:cubicBezTo>
                  <a:pt x="1731445" y="437374"/>
                  <a:pt x="1727835" y="429411"/>
                  <a:pt x="1724625" y="436135"/>
                </a:cubicBezTo>
                <a:cubicBezTo>
                  <a:pt x="1724235" y="428706"/>
                  <a:pt x="1726111" y="428354"/>
                  <a:pt x="1726235" y="422505"/>
                </a:cubicBezTo>
                <a:cubicBezTo>
                  <a:pt x="1721596" y="420953"/>
                  <a:pt x="1720206" y="436821"/>
                  <a:pt x="1717043" y="426572"/>
                </a:cubicBezTo>
                <a:cubicBezTo>
                  <a:pt x="1716643" y="416028"/>
                  <a:pt x="1721482" y="421724"/>
                  <a:pt x="1721711" y="413114"/>
                </a:cubicBezTo>
                <a:cubicBezTo>
                  <a:pt x="1716043" y="407932"/>
                  <a:pt x="1717291" y="424239"/>
                  <a:pt x="1712490" y="421772"/>
                </a:cubicBezTo>
                <a:cubicBezTo>
                  <a:pt x="1713367" y="434183"/>
                  <a:pt x="1718805" y="433487"/>
                  <a:pt x="1718434" y="449509"/>
                </a:cubicBezTo>
                <a:cubicBezTo>
                  <a:pt x="1717310" y="447146"/>
                  <a:pt x="1713176" y="452242"/>
                  <a:pt x="1712319" y="449185"/>
                </a:cubicBezTo>
                <a:cubicBezTo>
                  <a:pt x="1711871" y="447537"/>
                  <a:pt x="1714672" y="442574"/>
                  <a:pt x="1713910" y="440136"/>
                </a:cubicBezTo>
                <a:cubicBezTo>
                  <a:pt x="1710357" y="428944"/>
                  <a:pt x="1706909" y="420991"/>
                  <a:pt x="1698774" y="416457"/>
                </a:cubicBezTo>
                <a:cubicBezTo>
                  <a:pt x="1694574" y="420353"/>
                  <a:pt x="1703356" y="426915"/>
                  <a:pt x="1698660" y="434745"/>
                </a:cubicBezTo>
                <a:cubicBezTo>
                  <a:pt x="1694402" y="432078"/>
                  <a:pt x="1690764" y="427582"/>
                  <a:pt x="1686506" y="424934"/>
                </a:cubicBezTo>
                <a:cubicBezTo>
                  <a:pt x="1686535" y="420372"/>
                  <a:pt x="1686563" y="415790"/>
                  <a:pt x="1686592" y="411237"/>
                </a:cubicBezTo>
                <a:cubicBezTo>
                  <a:pt x="1683363" y="404941"/>
                  <a:pt x="1683172" y="412647"/>
                  <a:pt x="1680486" y="410885"/>
                </a:cubicBezTo>
                <a:cubicBezTo>
                  <a:pt x="1675114" y="407427"/>
                  <a:pt x="1674895" y="394425"/>
                  <a:pt x="1671295" y="414980"/>
                </a:cubicBezTo>
                <a:cubicBezTo>
                  <a:pt x="1674447" y="419571"/>
                  <a:pt x="1681210" y="431287"/>
                  <a:pt x="1672714" y="433335"/>
                </a:cubicBezTo>
                <a:cubicBezTo>
                  <a:pt x="1675257" y="443955"/>
                  <a:pt x="1684363" y="435631"/>
                  <a:pt x="1689478" y="438803"/>
                </a:cubicBezTo>
                <a:cubicBezTo>
                  <a:pt x="1689973" y="454509"/>
                  <a:pt x="1682553" y="447042"/>
                  <a:pt x="1678724" y="447375"/>
                </a:cubicBezTo>
                <a:cubicBezTo>
                  <a:pt x="1673876" y="447823"/>
                  <a:pt x="1668380" y="446280"/>
                  <a:pt x="1664989" y="446613"/>
                </a:cubicBezTo>
                <a:cubicBezTo>
                  <a:pt x="1665037" y="438993"/>
                  <a:pt x="1665075" y="431383"/>
                  <a:pt x="1665122" y="423782"/>
                </a:cubicBezTo>
                <a:cubicBezTo>
                  <a:pt x="1658750" y="422924"/>
                  <a:pt x="1656750" y="432278"/>
                  <a:pt x="1658874" y="446299"/>
                </a:cubicBezTo>
                <a:cubicBezTo>
                  <a:pt x="1655817" y="446137"/>
                  <a:pt x="1652759" y="445965"/>
                  <a:pt x="1649711" y="445794"/>
                </a:cubicBezTo>
                <a:cubicBezTo>
                  <a:pt x="1650282" y="439831"/>
                  <a:pt x="1652435" y="438783"/>
                  <a:pt x="1652845" y="432240"/>
                </a:cubicBezTo>
                <a:cubicBezTo>
                  <a:pt x="1645853" y="434478"/>
                  <a:pt x="1643386" y="423667"/>
                  <a:pt x="1636071" y="426772"/>
                </a:cubicBezTo>
                <a:cubicBezTo>
                  <a:pt x="1636385" y="423067"/>
                  <a:pt x="1637624" y="422277"/>
                  <a:pt x="1637662" y="417724"/>
                </a:cubicBezTo>
                <a:cubicBezTo>
                  <a:pt x="1625879" y="411780"/>
                  <a:pt x="1619403" y="417514"/>
                  <a:pt x="1608658" y="411590"/>
                </a:cubicBezTo>
                <a:cubicBezTo>
                  <a:pt x="1607325" y="427639"/>
                  <a:pt x="1602667" y="433335"/>
                  <a:pt x="1594809" y="429106"/>
                </a:cubicBezTo>
                <a:cubicBezTo>
                  <a:pt x="1595180" y="447137"/>
                  <a:pt x="1603467" y="424458"/>
                  <a:pt x="1606963" y="438926"/>
                </a:cubicBezTo>
                <a:cubicBezTo>
                  <a:pt x="1604286" y="449242"/>
                  <a:pt x="1595304" y="439993"/>
                  <a:pt x="1590142" y="442593"/>
                </a:cubicBezTo>
                <a:cubicBezTo>
                  <a:pt x="1589627" y="434792"/>
                  <a:pt x="1591389" y="434030"/>
                  <a:pt x="1593256" y="433602"/>
                </a:cubicBezTo>
                <a:cubicBezTo>
                  <a:pt x="1587894" y="428706"/>
                  <a:pt x="1593590" y="416628"/>
                  <a:pt x="1590332" y="410589"/>
                </a:cubicBezTo>
                <a:cubicBezTo>
                  <a:pt x="1583236" y="406217"/>
                  <a:pt x="1592361" y="422553"/>
                  <a:pt x="1587189" y="424144"/>
                </a:cubicBezTo>
                <a:cubicBezTo>
                  <a:pt x="1580264" y="429182"/>
                  <a:pt x="1583903" y="403693"/>
                  <a:pt x="1576578" y="409846"/>
                </a:cubicBezTo>
                <a:cubicBezTo>
                  <a:pt x="1573635" y="410180"/>
                  <a:pt x="1578855" y="427020"/>
                  <a:pt x="1574921" y="432630"/>
                </a:cubicBezTo>
                <a:cubicBezTo>
                  <a:pt x="1571339" y="420972"/>
                  <a:pt x="1561843" y="440831"/>
                  <a:pt x="1565815" y="422981"/>
                </a:cubicBezTo>
                <a:cubicBezTo>
                  <a:pt x="1558366" y="431021"/>
                  <a:pt x="1551099" y="431021"/>
                  <a:pt x="1544393" y="426410"/>
                </a:cubicBezTo>
                <a:cubicBezTo>
                  <a:pt x="1542050" y="448156"/>
                  <a:pt x="1550718" y="438136"/>
                  <a:pt x="1555013" y="440688"/>
                </a:cubicBezTo>
                <a:cubicBezTo>
                  <a:pt x="1553642" y="458472"/>
                  <a:pt x="1548375" y="442908"/>
                  <a:pt x="1544279" y="444698"/>
                </a:cubicBezTo>
                <a:cubicBezTo>
                  <a:pt x="1540669" y="446251"/>
                  <a:pt x="1538954" y="456081"/>
                  <a:pt x="1535068" y="453338"/>
                </a:cubicBezTo>
                <a:cubicBezTo>
                  <a:pt x="1533630" y="437983"/>
                  <a:pt x="1537278" y="438460"/>
                  <a:pt x="1541269" y="439926"/>
                </a:cubicBezTo>
                <a:cubicBezTo>
                  <a:pt x="1541097" y="429944"/>
                  <a:pt x="1537478" y="429944"/>
                  <a:pt x="1533678" y="430401"/>
                </a:cubicBezTo>
                <a:cubicBezTo>
                  <a:pt x="1534544" y="418752"/>
                  <a:pt x="1535792" y="414523"/>
                  <a:pt x="1532287" y="407465"/>
                </a:cubicBezTo>
                <a:cubicBezTo>
                  <a:pt x="1530239" y="409466"/>
                  <a:pt x="1533992" y="427306"/>
                  <a:pt x="1529096" y="430144"/>
                </a:cubicBezTo>
                <a:cubicBezTo>
                  <a:pt x="1527381" y="441746"/>
                  <a:pt x="1535582" y="446499"/>
                  <a:pt x="1530487" y="453080"/>
                </a:cubicBezTo>
                <a:cubicBezTo>
                  <a:pt x="1526581" y="453080"/>
                  <a:pt x="1528639" y="449594"/>
                  <a:pt x="1529020" y="443860"/>
                </a:cubicBezTo>
                <a:cubicBezTo>
                  <a:pt x="1521095" y="448089"/>
                  <a:pt x="1519076" y="444984"/>
                  <a:pt x="1510694" y="442870"/>
                </a:cubicBezTo>
                <a:cubicBezTo>
                  <a:pt x="1510627" y="419829"/>
                  <a:pt x="1518390" y="450004"/>
                  <a:pt x="1518409" y="429573"/>
                </a:cubicBezTo>
                <a:cubicBezTo>
                  <a:pt x="1515256" y="416657"/>
                  <a:pt x="1513999" y="426172"/>
                  <a:pt x="1509303" y="419934"/>
                </a:cubicBezTo>
                <a:cubicBezTo>
                  <a:pt x="1505931" y="419695"/>
                  <a:pt x="1509084" y="435040"/>
                  <a:pt x="1509217" y="433650"/>
                </a:cubicBezTo>
                <a:cubicBezTo>
                  <a:pt x="1507741" y="449423"/>
                  <a:pt x="1503769" y="429992"/>
                  <a:pt x="1504531" y="451699"/>
                </a:cubicBezTo>
                <a:cubicBezTo>
                  <a:pt x="1498854" y="448623"/>
                  <a:pt x="1494796" y="462853"/>
                  <a:pt x="1490777" y="450966"/>
                </a:cubicBezTo>
                <a:cubicBezTo>
                  <a:pt x="1487243" y="465711"/>
                  <a:pt x="1473337" y="456090"/>
                  <a:pt x="1461707" y="458529"/>
                </a:cubicBezTo>
                <a:cubicBezTo>
                  <a:pt x="1455191" y="459891"/>
                  <a:pt x="1454572" y="464587"/>
                  <a:pt x="1449514" y="453299"/>
                </a:cubicBezTo>
                <a:cubicBezTo>
                  <a:pt x="1447848" y="454328"/>
                  <a:pt x="1448429" y="462320"/>
                  <a:pt x="1446409" y="462272"/>
                </a:cubicBezTo>
                <a:cubicBezTo>
                  <a:pt x="1426788" y="457148"/>
                  <a:pt x="1415282" y="472254"/>
                  <a:pt x="1399070" y="459710"/>
                </a:cubicBezTo>
                <a:cubicBezTo>
                  <a:pt x="1397394" y="460739"/>
                  <a:pt x="1397975" y="468740"/>
                  <a:pt x="1395956" y="468692"/>
                </a:cubicBezTo>
                <a:cubicBezTo>
                  <a:pt x="1392269" y="470378"/>
                  <a:pt x="1392679" y="460157"/>
                  <a:pt x="1388355" y="463701"/>
                </a:cubicBezTo>
                <a:cubicBezTo>
                  <a:pt x="1386840" y="446565"/>
                  <a:pt x="1391650" y="449099"/>
                  <a:pt x="1393069" y="441117"/>
                </a:cubicBezTo>
                <a:cubicBezTo>
                  <a:pt x="1395727" y="449585"/>
                  <a:pt x="1401756" y="463177"/>
                  <a:pt x="1406766" y="450956"/>
                </a:cubicBezTo>
                <a:cubicBezTo>
                  <a:pt x="1405976" y="437393"/>
                  <a:pt x="1401194" y="449070"/>
                  <a:pt x="1397651" y="441327"/>
                </a:cubicBezTo>
                <a:cubicBezTo>
                  <a:pt x="1396813" y="439469"/>
                  <a:pt x="1396860" y="428611"/>
                  <a:pt x="1396213" y="427534"/>
                </a:cubicBezTo>
                <a:cubicBezTo>
                  <a:pt x="1393584" y="423124"/>
                  <a:pt x="1390202" y="425410"/>
                  <a:pt x="1387069" y="422458"/>
                </a:cubicBezTo>
                <a:cubicBezTo>
                  <a:pt x="1385097" y="437183"/>
                  <a:pt x="1391984" y="426249"/>
                  <a:pt x="1390012" y="440927"/>
                </a:cubicBezTo>
                <a:cubicBezTo>
                  <a:pt x="1387640" y="447223"/>
                  <a:pt x="1378325" y="455747"/>
                  <a:pt x="1385297" y="463548"/>
                </a:cubicBezTo>
                <a:cubicBezTo>
                  <a:pt x="1384506" y="469806"/>
                  <a:pt x="1371457" y="473874"/>
                  <a:pt x="1373105" y="458300"/>
                </a:cubicBezTo>
                <a:cubicBezTo>
                  <a:pt x="1365409" y="474131"/>
                  <a:pt x="1353865" y="461862"/>
                  <a:pt x="1341006" y="461139"/>
                </a:cubicBezTo>
                <a:cubicBezTo>
                  <a:pt x="1326975" y="460357"/>
                  <a:pt x="1309488" y="465444"/>
                  <a:pt x="1298181" y="467968"/>
                </a:cubicBezTo>
                <a:cubicBezTo>
                  <a:pt x="1294000" y="471073"/>
                  <a:pt x="1295162" y="458710"/>
                  <a:pt x="1292124" y="458519"/>
                </a:cubicBezTo>
                <a:cubicBezTo>
                  <a:pt x="1288790" y="462910"/>
                  <a:pt x="1284942" y="457786"/>
                  <a:pt x="1284484" y="458091"/>
                </a:cubicBezTo>
                <a:cubicBezTo>
                  <a:pt x="1282008" y="459881"/>
                  <a:pt x="1282084" y="473854"/>
                  <a:pt x="1276788" y="466806"/>
                </a:cubicBezTo>
                <a:cubicBezTo>
                  <a:pt x="1273988" y="451414"/>
                  <a:pt x="1279436" y="458091"/>
                  <a:pt x="1281455" y="453366"/>
                </a:cubicBezTo>
                <a:cubicBezTo>
                  <a:pt x="1282437" y="451052"/>
                  <a:pt x="1283551" y="441069"/>
                  <a:pt x="1284589" y="439803"/>
                </a:cubicBezTo>
                <a:cubicBezTo>
                  <a:pt x="1286570" y="437440"/>
                  <a:pt x="1293086" y="453404"/>
                  <a:pt x="1292257" y="435650"/>
                </a:cubicBezTo>
                <a:cubicBezTo>
                  <a:pt x="1291800" y="427744"/>
                  <a:pt x="1290066" y="438774"/>
                  <a:pt x="1287675" y="435374"/>
                </a:cubicBezTo>
                <a:cubicBezTo>
                  <a:pt x="1287028" y="434488"/>
                  <a:pt x="1286723" y="412532"/>
                  <a:pt x="1281656" y="421353"/>
                </a:cubicBezTo>
                <a:cubicBezTo>
                  <a:pt x="1280979" y="432278"/>
                  <a:pt x="1288618" y="419171"/>
                  <a:pt x="1286151" y="435316"/>
                </a:cubicBezTo>
                <a:cubicBezTo>
                  <a:pt x="1278931" y="440498"/>
                  <a:pt x="1269902" y="423858"/>
                  <a:pt x="1263301" y="424905"/>
                </a:cubicBezTo>
                <a:cubicBezTo>
                  <a:pt x="1263310" y="441327"/>
                  <a:pt x="1273254" y="429096"/>
                  <a:pt x="1275436" y="439307"/>
                </a:cubicBezTo>
                <a:cubicBezTo>
                  <a:pt x="1277426" y="457938"/>
                  <a:pt x="1272026" y="453604"/>
                  <a:pt x="1272216" y="466558"/>
                </a:cubicBezTo>
                <a:cubicBezTo>
                  <a:pt x="1256929" y="473797"/>
                  <a:pt x="1244279" y="463053"/>
                  <a:pt x="1232564" y="455290"/>
                </a:cubicBezTo>
                <a:cubicBezTo>
                  <a:pt x="1223505" y="468863"/>
                  <a:pt x="1213075" y="471092"/>
                  <a:pt x="1203493" y="462872"/>
                </a:cubicBezTo>
                <a:cubicBezTo>
                  <a:pt x="1202246" y="479941"/>
                  <a:pt x="1205084" y="485227"/>
                  <a:pt x="1209465" y="486046"/>
                </a:cubicBezTo>
                <a:cubicBezTo>
                  <a:pt x="1208904" y="496724"/>
                  <a:pt x="1202779" y="490142"/>
                  <a:pt x="1201750" y="499334"/>
                </a:cubicBezTo>
                <a:cubicBezTo>
                  <a:pt x="1201769" y="516603"/>
                  <a:pt x="1206084" y="499886"/>
                  <a:pt x="1207856" y="499677"/>
                </a:cubicBezTo>
                <a:cubicBezTo>
                  <a:pt x="1212914" y="499162"/>
                  <a:pt x="1218314" y="505582"/>
                  <a:pt x="1224629" y="505154"/>
                </a:cubicBezTo>
                <a:cubicBezTo>
                  <a:pt x="1226296" y="504125"/>
                  <a:pt x="1225715" y="496124"/>
                  <a:pt x="1227734" y="496200"/>
                </a:cubicBezTo>
                <a:cubicBezTo>
                  <a:pt x="1233230" y="493790"/>
                  <a:pt x="1235097" y="501886"/>
                  <a:pt x="1238364" y="505916"/>
                </a:cubicBezTo>
                <a:cubicBezTo>
                  <a:pt x="1241832" y="503553"/>
                  <a:pt x="1236555" y="498686"/>
                  <a:pt x="1239974" y="492285"/>
                </a:cubicBezTo>
                <a:cubicBezTo>
                  <a:pt x="1250404" y="501906"/>
                  <a:pt x="1262005" y="486294"/>
                  <a:pt x="1272026" y="498591"/>
                </a:cubicBezTo>
                <a:cubicBezTo>
                  <a:pt x="1267778" y="514107"/>
                  <a:pt x="1280484" y="510707"/>
                  <a:pt x="1281027" y="526499"/>
                </a:cubicBezTo>
                <a:cubicBezTo>
                  <a:pt x="1285065" y="528185"/>
                  <a:pt x="1279750" y="500801"/>
                  <a:pt x="1285713" y="508487"/>
                </a:cubicBezTo>
                <a:cubicBezTo>
                  <a:pt x="1285504" y="503096"/>
                  <a:pt x="1282951" y="504458"/>
                  <a:pt x="1281160" y="503639"/>
                </a:cubicBezTo>
                <a:cubicBezTo>
                  <a:pt x="1276331" y="499543"/>
                  <a:pt x="1283903" y="497753"/>
                  <a:pt x="1285770" y="499334"/>
                </a:cubicBezTo>
                <a:cubicBezTo>
                  <a:pt x="1289237" y="504306"/>
                  <a:pt x="1291095" y="513888"/>
                  <a:pt x="1296381" y="513631"/>
                </a:cubicBezTo>
                <a:cubicBezTo>
                  <a:pt x="1298000" y="499943"/>
                  <a:pt x="1293028" y="505316"/>
                  <a:pt x="1290323" y="504125"/>
                </a:cubicBezTo>
                <a:cubicBezTo>
                  <a:pt x="1290599" y="488780"/>
                  <a:pt x="1294838" y="500667"/>
                  <a:pt x="1297991" y="499991"/>
                </a:cubicBezTo>
                <a:cubicBezTo>
                  <a:pt x="1304344" y="498610"/>
                  <a:pt x="1314012" y="492809"/>
                  <a:pt x="1322451" y="496724"/>
                </a:cubicBezTo>
                <a:cubicBezTo>
                  <a:pt x="1323099" y="506506"/>
                  <a:pt x="1320213" y="505306"/>
                  <a:pt x="1317812" y="505620"/>
                </a:cubicBezTo>
                <a:cubicBezTo>
                  <a:pt x="1320479" y="527480"/>
                  <a:pt x="1326432" y="504858"/>
                  <a:pt x="1328557" y="497057"/>
                </a:cubicBezTo>
                <a:cubicBezTo>
                  <a:pt x="1340853" y="498981"/>
                  <a:pt x="1341873" y="519632"/>
                  <a:pt x="1352874" y="516679"/>
                </a:cubicBezTo>
                <a:cubicBezTo>
                  <a:pt x="1354207" y="499372"/>
                  <a:pt x="1345683" y="510469"/>
                  <a:pt x="1342235" y="506944"/>
                </a:cubicBezTo>
                <a:cubicBezTo>
                  <a:pt x="1354007" y="485170"/>
                  <a:pt x="1369152" y="509535"/>
                  <a:pt x="1378915" y="504363"/>
                </a:cubicBezTo>
                <a:cubicBezTo>
                  <a:pt x="1380030" y="503773"/>
                  <a:pt x="1381820" y="495391"/>
                  <a:pt x="1382030" y="495371"/>
                </a:cubicBezTo>
                <a:cubicBezTo>
                  <a:pt x="1384335" y="495105"/>
                  <a:pt x="1381735" y="504487"/>
                  <a:pt x="1381963" y="504534"/>
                </a:cubicBezTo>
                <a:cubicBezTo>
                  <a:pt x="1384973" y="504763"/>
                  <a:pt x="1388431" y="495790"/>
                  <a:pt x="1391183" y="495867"/>
                </a:cubicBezTo>
                <a:cubicBezTo>
                  <a:pt x="1397089" y="496086"/>
                  <a:pt x="1398508" y="511564"/>
                  <a:pt x="1403328" y="510240"/>
                </a:cubicBezTo>
                <a:cubicBezTo>
                  <a:pt x="1405119" y="509621"/>
                  <a:pt x="1404661" y="501963"/>
                  <a:pt x="1404928" y="496638"/>
                </a:cubicBezTo>
                <a:cubicBezTo>
                  <a:pt x="1419196" y="502696"/>
                  <a:pt x="1432008" y="485189"/>
                  <a:pt x="1441561" y="503182"/>
                </a:cubicBezTo>
                <a:cubicBezTo>
                  <a:pt x="1443438" y="503230"/>
                  <a:pt x="1442266" y="497591"/>
                  <a:pt x="1441590" y="498601"/>
                </a:cubicBezTo>
                <a:cubicBezTo>
                  <a:pt x="1446781" y="490838"/>
                  <a:pt x="1460935" y="493104"/>
                  <a:pt x="1464469" y="504401"/>
                </a:cubicBezTo>
                <a:cubicBezTo>
                  <a:pt x="1467707" y="500477"/>
                  <a:pt x="1471298" y="497705"/>
                  <a:pt x="1473708" y="491190"/>
                </a:cubicBezTo>
                <a:cubicBezTo>
                  <a:pt x="1485957" y="493771"/>
                  <a:pt x="1502750" y="504658"/>
                  <a:pt x="1516352" y="516355"/>
                </a:cubicBezTo>
                <a:cubicBezTo>
                  <a:pt x="1518333" y="537586"/>
                  <a:pt x="1522705" y="544339"/>
                  <a:pt x="1522181" y="562399"/>
                </a:cubicBezTo>
                <a:cubicBezTo>
                  <a:pt x="1535373" y="557732"/>
                  <a:pt x="1541440" y="563371"/>
                  <a:pt x="1554251" y="564152"/>
                </a:cubicBezTo>
                <a:cubicBezTo>
                  <a:pt x="1555690" y="560875"/>
                  <a:pt x="1556614" y="555950"/>
                  <a:pt x="1557385" y="550588"/>
                </a:cubicBezTo>
                <a:cubicBezTo>
                  <a:pt x="1560938" y="549321"/>
                  <a:pt x="1563253" y="551617"/>
                  <a:pt x="1564996" y="555570"/>
                </a:cubicBezTo>
                <a:cubicBezTo>
                  <a:pt x="1568644" y="554407"/>
                  <a:pt x="1563376" y="543092"/>
                  <a:pt x="1562024" y="541682"/>
                </a:cubicBezTo>
                <a:cubicBezTo>
                  <a:pt x="1555080" y="535739"/>
                  <a:pt x="1553423" y="560246"/>
                  <a:pt x="1548251" y="545530"/>
                </a:cubicBezTo>
                <a:cubicBezTo>
                  <a:pt x="1551299" y="536367"/>
                  <a:pt x="1556004" y="532300"/>
                  <a:pt x="1562081" y="532557"/>
                </a:cubicBezTo>
                <a:cubicBezTo>
                  <a:pt x="1561433" y="528461"/>
                  <a:pt x="1560795" y="524299"/>
                  <a:pt x="1559090" y="523242"/>
                </a:cubicBezTo>
                <a:cubicBezTo>
                  <a:pt x="1560043" y="515050"/>
                  <a:pt x="1561443" y="522013"/>
                  <a:pt x="1562148" y="523403"/>
                </a:cubicBezTo>
                <a:cubicBezTo>
                  <a:pt x="1563253" y="525594"/>
                  <a:pt x="1566110" y="528747"/>
                  <a:pt x="1565091" y="541854"/>
                </a:cubicBezTo>
                <a:cubicBezTo>
                  <a:pt x="1567082" y="542663"/>
                  <a:pt x="1569206" y="541187"/>
                  <a:pt x="1571206" y="542168"/>
                </a:cubicBezTo>
                <a:cubicBezTo>
                  <a:pt x="1573101" y="543168"/>
                  <a:pt x="1575683" y="551597"/>
                  <a:pt x="1575730" y="551597"/>
                </a:cubicBezTo>
                <a:cubicBezTo>
                  <a:pt x="1578512" y="551597"/>
                  <a:pt x="1578740" y="537110"/>
                  <a:pt x="1583427" y="542835"/>
                </a:cubicBezTo>
                <a:cubicBezTo>
                  <a:pt x="1583760" y="559856"/>
                  <a:pt x="1591885" y="554341"/>
                  <a:pt x="1592428" y="570771"/>
                </a:cubicBezTo>
                <a:cubicBezTo>
                  <a:pt x="1597114" y="565437"/>
                  <a:pt x="1590294" y="553217"/>
                  <a:pt x="1594085" y="547997"/>
                </a:cubicBezTo>
                <a:cubicBezTo>
                  <a:pt x="1598857" y="546083"/>
                  <a:pt x="1601448" y="554112"/>
                  <a:pt x="1598581" y="561961"/>
                </a:cubicBezTo>
                <a:cubicBezTo>
                  <a:pt x="1602410" y="548035"/>
                  <a:pt x="1609811" y="574086"/>
                  <a:pt x="1609354" y="548826"/>
                </a:cubicBezTo>
                <a:cubicBezTo>
                  <a:pt x="1608239" y="532643"/>
                  <a:pt x="1602096" y="562294"/>
                  <a:pt x="1601715" y="548397"/>
                </a:cubicBezTo>
                <a:cubicBezTo>
                  <a:pt x="1600200" y="532805"/>
                  <a:pt x="1608353" y="541520"/>
                  <a:pt x="1610944" y="539768"/>
                </a:cubicBezTo>
                <a:cubicBezTo>
                  <a:pt x="1612259" y="538872"/>
                  <a:pt x="1614897" y="531204"/>
                  <a:pt x="1615583" y="530871"/>
                </a:cubicBezTo>
                <a:cubicBezTo>
                  <a:pt x="1623641" y="527166"/>
                  <a:pt x="1636119" y="527318"/>
                  <a:pt x="1639967" y="541330"/>
                </a:cubicBezTo>
                <a:cubicBezTo>
                  <a:pt x="1644072" y="534748"/>
                  <a:pt x="1650797" y="545092"/>
                  <a:pt x="1656769" y="542234"/>
                </a:cubicBezTo>
                <a:cubicBezTo>
                  <a:pt x="1660408" y="540491"/>
                  <a:pt x="1663846" y="533167"/>
                  <a:pt x="1666008" y="529014"/>
                </a:cubicBezTo>
                <a:cubicBezTo>
                  <a:pt x="1659331" y="515736"/>
                  <a:pt x="1653912" y="534510"/>
                  <a:pt x="1647673" y="528023"/>
                </a:cubicBezTo>
                <a:cubicBezTo>
                  <a:pt x="1650511" y="512193"/>
                  <a:pt x="1656845" y="515221"/>
                  <a:pt x="1661503" y="515088"/>
                </a:cubicBezTo>
                <a:cubicBezTo>
                  <a:pt x="1666332" y="514888"/>
                  <a:pt x="1672485" y="524889"/>
                  <a:pt x="1679810" y="520622"/>
                </a:cubicBezTo>
                <a:cubicBezTo>
                  <a:pt x="1681058" y="535377"/>
                  <a:pt x="1675791" y="529890"/>
                  <a:pt x="1675114" y="538672"/>
                </a:cubicBezTo>
                <a:cubicBezTo>
                  <a:pt x="1679829" y="534634"/>
                  <a:pt x="1682668" y="524832"/>
                  <a:pt x="1687449" y="521051"/>
                </a:cubicBezTo>
                <a:cubicBezTo>
                  <a:pt x="1690659" y="534853"/>
                  <a:pt x="1694002" y="524994"/>
                  <a:pt x="1701136" y="530909"/>
                </a:cubicBezTo>
                <a:cubicBezTo>
                  <a:pt x="1701699" y="518822"/>
                  <a:pt x="1692554" y="534738"/>
                  <a:pt x="1695117" y="516898"/>
                </a:cubicBezTo>
                <a:cubicBezTo>
                  <a:pt x="1699736" y="515707"/>
                  <a:pt x="1706956" y="522613"/>
                  <a:pt x="1707385" y="508402"/>
                </a:cubicBezTo>
                <a:cubicBezTo>
                  <a:pt x="1711119" y="515564"/>
                  <a:pt x="1716405" y="518289"/>
                  <a:pt x="1717939" y="531843"/>
                </a:cubicBezTo>
                <a:cubicBezTo>
                  <a:pt x="1720196" y="527985"/>
                  <a:pt x="1723873" y="528528"/>
                  <a:pt x="1722625" y="513793"/>
                </a:cubicBezTo>
                <a:cubicBezTo>
                  <a:pt x="1726654" y="508688"/>
                  <a:pt x="1729111" y="528242"/>
                  <a:pt x="1728759" y="509554"/>
                </a:cubicBezTo>
                <a:cubicBezTo>
                  <a:pt x="1734369" y="509830"/>
                  <a:pt x="1734522" y="525890"/>
                  <a:pt x="1737789" y="532900"/>
                </a:cubicBezTo>
                <a:cubicBezTo>
                  <a:pt x="1741970" y="528947"/>
                  <a:pt x="1733769" y="524166"/>
                  <a:pt x="1736398" y="509964"/>
                </a:cubicBezTo>
                <a:cubicBezTo>
                  <a:pt x="1746980" y="525537"/>
                  <a:pt x="1755772" y="508268"/>
                  <a:pt x="1765392" y="516107"/>
                </a:cubicBezTo>
                <a:cubicBezTo>
                  <a:pt x="1766964" y="513193"/>
                  <a:pt x="1767030" y="505668"/>
                  <a:pt x="1770031" y="507220"/>
                </a:cubicBezTo>
                <a:cubicBezTo>
                  <a:pt x="1765868" y="526632"/>
                  <a:pt x="1773488" y="515412"/>
                  <a:pt x="1774470" y="530309"/>
                </a:cubicBezTo>
                <a:cubicBezTo>
                  <a:pt x="1776327" y="521832"/>
                  <a:pt x="1786976" y="516669"/>
                  <a:pt x="1783775" y="507954"/>
                </a:cubicBezTo>
                <a:cubicBezTo>
                  <a:pt x="1785356" y="492876"/>
                  <a:pt x="1786776" y="513221"/>
                  <a:pt x="1788328" y="512755"/>
                </a:cubicBezTo>
                <a:cubicBezTo>
                  <a:pt x="1792634" y="508506"/>
                  <a:pt x="1786185" y="500448"/>
                  <a:pt x="1789967" y="494543"/>
                </a:cubicBezTo>
                <a:cubicBezTo>
                  <a:pt x="1804769" y="498562"/>
                  <a:pt x="1817903" y="493657"/>
                  <a:pt x="1829705" y="492133"/>
                </a:cubicBezTo>
                <a:cubicBezTo>
                  <a:pt x="1832181" y="491828"/>
                  <a:pt x="1832334" y="497267"/>
                  <a:pt x="1834258" y="496934"/>
                </a:cubicBezTo>
                <a:cubicBezTo>
                  <a:pt x="1838230" y="496295"/>
                  <a:pt x="1841468" y="486285"/>
                  <a:pt x="1846526" y="488494"/>
                </a:cubicBezTo>
                <a:cubicBezTo>
                  <a:pt x="1848069" y="489152"/>
                  <a:pt x="1851079" y="489561"/>
                  <a:pt x="1852584" y="497943"/>
                </a:cubicBezTo>
                <a:cubicBezTo>
                  <a:pt x="1858061" y="495838"/>
                  <a:pt x="1865043" y="496010"/>
                  <a:pt x="1870939" y="494381"/>
                </a:cubicBezTo>
                <a:cubicBezTo>
                  <a:pt x="1887750" y="489761"/>
                  <a:pt x="1900723" y="493238"/>
                  <a:pt x="1908924" y="528452"/>
                </a:cubicBezTo>
                <a:cubicBezTo>
                  <a:pt x="1908286" y="546759"/>
                  <a:pt x="1908753" y="561894"/>
                  <a:pt x="1913287" y="565256"/>
                </a:cubicBezTo>
                <a:cubicBezTo>
                  <a:pt x="1912868" y="573276"/>
                  <a:pt x="1910601" y="575524"/>
                  <a:pt x="1907124" y="574048"/>
                </a:cubicBezTo>
                <a:cubicBezTo>
                  <a:pt x="1910391" y="583402"/>
                  <a:pt x="1903362" y="608824"/>
                  <a:pt x="1911487" y="610881"/>
                </a:cubicBezTo>
                <a:cubicBezTo>
                  <a:pt x="1906181" y="613758"/>
                  <a:pt x="1906467" y="633998"/>
                  <a:pt x="1903657" y="642476"/>
                </a:cubicBezTo>
                <a:cubicBezTo>
                  <a:pt x="1902428" y="646181"/>
                  <a:pt x="1897494" y="639008"/>
                  <a:pt x="1899028" y="651343"/>
                </a:cubicBezTo>
                <a:cubicBezTo>
                  <a:pt x="1883540" y="638837"/>
                  <a:pt x="1865890" y="642390"/>
                  <a:pt x="1850231" y="634989"/>
                </a:cubicBezTo>
                <a:cubicBezTo>
                  <a:pt x="1847707" y="633817"/>
                  <a:pt x="1845497" y="626293"/>
                  <a:pt x="1842649" y="625454"/>
                </a:cubicBezTo>
                <a:cubicBezTo>
                  <a:pt x="1838716" y="624264"/>
                  <a:pt x="1834753" y="631169"/>
                  <a:pt x="1830410" y="629321"/>
                </a:cubicBezTo>
                <a:cubicBezTo>
                  <a:pt x="1827771" y="628255"/>
                  <a:pt x="1827152" y="624435"/>
                  <a:pt x="1824333" y="624473"/>
                </a:cubicBezTo>
                <a:cubicBezTo>
                  <a:pt x="1818980" y="624483"/>
                  <a:pt x="1815865" y="638951"/>
                  <a:pt x="1812112" y="623816"/>
                </a:cubicBezTo>
                <a:cubicBezTo>
                  <a:pt x="1810445" y="624807"/>
                  <a:pt x="1811026" y="632808"/>
                  <a:pt x="1809007" y="632760"/>
                </a:cubicBezTo>
                <a:cubicBezTo>
                  <a:pt x="1804864" y="630636"/>
                  <a:pt x="1800730" y="634837"/>
                  <a:pt x="1796787" y="632112"/>
                </a:cubicBezTo>
                <a:cubicBezTo>
                  <a:pt x="1795005" y="630903"/>
                  <a:pt x="1792319" y="622730"/>
                  <a:pt x="1792262" y="622730"/>
                </a:cubicBezTo>
                <a:cubicBezTo>
                  <a:pt x="1790595" y="622502"/>
                  <a:pt x="1789395" y="630198"/>
                  <a:pt x="1787624" y="631617"/>
                </a:cubicBezTo>
                <a:cubicBezTo>
                  <a:pt x="1783995" y="634503"/>
                  <a:pt x="1780080" y="625645"/>
                  <a:pt x="1776965" y="626464"/>
                </a:cubicBezTo>
                <a:cubicBezTo>
                  <a:pt x="1774088" y="627217"/>
                  <a:pt x="1773393" y="633512"/>
                  <a:pt x="1770802" y="635294"/>
                </a:cubicBezTo>
                <a:cubicBezTo>
                  <a:pt x="1765878" y="638675"/>
                  <a:pt x="1760982" y="635741"/>
                  <a:pt x="1755553" y="629903"/>
                </a:cubicBezTo>
                <a:cubicBezTo>
                  <a:pt x="1752972" y="628074"/>
                  <a:pt x="1752667" y="633284"/>
                  <a:pt x="1752448" y="638856"/>
                </a:cubicBezTo>
                <a:cubicBezTo>
                  <a:pt x="1743370" y="630598"/>
                  <a:pt x="1730883" y="636113"/>
                  <a:pt x="1717320" y="636970"/>
                </a:cubicBezTo>
                <a:cubicBezTo>
                  <a:pt x="1714405" y="629931"/>
                  <a:pt x="1720110" y="617863"/>
                  <a:pt x="1714405" y="613958"/>
                </a:cubicBezTo>
                <a:cubicBezTo>
                  <a:pt x="1709719" y="619282"/>
                  <a:pt x="1716529" y="631522"/>
                  <a:pt x="1712738" y="636732"/>
                </a:cubicBezTo>
                <a:cubicBezTo>
                  <a:pt x="1700822" y="634608"/>
                  <a:pt x="1696822" y="632846"/>
                  <a:pt x="1685239" y="635237"/>
                </a:cubicBezTo>
                <a:cubicBezTo>
                  <a:pt x="1685944" y="629645"/>
                  <a:pt x="1687259" y="625959"/>
                  <a:pt x="1689878" y="626350"/>
                </a:cubicBezTo>
                <a:cubicBezTo>
                  <a:pt x="1684782" y="608729"/>
                  <a:pt x="1682125" y="637923"/>
                  <a:pt x="1682163" y="639637"/>
                </a:cubicBezTo>
                <a:cubicBezTo>
                  <a:pt x="1675019" y="643285"/>
                  <a:pt x="1684344" y="627893"/>
                  <a:pt x="1679191" y="625769"/>
                </a:cubicBezTo>
                <a:cubicBezTo>
                  <a:pt x="1675943" y="623435"/>
                  <a:pt x="1676248" y="632150"/>
                  <a:pt x="1676057" y="639285"/>
                </a:cubicBezTo>
                <a:cubicBezTo>
                  <a:pt x="1672485" y="639104"/>
                  <a:pt x="1668923" y="638923"/>
                  <a:pt x="1665361" y="638704"/>
                </a:cubicBezTo>
                <a:cubicBezTo>
                  <a:pt x="1662884" y="629493"/>
                  <a:pt x="1665542" y="632931"/>
                  <a:pt x="1665475" y="620416"/>
                </a:cubicBezTo>
                <a:cubicBezTo>
                  <a:pt x="1663951" y="620349"/>
                  <a:pt x="1662427" y="620273"/>
                  <a:pt x="1660893" y="620178"/>
                </a:cubicBezTo>
                <a:cubicBezTo>
                  <a:pt x="1657674" y="622883"/>
                  <a:pt x="1666437" y="639618"/>
                  <a:pt x="1657731" y="638332"/>
                </a:cubicBezTo>
                <a:cubicBezTo>
                  <a:pt x="1651483" y="639351"/>
                  <a:pt x="1658026" y="632008"/>
                  <a:pt x="1656312" y="619968"/>
                </a:cubicBezTo>
                <a:cubicBezTo>
                  <a:pt x="1652140" y="620149"/>
                  <a:pt x="1653273" y="612167"/>
                  <a:pt x="1650197" y="619616"/>
                </a:cubicBezTo>
                <a:cubicBezTo>
                  <a:pt x="1646815" y="619996"/>
                  <a:pt x="1649425" y="638980"/>
                  <a:pt x="1648501" y="646971"/>
                </a:cubicBezTo>
                <a:cubicBezTo>
                  <a:pt x="1644939" y="646781"/>
                  <a:pt x="1641386" y="646590"/>
                  <a:pt x="1637824" y="646390"/>
                </a:cubicBezTo>
                <a:cubicBezTo>
                  <a:pt x="1639033" y="642390"/>
                  <a:pt x="1639529" y="636151"/>
                  <a:pt x="1639453" y="628198"/>
                </a:cubicBezTo>
                <a:cubicBezTo>
                  <a:pt x="1637490" y="634484"/>
                  <a:pt x="1631394" y="628017"/>
                  <a:pt x="1633233" y="646133"/>
                </a:cubicBezTo>
                <a:cubicBezTo>
                  <a:pt x="1624708" y="649791"/>
                  <a:pt x="1620393" y="641266"/>
                  <a:pt x="1618069" y="627036"/>
                </a:cubicBezTo>
                <a:cubicBezTo>
                  <a:pt x="1615192" y="625312"/>
                  <a:pt x="1610906" y="649543"/>
                  <a:pt x="1610430" y="626626"/>
                </a:cubicBezTo>
                <a:cubicBezTo>
                  <a:pt x="1606201" y="630493"/>
                  <a:pt x="1613878" y="645352"/>
                  <a:pt x="1605763" y="640094"/>
                </a:cubicBezTo>
                <a:cubicBezTo>
                  <a:pt x="1606420" y="644200"/>
                  <a:pt x="1607058" y="648353"/>
                  <a:pt x="1608763" y="649391"/>
                </a:cubicBezTo>
                <a:cubicBezTo>
                  <a:pt x="1607934" y="650457"/>
                  <a:pt x="1594780" y="663212"/>
                  <a:pt x="1598124" y="639666"/>
                </a:cubicBezTo>
                <a:cubicBezTo>
                  <a:pt x="1593466" y="639180"/>
                  <a:pt x="1594361" y="655944"/>
                  <a:pt x="1588875" y="652867"/>
                </a:cubicBezTo>
                <a:cubicBezTo>
                  <a:pt x="1588903" y="648324"/>
                  <a:pt x="1588932" y="643742"/>
                  <a:pt x="1588961" y="639161"/>
                </a:cubicBezTo>
                <a:cubicBezTo>
                  <a:pt x="1587960" y="646924"/>
                  <a:pt x="1584303" y="646447"/>
                  <a:pt x="1582769" y="652553"/>
                </a:cubicBezTo>
                <a:cubicBezTo>
                  <a:pt x="1578302" y="651991"/>
                  <a:pt x="1577159" y="641809"/>
                  <a:pt x="1575245" y="633855"/>
                </a:cubicBezTo>
                <a:cubicBezTo>
                  <a:pt x="1574883" y="654486"/>
                  <a:pt x="1563805" y="644552"/>
                  <a:pt x="1561424" y="646838"/>
                </a:cubicBezTo>
                <a:cubicBezTo>
                  <a:pt x="1561090" y="647124"/>
                  <a:pt x="1564596" y="654696"/>
                  <a:pt x="1565977" y="651639"/>
                </a:cubicBezTo>
                <a:cubicBezTo>
                  <a:pt x="1557557" y="665317"/>
                  <a:pt x="1547127" y="646276"/>
                  <a:pt x="1536954" y="650067"/>
                </a:cubicBezTo>
                <a:cubicBezTo>
                  <a:pt x="1534401" y="633951"/>
                  <a:pt x="1532792" y="622063"/>
                  <a:pt x="1526515" y="608357"/>
                </a:cubicBezTo>
                <a:cubicBezTo>
                  <a:pt x="1521828" y="604699"/>
                  <a:pt x="1523505" y="620749"/>
                  <a:pt x="1518818" y="617091"/>
                </a:cubicBezTo>
                <a:cubicBezTo>
                  <a:pt x="1523229" y="634160"/>
                  <a:pt x="1513885" y="637027"/>
                  <a:pt x="1520181" y="644600"/>
                </a:cubicBezTo>
                <a:cubicBezTo>
                  <a:pt x="1518237" y="654077"/>
                  <a:pt x="1509332" y="641999"/>
                  <a:pt x="1512408" y="667012"/>
                </a:cubicBezTo>
                <a:cubicBezTo>
                  <a:pt x="1494558" y="678385"/>
                  <a:pt x="1470736" y="663050"/>
                  <a:pt x="1454344" y="668479"/>
                </a:cubicBezTo>
                <a:cubicBezTo>
                  <a:pt x="1455353" y="651601"/>
                  <a:pt x="1463574" y="660906"/>
                  <a:pt x="1469679" y="660192"/>
                </a:cubicBezTo>
                <a:cubicBezTo>
                  <a:pt x="1475289" y="659497"/>
                  <a:pt x="1481280" y="662011"/>
                  <a:pt x="1484986" y="656420"/>
                </a:cubicBezTo>
                <a:cubicBezTo>
                  <a:pt x="1482090" y="649800"/>
                  <a:pt x="1477289" y="648686"/>
                  <a:pt x="1475927" y="637637"/>
                </a:cubicBezTo>
                <a:cubicBezTo>
                  <a:pt x="1469803" y="634151"/>
                  <a:pt x="1472060" y="656706"/>
                  <a:pt x="1466650" y="655439"/>
                </a:cubicBezTo>
                <a:cubicBezTo>
                  <a:pt x="1466669" y="652391"/>
                  <a:pt x="1466688" y="649324"/>
                  <a:pt x="1466707" y="646276"/>
                </a:cubicBezTo>
                <a:cubicBezTo>
                  <a:pt x="1459421" y="647867"/>
                  <a:pt x="1455315" y="640209"/>
                  <a:pt x="1451515" y="631760"/>
                </a:cubicBezTo>
                <a:cubicBezTo>
                  <a:pt x="1449857" y="632789"/>
                  <a:pt x="1450419" y="640790"/>
                  <a:pt x="1448410" y="640732"/>
                </a:cubicBezTo>
                <a:cubicBezTo>
                  <a:pt x="1444847" y="640542"/>
                  <a:pt x="1441275" y="640352"/>
                  <a:pt x="1437723" y="640161"/>
                </a:cubicBezTo>
                <a:cubicBezTo>
                  <a:pt x="1434056" y="633779"/>
                  <a:pt x="1436837" y="630960"/>
                  <a:pt x="1434751" y="626264"/>
                </a:cubicBezTo>
                <a:cubicBezTo>
                  <a:pt x="1428712" y="625169"/>
                  <a:pt x="1435199" y="633303"/>
                  <a:pt x="1431608" y="639828"/>
                </a:cubicBezTo>
                <a:cubicBezTo>
                  <a:pt x="1427578" y="639732"/>
                  <a:pt x="1422064" y="635027"/>
                  <a:pt x="1423892" y="653115"/>
                </a:cubicBezTo>
                <a:cubicBezTo>
                  <a:pt x="1414663" y="643066"/>
                  <a:pt x="1400832" y="651429"/>
                  <a:pt x="1393374" y="646895"/>
                </a:cubicBezTo>
                <a:cubicBezTo>
                  <a:pt x="1398565" y="636599"/>
                  <a:pt x="1410148" y="646200"/>
                  <a:pt x="1417844" y="643638"/>
                </a:cubicBezTo>
                <a:cubicBezTo>
                  <a:pt x="1419663" y="636884"/>
                  <a:pt x="1422311" y="632693"/>
                  <a:pt x="1422559" y="621035"/>
                </a:cubicBezTo>
                <a:cubicBezTo>
                  <a:pt x="1418577" y="619530"/>
                  <a:pt x="1415987" y="622321"/>
                  <a:pt x="1416368" y="634427"/>
                </a:cubicBezTo>
                <a:cubicBezTo>
                  <a:pt x="1410614" y="624845"/>
                  <a:pt x="1406233" y="637627"/>
                  <a:pt x="1398041" y="633427"/>
                </a:cubicBezTo>
                <a:cubicBezTo>
                  <a:pt x="1399918" y="627531"/>
                  <a:pt x="1398680" y="626264"/>
                  <a:pt x="1398127" y="619730"/>
                </a:cubicBezTo>
                <a:cubicBezTo>
                  <a:pt x="1384992" y="624140"/>
                  <a:pt x="1372352" y="625616"/>
                  <a:pt x="1355312" y="626550"/>
                </a:cubicBezTo>
                <a:cubicBezTo>
                  <a:pt x="1351598" y="620254"/>
                  <a:pt x="1358151" y="612891"/>
                  <a:pt x="1353893" y="608186"/>
                </a:cubicBezTo>
                <a:cubicBezTo>
                  <a:pt x="1347321" y="607947"/>
                  <a:pt x="1355950" y="632122"/>
                  <a:pt x="1346149" y="626083"/>
                </a:cubicBezTo>
                <a:cubicBezTo>
                  <a:pt x="1343035" y="614986"/>
                  <a:pt x="1348445" y="602185"/>
                  <a:pt x="1352426" y="598975"/>
                </a:cubicBezTo>
                <a:cubicBezTo>
                  <a:pt x="1351445" y="582087"/>
                  <a:pt x="1342396" y="591450"/>
                  <a:pt x="1344711" y="612262"/>
                </a:cubicBezTo>
                <a:cubicBezTo>
                  <a:pt x="1341787" y="610176"/>
                  <a:pt x="1339167" y="615110"/>
                  <a:pt x="1341625" y="616682"/>
                </a:cubicBezTo>
                <a:cubicBezTo>
                  <a:pt x="1311754" y="618434"/>
                  <a:pt x="1268216" y="606319"/>
                  <a:pt x="1239269" y="615701"/>
                </a:cubicBezTo>
                <a:cubicBezTo>
                  <a:pt x="1237526" y="616510"/>
                  <a:pt x="1238393" y="620263"/>
                  <a:pt x="1239241" y="620282"/>
                </a:cubicBezTo>
                <a:cubicBezTo>
                  <a:pt x="1235726" y="623273"/>
                  <a:pt x="1229411" y="621063"/>
                  <a:pt x="1222419" y="623931"/>
                </a:cubicBezTo>
                <a:cubicBezTo>
                  <a:pt x="1221562" y="609205"/>
                  <a:pt x="1227944" y="617968"/>
                  <a:pt x="1224058" y="605747"/>
                </a:cubicBezTo>
                <a:cubicBezTo>
                  <a:pt x="1219981" y="595260"/>
                  <a:pt x="1217705" y="602499"/>
                  <a:pt x="1216447" y="600766"/>
                </a:cubicBezTo>
                <a:cubicBezTo>
                  <a:pt x="1212504" y="595346"/>
                  <a:pt x="1221943" y="600556"/>
                  <a:pt x="1224153" y="592050"/>
                </a:cubicBezTo>
                <a:cubicBezTo>
                  <a:pt x="1218352" y="586316"/>
                  <a:pt x="1213618" y="577544"/>
                  <a:pt x="1207456" y="572848"/>
                </a:cubicBezTo>
                <a:cubicBezTo>
                  <a:pt x="1205760" y="593936"/>
                  <a:pt x="1200150" y="602928"/>
                  <a:pt x="1194997" y="613320"/>
                </a:cubicBezTo>
                <a:cubicBezTo>
                  <a:pt x="1191301" y="610548"/>
                  <a:pt x="1187167" y="608995"/>
                  <a:pt x="1187472" y="594603"/>
                </a:cubicBezTo>
                <a:cubicBezTo>
                  <a:pt x="1180386" y="609614"/>
                  <a:pt x="1171613" y="594050"/>
                  <a:pt x="1156907" y="597556"/>
                </a:cubicBezTo>
                <a:cubicBezTo>
                  <a:pt x="1155744" y="593422"/>
                  <a:pt x="1155316" y="587126"/>
                  <a:pt x="1155487" y="579182"/>
                </a:cubicBezTo>
                <a:cubicBezTo>
                  <a:pt x="1152239" y="576867"/>
                  <a:pt x="1152544" y="585554"/>
                  <a:pt x="1152354" y="592736"/>
                </a:cubicBezTo>
                <a:cubicBezTo>
                  <a:pt x="1145372" y="587869"/>
                  <a:pt x="1137228" y="591764"/>
                  <a:pt x="1127912" y="591412"/>
                </a:cubicBezTo>
                <a:cubicBezTo>
                  <a:pt x="1114339" y="590898"/>
                  <a:pt x="1101119" y="579087"/>
                  <a:pt x="1089812" y="575648"/>
                </a:cubicBezTo>
                <a:cubicBezTo>
                  <a:pt x="1084336" y="573953"/>
                  <a:pt x="1078830" y="584240"/>
                  <a:pt x="1076106" y="570324"/>
                </a:cubicBezTo>
                <a:cubicBezTo>
                  <a:pt x="1074087" y="571848"/>
                  <a:pt x="1073648" y="578248"/>
                  <a:pt x="1071458" y="579229"/>
                </a:cubicBezTo>
                <a:cubicBezTo>
                  <a:pt x="1067562" y="578506"/>
                  <a:pt x="1066162" y="570562"/>
                  <a:pt x="1063904" y="565095"/>
                </a:cubicBezTo>
                <a:cubicBezTo>
                  <a:pt x="1052074" y="582049"/>
                  <a:pt x="1036025" y="563428"/>
                  <a:pt x="1016527" y="567104"/>
                </a:cubicBezTo>
                <a:cubicBezTo>
                  <a:pt x="1012860" y="556151"/>
                  <a:pt x="1018861" y="558722"/>
                  <a:pt x="1018203" y="544339"/>
                </a:cubicBezTo>
                <a:cubicBezTo>
                  <a:pt x="1010869" y="544873"/>
                  <a:pt x="1012241" y="572429"/>
                  <a:pt x="1002783" y="566371"/>
                </a:cubicBezTo>
                <a:cubicBezTo>
                  <a:pt x="1004192" y="558322"/>
                  <a:pt x="1007126" y="555007"/>
                  <a:pt x="1006011" y="539120"/>
                </a:cubicBezTo>
                <a:cubicBezTo>
                  <a:pt x="1000506" y="535653"/>
                  <a:pt x="999992" y="557760"/>
                  <a:pt x="995296" y="543120"/>
                </a:cubicBezTo>
                <a:cubicBezTo>
                  <a:pt x="996325" y="533910"/>
                  <a:pt x="1002449" y="540501"/>
                  <a:pt x="1003011" y="529795"/>
                </a:cubicBezTo>
                <a:cubicBezTo>
                  <a:pt x="999477" y="519127"/>
                  <a:pt x="995029" y="545178"/>
                  <a:pt x="987685" y="538148"/>
                </a:cubicBezTo>
                <a:cubicBezTo>
                  <a:pt x="987295" y="526061"/>
                  <a:pt x="989895" y="523242"/>
                  <a:pt x="993886" y="524737"/>
                </a:cubicBezTo>
                <a:cubicBezTo>
                  <a:pt x="991086" y="509011"/>
                  <a:pt x="988476" y="532290"/>
                  <a:pt x="984695" y="528804"/>
                </a:cubicBezTo>
                <a:cubicBezTo>
                  <a:pt x="984361" y="519317"/>
                  <a:pt x="977979" y="527204"/>
                  <a:pt x="977103" y="519279"/>
                </a:cubicBezTo>
                <a:cubicBezTo>
                  <a:pt x="972950" y="526937"/>
                  <a:pt x="967340" y="548369"/>
                  <a:pt x="963225" y="541377"/>
                </a:cubicBezTo>
                <a:cubicBezTo>
                  <a:pt x="964816" y="535462"/>
                  <a:pt x="964825" y="524623"/>
                  <a:pt x="966416" y="518669"/>
                </a:cubicBezTo>
                <a:cubicBezTo>
                  <a:pt x="969169" y="518241"/>
                  <a:pt x="969607" y="524451"/>
                  <a:pt x="972503" y="523575"/>
                </a:cubicBezTo>
                <a:cubicBezTo>
                  <a:pt x="973446" y="501991"/>
                  <a:pt x="963921" y="510659"/>
                  <a:pt x="960349" y="513774"/>
                </a:cubicBezTo>
                <a:cubicBezTo>
                  <a:pt x="960034" y="500382"/>
                  <a:pt x="963882" y="499915"/>
                  <a:pt x="963559" y="486523"/>
                </a:cubicBezTo>
                <a:cubicBezTo>
                  <a:pt x="961177" y="491523"/>
                  <a:pt x="959720" y="499429"/>
                  <a:pt x="957339" y="504468"/>
                </a:cubicBezTo>
                <a:cubicBezTo>
                  <a:pt x="952014" y="506411"/>
                  <a:pt x="952071" y="492743"/>
                  <a:pt x="949823" y="485780"/>
                </a:cubicBezTo>
                <a:cubicBezTo>
                  <a:pt x="957101" y="484437"/>
                  <a:pt x="974160" y="468273"/>
                  <a:pt x="980332" y="491990"/>
                </a:cubicBezTo>
                <a:cubicBezTo>
                  <a:pt x="983799" y="489618"/>
                  <a:pt x="978522" y="484770"/>
                  <a:pt x="981942" y="478369"/>
                </a:cubicBezTo>
                <a:cubicBezTo>
                  <a:pt x="988438" y="480570"/>
                  <a:pt x="997696" y="474797"/>
                  <a:pt x="1001763" y="484008"/>
                </a:cubicBezTo>
                <a:cubicBezTo>
                  <a:pt x="1003259" y="483961"/>
                  <a:pt x="1002973" y="478493"/>
                  <a:pt x="1003344" y="474940"/>
                </a:cubicBezTo>
                <a:cubicBezTo>
                  <a:pt x="1012308" y="474102"/>
                  <a:pt x="1018251" y="489914"/>
                  <a:pt x="1024757" y="471530"/>
                </a:cubicBezTo>
                <a:cubicBezTo>
                  <a:pt x="1028872" y="485256"/>
                  <a:pt x="1044635" y="476969"/>
                  <a:pt x="1050741" y="468378"/>
                </a:cubicBezTo>
                <a:cubicBezTo>
                  <a:pt x="1052884" y="480179"/>
                  <a:pt x="1059409" y="479274"/>
                  <a:pt x="1064409" y="482846"/>
                </a:cubicBezTo>
                <a:cubicBezTo>
                  <a:pt x="1064752" y="465349"/>
                  <a:pt x="1058256" y="467616"/>
                  <a:pt x="1055380" y="459481"/>
                </a:cubicBezTo>
                <a:cubicBezTo>
                  <a:pt x="1057447" y="441269"/>
                  <a:pt x="1058523" y="460939"/>
                  <a:pt x="1063009" y="459881"/>
                </a:cubicBezTo>
                <a:cubicBezTo>
                  <a:pt x="1066324" y="460843"/>
                  <a:pt x="1063800" y="443698"/>
                  <a:pt x="1064676" y="437107"/>
                </a:cubicBezTo>
                <a:cubicBezTo>
                  <a:pt x="1055256" y="432716"/>
                  <a:pt x="1052084" y="447718"/>
                  <a:pt x="1047740" y="459072"/>
                </a:cubicBezTo>
                <a:cubicBezTo>
                  <a:pt x="1028529" y="454014"/>
                  <a:pt x="1017441" y="460005"/>
                  <a:pt x="1003478" y="452099"/>
                </a:cubicBezTo>
                <a:cubicBezTo>
                  <a:pt x="1007250" y="446765"/>
                  <a:pt x="1006583" y="427611"/>
                  <a:pt x="1011269" y="425077"/>
                </a:cubicBezTo>
                <a:cubicBezTo>
                  <a:pt x="1010698" y="414790"/>
                  <a:pt x="1003173" y="424524"/>
                  <a:pt x="1002163" y="415457"/>
                </a:cubicBezTo>
                <a:cubicBezTo>
                  <a:pt x="1001592" y="424591"/>
                  <a:pt x="1002392" y="429754"/>
                  <a:pt x="1005135" y="429316"/>
                </a:cubicBezTo>
                <a:cubicBezTo>
                  <a:pt x="1004716" y="443527"/>
                  <a:pt x="997496" y="436650"/>
                  <a:pt x="992867" y="437821"/>
                </a:cubicBezTo>
                <a:cubicBezTo>
                  <a:pt x="992781" y="430582"/>
                  <a:pt x="993696" y="420419"/>
                  <a:pt x="991448" y="419448"/>
                </a:cubicBezTo>
                <a:cubicBezTo>
                  <a:pt x="985914" y="414714"/>
                  <a:pt x="990610" y="441679"/>
                  <a:pt x="983733" y="432745"/>
                </a:cubicBezTo>
                <a:cubicBezTo>
                  <a:pt x="986476" y="417781"/>
                  <a:pt x="986514" y="421715"/>
                  <a:pt x="982342" y="409799"/>
                </a:cubicBezTo>
                <a:cubicBezTo>
                  <a:pt x="979722" y="412637"/>
                  <a:pt x="981313" y="420286"/>
                  <a:pt x="983809" y="419038"/>
                </a:cubicBezTo>
                <a:cubicBezTo>
                  <a:pt x="983428" y="425582"/>
                  <a:pt x="979246" y="420400"/>
                  <a:pt x="979170" y="427925"/>
                </a:cubicBezTo>
                <a:cubicBezTo>
                  <a:pt x="975551" y="420143"/>
                  <a:pt x="972036" y="415276"/>
                  <a:pt x="974760" y="400255"/>
                </a:cubicBezTo>
                <a:cubicBezTo>
                  <a:pt x="968521" y="398016"/>
                  <a:pt x="968502" y="414990"/>
                  <a:pt x="960958" y="408665"/>
                </a:cubicBezTo>
                <a:cubicBezTo>
                  <a:pt x="954919" y="409599"/>
                  <a:pt x="956396" y="388872"/>
                  <a:pt x="950376" y="389787"/>
                </a:cubicBezTo>
                <a:cubicBezTo>
                  <a:pt x="946042" y="395911"/>
                  <a:pt x="941337" y="400855"/>
                  <a:pt x="944109" y="416876"/>
                </a:cubicBezTo>
                <a:cubicBezTo>
                  <a:pt x="935612" y="415914"/>
                  <a:pt x="931431" y="423991"/>
                  <a:pt x="931745" y="439098"/>
                </a:cubicBezTo>
                <a:cubicBezTo>
                  <a:pt x="927411" y="442632"/>
                  <a:pt x="927821" y="432440"/>
                  <a:pt x="924135" y="434116"/>
                </a:cubicBezTo>
                <a:cubicBezTo>
                  <a:pt x="923477" y="424315"/>
                  <a:pt x="926363" y="425544"/>
                  <a:pt x="928773" y="425201"/>
                </a:cubicBezTo>
                <a:cubicBezTo>
                  <a:pt x="928745" y="411818"/>
                  <a:pt x="925382" y="408037"/>
                  <a:pt x="922801" y="402026"/>
                </a:cubicBezTo>
                <a:cubicBezTo>
                  <a:pt x="916724" y="409380"/>
                  <a:pt x="918077" y="409466"/>
                  <a:pt x="912105" y="401464"/>
                </a:cubicBezTo>
                <a:cubicBezTo>
                  <a:pt x="910314" y="386529"/>
                  <a:pt x="917067" y="398217"/>
                  <a:pt x="915267" y="383329"/>
                </a:cubicBezTo>
                <a:cubicBezTo>
                  <a:pt x="915314" y="372585"/>
                  <a:pt x="911104" y="384739"/>
                  <a:pt x="912162" y="392301"/>
                </a:cubicBezTo>
                <a:cubicBezTo>
                  <a:pt x="907132" y="392225"/>
                  <a:pt x="904513" y="399617"/>
                  <a:pt x="898389" y="396111"/>
                </a:cubicBezTo>
                <a:cubicBezTo>
                  <a:pt x="897826" y="406713"/>
                  <a:pt x="898522" y="413695"/>
                  <a:pt x="899779" y="419057"/>
                </a:cubicBezTo>
                <a:cubicBezTo>
                  <a:pt x="901779" y="412866"/>
                  <a:pt x="906447" y="414895"/>
                  <a:pt x="910495" y="415066"/>
                </a:cubicBezTo>
                <a:cubicBezTo>
                  <a:pt x="909399" y="437726"/>
                  <a:pt x="918591" y="430640"/>
                  <a:pt x="917915" y="452052"/>
                </a:cubicBezTo>
                <a:cubicBezTo>
                  <a:pt x="900436" y="447223"/>
                  <a:pt x="869642" y="455119"/>
                  <a:pt x="853802" y="444003"/>
                </a:cubicBezTo>
                <a:cubicBezTo>
                  <a:pt x="854097" y="423115"/>
                  <a:pt x="857383" y="439498"/>
                  <a:pt x="859936" y="439784"/>
                </a:cubicBezTo>
                <a:cubicBezTo>
                  <a:pt x="872804" y="441165"/>
                  <a:pt x="892521" y="439707"/>
                  <a:pt x="905761" y="442260"/>
                </a:cubicBezTo>
                <a:cubicBezTo>
                  <a:pt x="901627" y="433221"/>
                  <a:pt x="893759" y="434983"/>
                  <a:pt x="892150" y="418667"/>
                </a:cubicBezTo>
                <a:cubicBezTo>
                  <a:pt x="886949" y="414914"/>
                  <a:pt x="890092" y="437107"/>
                  <a:pt x="884425" y="431954"/>
                </a:cubicBezTo>
                <a:cubicBezTo>
                  <a:pt x="881024" y="434288"/>
                  <a:pt x="882301" y="423096"/>
                  <a:pt x="879901" y="422562"/>
                </a:cubicBezTo>
                <a:cubicBezTo>
                  <a:pt x="876357" y="414904"/>
                  <a:pt x="875757" y="431097"/>
                  <a:pt x="875252" y="431449"/>
                </a:cubicBezTo>
                <a:cubicBezTo>
                  <a:pt x="874538" y="431983"/>
                  <a:pt x="873300" y="427077"/>
                  <a:pt x="872233" y="426715"/>
                </a:cubicBezTo>
                <a:cubicBezTo>
                  <a:pt x="870242" y="426010"/>
                  <a:pt x="869623" y="431183"/>
                  <a:pt x="869147" y="431135"/>
                </a:cubicBezTo>
                <a:cubicBezTo>
                  <a:pt x="862327" y="430249"/>
                  <a:pt x="856983" y="420305"/>
                  <a:pt x="849297" y="430068"/>
                </a:cubicBezTo>
                <a:cubicBezTo>
                  <a:pt x="846687" y="431592"/>
                  <a:pt x="846439" y="426315"/>
                  <a:pt x="846296" y="420734"/>
                </a:cubicBezTo>
                <a:cubicBezTo>
                  <a:pt x="841715" y="423496"/>
                  <a:pt x="847706" y="430582"/>
                  <a:pt x="846192" y="439022"/>
                </a:cubicBezTo>
                <a:cubicBezTo>
                  <a:pt x="842362" y="439622"/>
                  <a:pt x="842543" y="428582"/>
                  <a:pt x="840162" y="424972"/>
                </a:cubicBezTo>
                <a:cubicBezTo>
                  <a:pt x="836857" y="424020"/>
                  <a:pt x="839372" y="441165"/>
                  <a:pt x="838505" y="447775"/>
                </a:cubicBezTo>
                <a:cubicBezTo>
                  <a:pt x="826446" y="450318"/>
                  <a:pt x="815197" y="455757"/>
                  <a:pt x="804843" y="455100"/>
                </a:cubicBezTo>
                <a:cubicBezTo>
                  <a:pt x="803158" y="454995"/>
                  <a:pt x="802605" y="446203"/>
                  <a:pt x="801853" y="445775"/>
                </a:cubicBezTo>
                <a:cubicBezTo>
                  <a:pt x="800186" y="444832"/>
                  <a:pt x="795214" y="449404"/>
                  <a:pt x="792661" y="449870"/>
                </a:cubicBezTo>
                <a:cubicBezTo>
                  <a:pt x="789575" y="450394"/>
                  <a:pt x="784974" y="445403"/>
                  <a:pt x="783469" y="453928"/>
                </a:cubicBezTo>
                <a:cubicBezTo>
                  <a:pt x="782260" y="449928"/>
                  <a:pt x="779307" y="451004"/>
                  <a:pt x="778945" y="444546"/>
                </a:cubicBezTo>
                <a:cubicBezTo>
                  <a:pt x="771277" y="457757"/>
                  <a:pt x="753875" y="440793"/>
                  <a:pt x="742236" y="451718"/>
                </a:cubicBezTo>
                <a:cubicBezTo>
                  <a:pt x="740988" y="436964"/>
                  <a:pt x="746255" y="442451"/>
                  <a:pt x="746931" y="433688"/>
                </a:cubicBezTo>
                <a:cubicBezTo>
                  <a:pt x="753018" y="438488"/>
                  <a:pt x="756066" y="438660"/>
                  <a:pt x="762200" y="434507"/>
                </a:cubicBezTo>
                <a:cubicBezTo>
                  <a:pt x="765162" y="432783"/>
                  <a:pt x="763514" y="416847"/>
                  <a:pt x="768401" y="421115"/>
                </a:cubicBezTo>
                <a:cubicBezTo>
                  <a:pt x="763705" y="405379"/>
                  <a:pt x="759295" y="429820"/>
                  <a:pt x="754590" y="429487"/>
                </a:cubicBezTo>
                <a:cubicBezTo>
                  <a:pt x="753094" y="418867"/>
                  <a:pt x="744369" y="429087"/>
                  <a:pt x="745541" y="410732"/>
                </a:cubicBezTo>
                <a:cubicBezTo>
                  <a:pt x="742836" y="417486"/>
                  <a:pt x="746979" y="430554"/>
                  <a:pt x="742331" y="437993"/>
                </a:cubicBezTo>
                <a:cubicBezTo>
                  <a:pt x="737988" y="441527"/>
                  <a:pt x="738407" y="431354"/>
                  <a:pt x="734711" y="433011"/>
                </a:cubicBezTo>
                <a:cubicBezTo>
                  <a:pt x="733101" y="446689"/>
                  <a:pt x="738073" y="441307"/>
                  <a:pt x="740769" y="442479"/>
                </a:cubicBezTo>
                <a:cubicBezTo>
                  <a:pt x="738521" y="453585"/>
                  <a:pt x="730329" y="454366"/>
                  <a:pt x="725405" y="455376"/>
                </a:cubicBezTo>
                <a:cubicBezTo>
                  <a:pt x="721109" y="456262"/>
                  <a:pt x="716671" y="456433"/>
                  <a:pt x="713203" y="454709"/>
                </a:cubicBezTo>
                <a:cubicBezTo>
                  <a:pt x="711289" y="453785"/>
                  <a:pt x="708708" y="445337"/>
                  <a:pt x="708660" y="445337"/>
                </a:cubicBezTo>
                <a:cubicBezTo>
                  <a:pt x="706831" y="445356"/>
                  <a:pt x="706507" y="453576"/>
                  <a:pt x="705564" y="454309"/>
                </a:cubicBezTo>
                <a:cubicBezTo>
                  <a:pt x="702145" y="456957"/>
                  <a:pt x="699611" y="443565"/>
                  <a:pt x="696363" y="458386"/>
                </a:cubicBezTo>
                <a:cubicBezTo>
                  <a:pt x="693763" y="459910"/>
                  <a:pt x="693506" y="454671"/>
                  <a:pt x="693372" y="449089"/>
                </a:cubicBezTo>
                <a:cubicBezTo>
                  <a:pt x="688905" y="447623"/>
                  <a:pt x="688619" y="459148"/>
                  <a:pt x="684143" y="457729"/>
                </a:cubicBezTo>
                <a:cubicBezTo>
                  <a:pt x="684571" y="449690"/>
                  <a:pt x="686838" y="447442"/>
                  <a:pt x="690305" y="448899"/>
                </a:cubicBezTo>
                <a:cubicBezTo>
                  <a:pt x="689334" y="439774"/>
                  <a:pt x="685724" y="438183"/>
                  <a:pt x="684305" y="430306"/>
                </a:cubicBezTo>
                <a:cubicBezTo>
                  <a:pt x="680752" y="431668"/>
                  <a:pt x="677142" y="432868"/>
                  <a:pt x="678085" y="448232"/>
                </a:cubicBezTo>
                <a:cubicBezTo>
                  <a:pt x="677066" y="444670"/>
                  <a:pt x="669055" y="435869"/>
                  <a:pt x="670427" y="452395"/>
                </a:cubicBezTo>
                <a:cubicBezTo>
                  <a:pt x="671827" y="463796"/>
                  <a:pt x="676323" y="446441"/>
                  <a:pt x="681114" y="452966"/>
                </a:cubicBezTo>
                <a:cubicBezTo>
                  <a:pt x="679780" y="459729"/>
                  <a:pt x="676151" y="459338"/>
                  <a:pt x="673418" y="461729"/>
                </a:cubicBezTo>
                <a:cubicBezTo>
                  <a:pt x="674284" y="475693"/>
                  <a:pt x="681581" y="471083"/>
                  <a:pt x="682447" y="485056"/>
                </a:cubicBezTo>
                <a:cubicBezTo>
                  <a:pt x="689277" y="478893"/>
                  <a:pt x="690534" y="484265"/>
                  <a:pt x="694620" y="494876"/>
                </a:cubicBezTo>
                <a:cubicBezTo>
                  <a:pt x="693868" y="505220"/>
                  <a:pt x="688153" y="477026"/>
                  <a:pt x="686953" y="499039"/>
                </a:cubicBezTo>
                <a:cubicBezTo>
                  <a:pt x="687295" y="504792"/>
                  <a:pt x="689953" y="503820"/>
                  <a:pt x="690001" y="499210"/>
                </a:cubicBezTo>
                <a:cubicBezTo>
                  <a:pt x="694877" y="510173"/>
                  <a:pt x="682762" y="528776"/>
                  <a:pt x="694420" y="526899"/>
                </a:cubicBezTo>
                <a:cubicBezTo>
                  <a:pt x="693582" y="548187"/>
                  <a:pt x="682238" y="516136"/>
                  <a:pt x="680590" y="539834"/>
                </a:cubicBezTo>
                <a:cubicBezTo>
                  <a:pt x="686238" y="544492"/>
                  <a:pt x="689620" y="555684"/>
                  <a:pt x="697306" y="554446"/>
                </a:cubicBezTo>
                <a:cubicBezTo>
                  <a:pt x="701812" y="550816"/>
                  <a:pt x="695392" y="542863"/>
                  <a:pt x="697449" y="531576"/>
                </a:cubicBezTo>
                <a:cubicBezTo>
                  <a:pt x="701288" y="535500"/>
                  <a:pt x="701230" y="550626"/>
                  <a:pt x="703393" y="559370"/>
                </a:cubicBezTo>
                <a:cubicBezTo>
                  <a:pt x="706965" y="558151"/>
                  <a:pt x="709746" y="550769"/>
                  <a:pt x="712556" y="559875"/>
                </a:cubicBezTo>
                <a:cubicBezTo>
                  <a:pt x="706803" y="583068"/>
                  <a:pt x="696630" y="563599"/>
                  <a:pt x="686505" y="572171"/>
                </a:cubicBezTo>
                <a:cubicBezTo>
                  <a:pt x="687200" y="565028"/>
                  <a:pt x="691325" y="568514"/>
                  <a:pt x="689667" y="554074"/>
                </a:cubicBezTo>
                <a:cubicBezTo>
                  <a:pt x="683781" y="549750"/>
                  <a:pt x="687057" y="573886"/>
                  <a:pt x="680428" y="567276"/>
                </a:cubicBezTo>
                <a:cubicBezTo>
                  <a:pt x="680152" y="572562"/>
                  <a:pt x="680714" y="575410"/>
                  <a:pt x="681914" y="576515"/>
                </a:cubicBezTo>
                <a:cubicBezTo>
                  <a:pt x="676789" y="585468"/>
                  <a:pt x="670512" y="590841"/>
                  <a:pt x="669465" y="612424"/>
                </a:cubicBezTo>
                <a:cubicBezTo>
                  <a:pt x="664578" y="616082"/>
                  <a:pt x="664788" y="604985"/>
                  <a:pt x="661892" y="602852"/>
                </a:cubicBezTo>
                <a:cubicBezTo>
                  <a:pt x="655120" y="598918"/>
                  <a:pt x="652682" y="608462"/>
                  <a:pt x="646586" y="606605"/>
                </a:cubicBezTo>
                <a:cubicBezTo>
                  <a:pt x="646367" y="596632"/>
                  <a:pt x="647919" y="592126"/>
                  <a:pt x="651253" y="593145"/>
                </a:cubicBezTo>
                <a:cubicBezTo>
                  <a:pt x="646805" y="570714"/>
                  <a:pt x="635022" y="594260"/>
                  <a:pt x="634622" y="564809"/>
                </a:cubicBezTo>
                <a:cubicBezTo>
                  <a:pt x="628183" y="570286"/>
                  <a:pt x="634727" y="591012"/>
                  <a:pt x="637480" y="596984"/>
                </a:cubicBezTo>
                <a:cubicBezTo>
                  <a:pt x="637680" y="606909"/>
                  <a:pt x="632050" y="598756"/>
                  <a:pt x="629822" y="601137"/>
                </a:cubicBezTo>
                <a:cubicBezTo>
                  <a:pt x="634460" y="587173"/>
                  <a:pt x="627602" y="581135"/>
                  <a:pt x="626955" y="568981"/>
                </a:cubicBezTo>
                <a:cubicBezTo>
                  <a:pt x="619363" y="576458"/>
                  <a:pt x="616134" y="597460"/>
                  <a:pt x="605409" y="595241"/>
                </a:cubicBezTo>
                <a:cubicBezTo>
                  <a:pt x="601285" y="598184"/>
                  <a:pt x="602523" y="585669"/>
                  <a:pt x="600913" y="581258"/>
                </a:cubicBezTo>
                <a:cubicBezTo>
                  <a:pt x="599665" y="582087"/>
                  <a:pt x="599361" y="585783"/>
                  <a:pt x="597837" y="585697"/>
                </a:cubicBezTo>
                <a:cubicBezTo>
                  <a:pt x="594684" y="590869"/>
                  <a:pt x="602199" y="597870"/>
                  <a:pt x="596198" y="603890"/>
                </a:cubicBezTo>
                <a:cubicBezTo>
                  <a:pt x="592931" y="605842"/>
                  <a:pt x="593331" y="597203"/>
                  <a:pt x="593227" y="590022"/>
                </a:cubicBezTo>
                <a:cubicBezTo>
                  <a:pt x="588588" y="595784"/>
                  <a:pt x="584835" y="604338"/>
                  <a:pt x="577872" y="602909"/>
                </a:cubicBezTo>
                <a:cubicBezTo>
                  <a:pt x="573881" y="600956"/>
                  <a:pt x="573700" y="587993"/>
                  <a:pt x="567233" y="593193"/>
                </a:cubicBezTo>
                <a:cubicBezTo>
                  <a:pt x="567452" y="598556"/>
                  <a:pt x="570005" y="597184"/>
                  <a:pt x="571795" y="598013"/>
                </a:cubicBezTo>
                <a:cubicBezTo>
                  <a:pt x="567195" y="611500"/>
                  <a:pt x="550364" y="594793"/>
                  <a:pt x="541191" y="605509"/>
                </a:cubicBezTo>
                <a:cubicBezTo>
                  <a:pt x="538086" y="601023"/>
                  <a:pt x="540039" y="581887"/>
                  <a:pt x="535229" y="582287"/>
                </a:cubicBezTo>
                <a:cubicBezTo>
                  <a:pt x="532943" y="584173"/>
                  <a:pt x="535791" y="588183"/>
                  <a:pt x="535143" y="596013"/>
                </a:cubicBezTo>
                <a:cubicBezTo>
                  <a:pt x="526352" y="595146"/>
                  <a:pt x="517503" y="594079"/>
                  <a:pt x="510673" y="599280"/>
                </a:cubicBezTo>
                <a:cubicBezTo>
                  <a:pt x="510559" y="586126"/>
                  <a:pt x="508892" y="577467"/>
                  <a:pt x="503149" y="580582"/>
                </a:cubicBezTo>
                <a:cubicBezTo>
                  <a:pt x="504111" y="585288"/>
                  <a:pt x="506625" y="585478"/>
                  <a:pt x="506111" y="594460"/>
                </a:cubicBezTo>
                <a:cubicBezTo>
                  <a:pt x="503101" y="599803"/>
                  <a:pt x="503787" y="585792"/>
                  <a:pt x="503120" y="585154"/>
                </a:cubicBezTo>
                <a:cubicBezTo>
                  <a:pt x="499872" y="582049"/>
                  <a:pt x="496053" y="597803"/>
                  <a:pt x="492433" y="584573"/>
                </a:cubicBezTo>
                <a:cubicBezTo>
                  <a:pt x="497624" y="568809"/>
                  <a:pt x="502615" y="581401"/>
                  <a:pt x="510807" y="576420"/>
                </a:cubicBezTo>
                <a:cubicBezTo>
                  <a:pt x="514417" y="575201"/>
                  <a:pt x="513750" y="560694"/>
                  <a:pt x="518532" y="563123"/>
                </a:cubicBezTo>
                <a:cubicBezTo>
                  <a:pt x="513740" y="580220"/>
                  <a:pt x="529638" y="567666"/>
                  <a:pt x="532190" y="577572"/>
                </a:cubicBezTo>
                <a:cubicBezTo>
                  <a:pt x="533772" y="573181"/>
                  <a:pt x="535334" y="568733"/>
                  <a:pt x="536848" y="564132"/>
                </a:cubicBezTo>
                <a:cubicBezTo>
                  <a:pt x="540696" y="568019"/>
                  <a:pt x="540639" y="583154"/>
                  <a:pt x="542801" y="591888"/>
                </a:cubicBezTo>
                <a:cubicBezTo>
                  <a:pt x="547478" y="578934"/>
                  <a:pt x="548069" y="603071"/>
                  <a:pt x="554993" y="597098"/>
                </a:cubicBezTo>
                <a:cubicBezTo>
                  <a:pt x="557279" y="570047"/>
                  <a:pt x="545744" y="577896"/>
                  <a:pt x="550669" y="555722"/>
                </a:cubicBezTo>
                <a:cubicBezTo>
                  <a:pt x="554603" y="563847"/>
                  <a:pt x="558308" y="572591"/>
                  <a:pt x="558079" y="592727"/>
                </a:cubicBezTo>
                <a:cubicBezTo>
                  <a:pt x="564652" y="596956"/>
                  <a:pt x="565156" y="580706"/>
                  <a:pt x="561242" y="574620"/>
                </a:cubicBezTo>
                <a:cubicBezTo>
                  <a:pt x="562280" y="566857"/>
                  <a:pt x="564775" y="571915"/>
                  <a:pt x="564280" y="579315"/>
                </a:cubicBezTo>
                <a:cubicBezTo>
                  <a:pt x="569766" y="576934"/>
                  <a:pt x="571633" y="585021"/>
                  <a:pt x="574910" y="589040"/>
                </a:cubicBezTo>
                <a:cubicBezTo>
                  <a:pt x="577863" y="591021"/>
                  <a:pt x="577272" y="568343"/>
                  <a:pt x="573472" y="575258"/>
                </a:cubicBezTo>
                <a:cubicBezTo>
                  <a:pt x="575586" y="561265"/>
                  <a:pt x="580206" y="584135"/>
                  <a:pt x="582654" y="571181"/>
                </a:cubicBezTo>
                <a:cubicBezTo>
                  <a:pt x="583130" y="563818"/>
                  <a:pt x="581263" y="563228"/>
                  <a:pt x="581215" y="557389"/>
                </a:cubicBezTo>
                <a:cubicBezTo>
                  <a:pt x="578634" y="563332"/>
                  <a:pt x="571510" y="555179"/>
                  <a:pt x="571976" y="570619"/>
                </a:cubicBezTo>
                <a:cubicBezTo>
                  <a:pt x="565861" y="574781"/>
                  <a:pt x="567461" y="556693"/>
                  <a:pt x="561337" y="560894"/>
                </a:cubicBezTo>
                <a:cubicBezTo>
                  <a:pt x="560556" y="550683"/>
                  <a:pt x="564299" y="554531"/>
                  <a:pt x="564480" y="547321"/>
                </a:cubicBezTo>
                <a:cubicBezTo>
                  <a:pt x="564023" y="537129"/>
                  <a:pt x="561727" y="551779"/>
                  <a:pt x="561394" y="551759"/>
                </a:cubicBezTo>
                <a:cubicBezTo>
                  <a:pt x="559441" y="551531"/>
                  <a:pt x="558984" y="541682"/>
                  <a:pt x="556870" y="542358"/>
                </a:cubicBezTo>
                <a:cubicBezTo>
                  <a:pt x="554365" y="543168"/>
                  <a:pt x="552783" y="552112"/>
                  <a:pt x="549183" y="551093"/>
                </a:cubicBezTo>
                <a:cubicBezTo>
                  <a:pt x="547097" y="552398"/>
                  <a:pt x="547849" y="562456"/>
                  <a:pt x="547545" y="569304"/>
                </a:cubicBezTo>
                <a:cubicBezTo>
                  <a:pt x="541344" y="570714"/>
                  <a:pt x="540582" y="556408"/>
                  <a:pt x="536962" y="550436"/>
                </a:cubicBezTo>
                <a:cubicBezTo>
                  <a:pt x="532190" y="548026"/>
                  <a:pt x="532590" y="561685"/>
                  <a:pt x="530743" y="568390"/>
                </a:cubicBezTo>
                <a:cubicBezTo>
                  <a:pt x="527275" y="561923"/>
                  <a:pt x="525942" y="549273"/>
                  <a:pt x="523275" y="540539"/>
                </a:cubicBezTo>
                <a:cubicBezTo>
                  <a:pt x="520198" y="558913"/>
                  <a:pt x="510931" y="558103"/>
                  <a:pt x="503282" y="562323"/>
                </a:cubicBezTo>
                <a:cubicBezTo>
                  <a:pt x="504825" y="545892"/>
                  <a:pt x="497310" y="555598"/>
                  <a:pt x="494176" y="552703"/>
                </a:cubicBezTo>
                <a:cubicBezTo>
                  <a:pt x="489423" y="555027"/>
                  <a:pt x="491004" y="577010"/>
                  <a:pt x="483375" y="570390"/>
                </a:cubicBezTo>
                <a:cubicBezTo>
                  <a:pt x="484518" y="566171"/>
                  <a:pt x="486185" y="563618"/>
                  <a:pt x="488004" y="561465"/>
                </a:cubicBezTo>
                <a:cubicBezTo>
                  <a:pt x="487680" y="550788"/>
                  <a:pt x="481317" y="558494"/>
                  <a:pt x="480374" y="561084"/>
                </a:cubicBezTo>
                <a:cubicBezTo>
                  <a:pt x="481565" y="565275"/>
                  <a:pt x="482117" y="570809"/>
                  <a:pt x="483346" y="574943"/>
                </a:cubicBezTo>
                <a:cubicBezTo>
                  <a:pt x="487499" y="588907"/>
                  <a:pt x="490557" y="580134"/>
                  <a:pt x="487813" y="593479"/>
                </a:cubicBezTo>
                <a:cubicBezTo>
                  <a:pt x="492395" y="593736"/>
                  <a:pt x="496976" y="593984"/>
                  <a:pt x="501558" y="594222"/>
                </a:cubicBezTo>
                <a:cubicBezTo>
                  <a:pt x="498796" y="609919"/>
                  <a:pt x="492004" y="595432"/>
                  <a:pt x="484727" y="597889"/>
                </a:cubicBezTo>
                <a:cubicBezTo>
                  <a:pt x="479317" y="599737"/>
                  <a:pt x="469792" y="600518"/>
                  <a:pt x="460296" y="596584"/>
                </a:cubicBezTo>
                <a:cubicBezTo>
                  <a:pt x="461486" y="582668"/>
                  <a:pt x="458838" y="579849"/>
                  <a:pt x="458934" y="569076"/>
                </a:cubicBezTo>
                <a:cubicBezTo>
                  <a:pt x="450971" y="562589"/>
                  <a:pt x="447361" y="570600"/>
                  <a:pt x="440627" y="563494"/>
                </a:cubicBezTo>
                <a:cubicBezTo>
                  <a:pt x="441360" y="553321"/>
                  <a:pt x="443436" y="547359"/>
                  <a:pt x="446856" y="545540"/>
                </a:cubicBezTo>
                <a:cubicBezTo>
                  <a:pt x="442560" y="531033"/>
                  <a:pt x="440026" y="561342"/>
                  <a:pt x="436045" y="563247"/>
                </a:cubicBezTo>
                <a:cubicBezTo>
                  <a:pt x="430625" y="565418"/>
                  <a:pt x="432397" y="546873"/>
                  <a:pt x="426968" y="549054"/>
                </a:cubicBezTo>
                <a:cubicBezTo>
                  <a:pt x="424082" y="549283"/>
                  <a:pt x="427225" y="568619"/>
                  <a:pt x="431463" y="562980"/>
                </a:cubicBezTo>
                <a:cubicBezTo>
                  <a:pt x="428244" y="585630"/>
                  <a:pt x="426091" y="555712"/>
                  <a:pt x="422348" y="553350"/>
                </a:cubicBezTo>
                <a:cubicBezTo>
                  <a:pt x="416147" y="558484"/>
                  <a:pt x="420357" y="568923"/>
                  <a:pt x="417605" y="580554"/>
                </a:cubicBezTo>
                <a:cubicBezTo>
                  <a:pt x="411585" y="578163"/>
                  <a:pt x="419567" y="560951"/>
                  <a:pt x="413166" y="557455"/>
                </a:cubicBezTo>
                <a:cubicBezTo>
                  <a:pt x="412252" y="568533"/>
                  <a:pt x="405365" y="561189"/>
                  <a:pt x="406918" y="579972"/>
                </a:cubicBezTo>
                <a:cubicBezTo>
                  <a:pt x="402288" y="571638"/>
                  <a:pt x="393792" y="584383"/>
                  <a:pt x="397812" y="570305"/>
                </a:cubicBezTo>
                <a:cubicBezTo>
                  <a:pt x="393649" y="572943"/>
                  <a:pt x="385724" y="563856"/>
                  <a:pt x="384038" y="574143"/>
                </a:cubicBezTo>
                <a:cubicBezTo>
                  <a:pt x="381343" y="570638"/>
                  <a:pt x="383867" y="565838"/>
                  <a:pt x="384115" y="560437"/>
                </a:cubicBezTo>
                <a:cubicBezTo>
                  <a:pt x="379209" y="556074"/>
                  <a:pt x="381876" y="575220"/>
                  <a:pt x="379428" y="578468"/>
                </a:cubicBezTo>
                <a:cubicBezTo>
                  <a:pt x="377028" y="561227"/>
                  <a:pt x="375237" y="586202"/>
                  <a:pt x="367208" y="577810"/>
                </a:cubicBezTo>
                <a:cubicBezTo>
                  <a:pt x="368170" y="568371"/>
                  <a:pt x="370503" y="563218"/>
                  <a:pt x="371923" y="555217"/>
                </a:cubicBezTo>
                <a:cubicBezTo>
                  <a:pt x="400736" y="562123"/>
                  <a:pt x="412309" y="541739"/>
                  <a:pt x="437702" y="540472"/>
                </a:cubicBezTo>
                <a:cubicBezTo>
                  <a:pt x="439855" y="538967"/>
                  <a:pt x="437883" y="532433"/>
                  <a:pt x="436236" y="531252"/>
                </a:cubicBezTo>
                <a:cubicBezTo>
                  <a:pt x="441627" y="528242"/>
                  <a:pt x="447332" y="521556"/>
                  <a:pt x="451561" y="522918"/>
                </a:cubicBezTo>
                <a:cubicBezTo>
                  <a:pt x="452828" y="523327"/>
                  <a:pt x="454181" y="532014"/>
                  <a:pt x="456086" y="532329"/>
                </a:cubicBezTo>
                <a:cubicBezTo>
                  <a:pt x="457143" y="532490"/>
                  <a:pt x="459762" y="528528"/>
                  <a:pt x="459172" y="527909"/>
                </a:cubicBezTo>
                <a:cubicBezTo>
                  <a:pt x="461562" y="530271"/>
                  <a:pt x="457067" y="540863"/>
                  <a:pt x="465220" y="537358"/>
                </a:cubicBezTo>
                <a:cubicBezTo>
                  <a:pt x="462467" y="565676"/>
                  <a:pt x="454581" y="543654"/>
                  <a:pt x="449856" y="550274"/>
                </a:cubicBezTo>
                <a:cubicBezTo>
                  <a:pt x="456371" y="567390"/>
                  <a:pt x="465934" y="575743"/>
                  <a:pt x="477183" y="579153"/>
                </a:cubicBezTo>
                <a:cubicBezTo>
                  <a:pt x="476355" y="582801"/>
                  <a:pt x="475545" y="586497"/>
                  <a:pt x="475574" y="592812"/>
                </a:cubicBezTo>
                <a:cubicBezTo>
                  <a:pt x="481755" y="588745"/>
                  <a:pt x="479174" y="570886"/>
                  <a:pt x="477326" y="556313"/>
                </a:cubicBezTo>
                <a:cubicBezTo>
                  <a:pt x="470649" y="551150"/>
                  <a:pt x="472211" y="571514"/>
                  <a:pt x="466544" y="569457"/>
                </a:cubicBezTo>
                <a:cubicBezTo>
                  <a:pt x="467478" y="548673"/>
                  <a:pt x="473488" y="527785"/>
                  <a:pt x="463763" y="523585"/>
                </a:cubicBezTo>
                <a:cubicBezTo>
                  <a:pt x="476126" y="523004"/>
                  <a:pt x="493471" y="503944"/>
                  <a:pt x="508083" y="521394"/>
                </a:cubicBezTo>
                <a:cubicBezTo>
                  <a:pt x="512836" y="508192"/>
                  <a:pt x="523704" y="513993"/>
                  <a:pt x="532571" y="513593"/>
                </a:cubicBezTo>
                <a:cubicBezTo>
                  <a:pt x="535534" y="511888"/>
                  <a:pt x="533876" y="495933"/>
                  <a:pt x="538763" y="500182"/>
                </a:cubicBezTo>
                <a:cubicBezTo>
                  <a:pt x="542344" y="512231"/>
                  <a:pt x="542258" y="521508"/>
                  <a:pt x="543154" y="532452"/>
                </a:cubicBezTo>
                <a:cubicBezTo>
                  <a:pt x="550497" y="528642"/>
                  <a:pt x="548954" y="531547"/>
                  <a:pt x="558451" y="528709"/>
                </a:cubicBezTo>
                <a:cubicBezTo>
                  <a:pt x="559156" y="519174"/>
                  <a:pt x="557479" y="516555"/>
                  <a:pt x="557032" y="510345"/>
                </a:cubicBezTo>
                <a:cubicBezTo>
                  <a:pt x="554574" y="519765"/>
                  <a:pt x="548469" y="517917"/>
                  <a:pt x="546230" y="528052"/>
                </a:cubicBezTo>
                <a:cubicBezTo>
                  <a:pt x="537134" y="498457"/>
                  <a:pt x="552612" y="488618"/>
                  <a:pt x="560175" y="496781"/>
                </a:cubicBezTo>
                <a:cubicBezTo>
                  <a:pt x="560070" y="496657"/>
                  <a:pt x="558384" y="505754"/>
                  <a:pt x="558594" y="505830"/>
                </a:cubicBezTo>
                <a:cubicBezTo>
                  <a:pt x="559337" y="506135"/>
                  <a:pt x="567661" y="505906"/>
                  <a:pt x="566280" y="497134"/>
                </a:cubicBezTo>
                <a:cubicBezTo>
                  <a:pt x="575110" y="499334"/>
                  <a:pt x="593979" y="496000"/>
                  <a:pt x="607571" y="490218"/>
                </a:cubicBezTo>
                <a:cubicBezTo>
                  <a:pt x="616944" y="486237"/>
                  <a:pt x="626964" y="494390"/>
                  <a:pt x="635060" y="491676"/>
                </a:cubicBezTo>
                <a:cubicBezTo>
                  <a:pt x="638985" y="490409"/>
                  <a:pt x="643938" y="480170"/>
                  <a:pt x="648891" y="478731"/>
                </a:cubicBezTo>
                <a:cubicBezTo>
                  <a:pt x="654939" y="476950"/>
                  <a:pt x="660797" y="479122"/>
                  <a:pt x="664245" y="465854"/>
                </a:cubicBezTo>
                <a:cubicBezTo>
                  <a:pt x="663435" y="450213"/>
                  <a:pt x="655491" y="455185"/>
                  <a:pt x="655253" y="437898"/>
                </a:cubicBezTo>
                <a:cubicBezTo>
                  <a:pt x="648433" y="446337"/>
                  <a:pt x="637204" y="442812"/>
                  <a:pt x="635479" y="423134"/>
                </a:cubicBezTo>
                <a:cubicBezTo>
                  <a:pt x="633841" y="439774"/>
                  <a:pt x="629060" y="446670"/>
                  <a:pt x="623087" y="449880"/>
                </a:cubicBezTo>
                <a:cubicBezTo>
                  <a:pt x="621744" y="462748"/>
                  <a:pt x="625173" y="461862"/>
                  <a:pt x="624488" y="472816"/>
                </a:cubicBezTo>
                <a:cubicBezTo>
                  <a:pt x="615144" y="477741"/>
                  <a:pt x="619725" y="447165"/>
                  <a:pt x="621649" y="436088"/>
                </a:cubicBezTo>
                <a:cubicBezTo>
                  <a:pt x="620230" y="433011"/>
                  <a:pt x="613943" y="436155"/>
                  <a:pt x="609457" y="430859"/>
                </a:cubicBezTo>
                <a:cubicBezTo>
                  <a:pt x="606514" y="431163"/>
                  <a:pt x="611734" y="448023"/>
                  <a:pt x="607800" y="453642"/>
                </a:cubicBezTo>
                <a:cubicBezTo>
                  <a:pt x="608381" y="462129"/>
                  <a:pt x="615163" y="438555"/>
                  <a:pt x="618487" y="454223"/>
                </a:cubicBezTo>
                <a:cubicBezTo>
                  <a:pt x="616934" y="460262"/>
                  <a:pt x="614296" y="462986"/>
                  <a:pt x="613791" y="472254"/>
                </a:cubicBezTo>
                <a:cubicBezTo>
                  <a:pt x="602656" y="465711"/>
                  <a:pt x="589559" y="473550"/>
                  <a:pt x="572557" y="470035"/>
                </a:cubicBezTo>
                <a:cubicBezTo>
                  <a:pt x="567738" y="460710"/>
                  <a:pt x="582044" y="471997"/>
                  <a:pt x="580273" y="456719"/>
                </a:cubicBezTo>
                <a:cubicBezTo>
                  <a:pt x="580168" y="445041"/>
                  <a:pt x="575205" y="447384"/>
                  <a:pt x="571157" y="447099"/>
                </a:cubicBezTo>
                <a:cubicBezTo>
                  <a:pt x="567147" y="445518"/>
                  <a:pt x="569852" y="464777"/>
                  <a:pt x="564966" y="460481"/>
                </a:cubicBezTo>
                <a:cubicBezTo>
                  <a:pt x="568709" y="447070"/>
                  <a:pt x="563061" y="442898"/>
                  <a:pt x="560470" y="446518"/>
                </a:cubicBezTo>
                <a:cubicBezTo>
                  <a:pt x="556955" y="451395"/>
                  <a:pt x="560365" y="467149"/>
                  <a:pt x="557384" y="450909"/>
                </a:cubicBezTo>
                <a:cubicBezTo>
                  <a:pt x="555012" y="437983"/>
                  <a:pt x="550536" y="432478"/>
                  <a:pt x="546754" y="441212"/>
                </a:cubicBezTo>
                <a:cubicBezTo>
                  <a:pt x="548230" y="450385"/>
                  <a:pt x="553460" y="448766"/>
                  <a:pt x="552717" y="464368"/>
                </a:cubicBezTo>
                <a:cubicBezTo>
                  <a:pt x="547907" y="466292"/>
                  <a:pt x="548764" y="451861"/>
                  <a:pt x="545163" y="450261"/>
                </a:cubicBezTo>
                <a:cubicBezTo>
                  <a:pt x="543916" y="451052"/>
                  <a:pt x="543620" y="454747"/>
                  <a:pt x="542087" y="454652"/>
                </a:cubicBezTo>
                <a:cubicBezTo>
                  <a:pt x="540953" y="466873"/>
                  <a:pt x="545192" y="463672"/>
                  <a:pt x="546583" y="468625"/>
                </a:cubicBezTo>
                <a:cubicBezTo>
                  <a:pt x="547983" y="478836"/>
                  <a:pt x="542115" y="472816"/>
                  <a:pt x="541973" y="472969"/>
                </a:cubicBezTo>
                <a:cubicBezTo>
                  <a:pt x="538467" y="476121"/>
                  <a:pt x="538353" y="480846"/>
                  <a:pt x="535800" y="481751"/>
                </a:cubicBezTo>
                <a:cubicBezTo>
                  <a:pt x="529028" y="484265"/>
                  <a:pt x="519798" y="478846"/>
                  <a:pt x="511369" y="480446"/>
                </a:cubicBezTo>
                <a:cubicBezTo>
                  <a:pt x="515264" y="468158"/>
                  <a:pt x="517265" y="476998"/>
                  <a:pt x="523608" y="476531"/>
                </a:cubicBezTo>
                <a:cubicBezTo>
                  <a:pt x="523513" y="464853"/>
                  <a:pt x="518551" y="467206"/>
                  <a:pt x="514502" y="466892"/>
                </a:cubicBezTo>
                <a:cubicBezTo>
                  <a:pt x="514483" y="453500"/>
                  <a:pt x="511121" y="449728"/>
                  <a:pt x="508540" y="443708"/>
                </a:cubicBezTo>
                <a:cubicBezTo>
                  <a:pt x="503539" y="451366"/>
                  <a:pt x="512426" y="455881"/>
                  <a:pt x="509902" y="471245"/>
                </a:cubicBezTo>
                <a:cubicBezTo>
                  <a:pt x="501025" y="474369"/>
                  <a:pt x="503920" y="443584"/>
                  <a:pt x="499424" y="434097"/>
                </a:cubicBezTo>
                <a:cubicBezTo>
                  <a:pt x="493728" y="434069"/>
                  <a:pt x="489795" y="428963"/>
                  <a:pt x="485727" y="424191"/>
                </a:cubicBezTo>
                <a:cubicBezTo>
                  <a:pt x="482898" y="424744"/>
                  <a:pt x="484699" y="439641"/>
                  <a:pt x="482565" y="442308"/>
                </a:cubicBezTo>
                <a:cubicBezTo>
                  <a:pt x="474697" y="445584"/>
                  <a:pt x="476317" y="421438"/>
                  <a:pt x="467373" y="427782"/>
                </a:cubicBezTo>
                <a:cubicBezTo>
                  <a:pt x="468363" y="406979"/>
                  <a:pt x="461734" y="408122"/>
                  <a:pt x="463039" y="386396"/>
                </a:cubicBezTo>
                <a:cubicBezTo>
                  <a:pt x="468201" y="399026"/>
                  <a:pt x="473821" y="381938"/>
                  <a:pt x="476869" y="373413"/>
                </a:cubicBezTo>
                <a:cubicBezTo>
                  <a:pt x="476431" y="367194"/>
                  <a:pt x="473069" y="369432"/>
                  <a:pt x="470792" y="368517"/>
                </a:cubicBezTo>
                <a:cubicBezTo>
                  <a:pt x="472002" y="364508"/>
                  <a:pt x="472488" y="358278"/>
                  <a:pt x="472421" y="350325"/>
                </a:cubicBezTo>
                <a:cubicBezTo>
                  <a:pt x="475764" y="349687"/>
                  <a:pt x="477260" y="354316"/>
                  <a:pt x="476917" y="364269"/>
                </a:cubicBezTo>
                <a:cubicBezTo>
                  <a:pt x="479098" y="366851"/>
                  <a:pt x="480755" y="346677"/>
                  <a:pt x="481527" y="359955"/>
                </a:cubicBezTo>
                <a:cubicBezTo>
                  <a:pt x="483680" y="368108"/>
                  <a:pt x="482870" y="370461"/>
                  <a:pt x="478422" y="368946"/>
                </a:cubicBezTo>
                <a:cubicBezTo>
                  <a:pt x="481222" y="377204"/>
                  <a:pt x="479850" y="393102"/>
                  <a:pt x="476736" y="396273"/>
                </a:cubicBezTo>
                <a:cubicBezTo>
                  <a:pt x="478793" y="409723"/>
                  <a:pt x="482041" y="388453"/>
                  <a:pt x="485927" y="392206"/>
                </a:cubicBezTo>
                <a:cubicBezTo>
                  <a:pt x="486356" y="402979"/>
                  <a:pt x="488242" y="409485"/>
                  <a:pt x="487261" y="424267"/>
                </a:cubicBezTo>
                <a:cubicBezTo>
                  <a:pt x="491881" y="424677"/>
                  <a:pt x="488871" y="401360"/>
                  <a:pt x="493509" y="401750"/>
                </a:cubicBezTo>
                <a:cubicBezTo>
                  <a:pt x="494033" y="389749"/>
                  <a:pt x="487613" y="397854"/>
                  <a:pt x="489042" y="383224"/>
                </a:cubicBezTo>
                <a:cubicBezTo>
                  <a:pt x="491242" y="385843"/>
                  <a:pt x="496967" y="378309"/>
                  <a:pt x="496653" y="388187"/>
                </a:cubicBezTo>
                <a:cubicBezTo>
                  <a:pt x="499148" y="382024"/>
                  <a:pt x="500510" y="372242"/>
                  <a:pt x="505892" y="374995"/>
                </a:cubicBezTo>
                <a:cubicBezTo>
                  <a:pt x="503196" y="389949"/>
                  <a:pt x="503844" y="403131"/>
                  <a:pt x="511864" y="398178"/>
                </a:cubicBezTo>
                <a:cubicBezTo>
                  <a:pt x="515855" y="409018"/>
                  <a:pt x="507740" y="410208"/>
                  <a:pt x="511721" y="421038"/>
                </a:cubicBezTo>
                <a:cubicBezTo>
                  <a:pt x="513598" y="415981"/>
                  <a:pt x="514579" y="408122"/>
                  <a:pt x="519417" y="412304"/>
                </a:cubicBezTo>
                <a:cubicBezTo>
                  <a:pt x="518817" y="420048"/>
                  <a:pt x="520560" y="420991"/>
                  <a:pt x="522418" y="421610"/>
                </a:cubicBezTo>
                <a:cubicBezTo>
                  <a:pt x="521379" y="432021"/>
                  <a:pt x="519227" y="449032"/>
                  <a:pt x="522199" y="458176"/>
                </a:cubicBezTo>
                <a:cubicBezTo>
                  <a:pt x="524923" y="454242"/>
                  <a:pt x="524256" y="439726"/>
                  <a:pt x="529914" y="444879"/>
                </a:cubicBezTo>
                <a:cubicBezTo>
                  <a:pt x="531790" y="463072"/>
                  <a:pt x="524837" y="453947"/>
                  <a:pt x="526694" y="472121"/>
                </a:cubicBezTo>
                <a:cubicBezTo>
                  <a:pt x="532686" y="478293"/>
                  <a:pt x="530733" y="459824"/>
                  <a:pt x="532914" y="454166"/>
                </a:cubicBezTo>
                <a:cubicBezTo>
                  <a:pt x="535848" y="456186"/>
                  <a:pt x="532914" y="475093"/>
                  <a:pt x="538934" y="468206"/>
                </a:cubicBezTo>
                <a:cubicBezTo>
                  <a:pt x="539848" y="463348"/>
                  <a:pt x="539496" y="451090"/>
                  <a:pt x="543658" y="445594"/>
                </a:cubicBezTo>
                <a:cubicBezTo>
                  <a:pt x="542420" y="434754"/>
                  <a:pt x="539820" y="458014"/>
                  <a:pt x="534467" y="449690"/>
                </a:cubicBezTo>
                <a:cubicBezTo>
                  <a:pt x="536905" y="437593"/>
                  <a:pt x="531095" y="440936"/>
                  <a:pt x="529962" y="435726"/>
                </a:cubicBezTo>
                <a:cubicBezTo>
                  <a:pt x="529342" y="432821"/>
                  <a:pt x="530381" y="425391"/>
                  <a:pt x="530047" y="422029"/>
                </a:cubicBezTo>
                <a:cubicBezTo>
                  <a:pt x="529552" y="416895"/>
                  <a:pt x="526218" y="417419"/>
                  <a:pt x="527075" y="408132"/>
                </a:cubicBezTo>
                <a:cubicBezTo>
                  <a:pt x="528866" y="404389"/>
                  <a:pt x="531209" y="402341"/>
                  <a:pt x="534743" y="403979"/>
                </a:cubicBezTo>
                <a:cubicBezTo>
                  <a:pt x="534162" y="409942"/>
                  <a:pt x="532009" y="411037"/>
                  <a:pt x="531600" y="417514"/>
                </a:cubicBezTo>
                <a:cubicBezTo>
                  <a:pt x="535391" y="418409"/>
                  <a:pt x="537953" y="415514"/>
                  <a:pt x="539286" y="408780"/>
                </a:cubicBezTo>
                <a:cubicBezTo>
                  <a:pt x="538734" y="386663"/>
                  <a:pt x="531533" y="390701"/>
                  <a:pt x="525628" y="394330"/>
                </a:cubicBezTo>
                <a:cubicBezTo>
                  <a:pt x="524170" y="380509"/>
                  <a:pt x="529085" y="386424"/>
                  <a:pt x="531790" y="385491"/>
                </a:cubicBezTo>
                <a:cubicBezTo>
                  <a:pt x="529028" y="373585"/>
                  <a:pt x="527514" y="363774"/>
                  <a:pt x="531981" y="353516"/>
                </a:cubicBezTo>
                <a:cubicBezTo>
                  <a:pt x="531628" y="348544"/>
                  <a:pt x="528961" y="350239"/>
                  <a:pt x="528980" y="344219"/>
                </a:cubicBezTo>
                <a:cubicBezTo>
                  <a:pt x="525161" y="345219"/>
                  <a:pt x="523780" y="361088"/>
                  <a:pt x="519789" y="348277"/>
                </a:cubicBezTo>
                <a:cubicBezTo>
                  <a:pt x="521046" y="327960"/>
                  <a:pt x="533657" y="337657"/>
                  <a:pt x="542782" y="335809"/>
                </a:cubicBezTo>
                <a:cubicBezTo>
                  <a:pt x="547926" y="334770"/>
                  <a:pt x="551964" y="328055"/>
                  <a:pt x="556555" y="331961"/>
                </a:cubicBezTo>
                <a:cubicBezTo>
                  <a:pt x="556698" y="335370"/>
                  <a:pt x="551860" y="339200"/>
                  <a:pt x="550421" y="336218"/>
                </a:cubicBezTo>
                <a:cubicBezTo>
                  <a:pt x="555193" y="346201"/>
                  <a:pt x="555660" y="332427"/>
                  <a:pt x="559613" y="332141"/>
                </a:cubicBezTo>
                <a:cubicBezTo>
                  <a:pt x="561937" y="331961"/>
                  <a:pt x="563975" y="341562"/>
                  <a:pt x="564137" y="341533"/>
                </a:cubicBezTo>
                <a:cubicBezTo>
                  <a:pt x="566814" y="340657"/>
                  <a:pt x="568919" y="329979"/>
                  <a:pt x="571852" y="328217"/>
                </a:cubicBezTo>
                <a:cubicBezTo>
                  <a:pt x="574319" y="326769"/>
                  <a:pt x="575262" y="333084"/>
                  <a:pt x="577939" y="333123"/>
                </a:cubicBezTo>
                <a:cubicBezTo>
                  <a:pt x="582997" y="333189"/>
                  <a:pt x="589617" y="322093"/>
                  <a:pt x="593207" y="333951"/>
                </a:cubicBezTo>
                <a:cubicBezTo>
                  <a:pt x="591893" y="357087"/>
                  <a:pt x="585807" y="365755"/>
                  <a:pt x="577796" y="355992"/>
                </a:cubicBezTo>
                <a:cubicBezTo>
                  <a:pt x="578187" y="371346"/>
                  <a:pt x="584645" y="369175"/>
                  <a:pt x="589931" y="370365"/>
                </a:cubicBezTo>
                <a:cubicBezTo>
                  <a:pt x="594398" y="366641"/>
                  <a:pt x="591703" y="363612"/>
                  <a:pt x="591579" y="352173"/>
                </a:cubicBezTo>
                <a:cubicBezTo>
                  <a:pt x="594636" y="353887"/>
                  <a:pt x="596360" y="351496"/>
                  <a:pt x="596208" y="343276"/>
                </a:cubicBezTo>
                <a:cubicBezTo>
                  <a:pt x="598932" y="342381"/>
                  <a:pt x="603837" y="348277"/>
                  <a:pt x="602371" y="334456"/>
                </a:cubicBezTo>
                <a:cubicBezTo>
                  <a:pt x="602266" y="325655"/>
                  <a:pt x="596637" y="341257"/>
                  <a:pt x="594760" y="329474"/>
                </a:cubicBezTo>
                <a:cubicBezTo>
                  <a:pt x="601999" y="317892"/>
                  <a:pt x="610533" y="330599"/>
                  <a:pt x="619230" y="326227"/>
                </a:cubicBezTo>
                <a:cubicBezTo>
                  <a:pt x="621182" y="325217"/>
                  <a:pt x="623087" y="318035"/>
                  <a:pt x="625392" y="317397"/>
                </a:cubicBezTo>
                <a:cubicBezTo>
                  <a:pt x="632108" y="315606"/>
                  <a:pt x="641413" y="314901"/>
                  <a:pt x="648329" y="314063"/>
                </a:cubicBezTo>
                <a:cubicBezTo>
                  <a:pt x="659854" y="312672"/>
                  <a:pt x="672627" y="311006"/>
                  <a:pt x="680399" y="315797"/>
                </a:cubicBezTo>
                <a:cubicBezTo>
                  <a:pt x="680647" y="315968"/>
                  <a:pt x="680114" y="324264"/>
                  <a:pt x="680342" y="324941"/>
                </a:cubicBezTo>
                <a:cubicBezTo>
                  <a:pt x="681828" y="329408"/>
                  <a:pt x="684552" y="316702"/>
                  <a:pt x="686476" y="320702"/>
                </a:cubicBezTo>
                <a:cubicBezTo>
                  <a:pt x="683104" y="350620"/>
                  <a:pt x="689743" y="312463"/>
                  <a:pt x="697163" y="321283"/>
                </a:cubicBezTo>
                <a:cubicBezTo>
                  <a:pt x="698964" y="320626"/>
                  <a:pt x="698506" y="313025"/>
                  <a:pt x="698773" y="307643"/>
                </a:cubicBezTo>
                <a:cubicBezTo>
                  <a:pt x="705022" y="309101"/>
                  <a:pt x="713518" y="304014"/>
                  <a:pt x="715528" y="317683"/>
                </a:cubicBezTo>
                <a:cubicBezTo>
                  <a:pt x="720328" y="320150"/>
                  <a:pt x="719061" y="303843"/>
                  <a:pt x="724748" y="309053"/>
                </a:cubicBezTo>
                <a:cubicBezTo>
                  <a:pt x="725843" y="324845"/>
                  <a:pt x="723767" y="330827"/>
                  <a:pt x="718518" y="327007"/>
                </a:cubicBezTo>
                <a:cubicBezTo>
                  <a:pt x="718299" y="341105"/>
                  <a:pt x="723052" y="340866"/>
                  <a:pt x="727605" y="341200"/>
                </a:cubicBezTo>
                <a:cubicBezTo>
                  <a:pt x="728786" y="327293"/>
                  <a:pt x="726138" y="324474"/>
                  <a:pt x="726243" y="313701"/>
                </a:cubicBezTo>
                <a:cubicBezTo>
                  <a:pt x="799109" y="298356"/>
                  <a:pt x="872500" y="312453"/>
                  <a:pt x="943175" y="316263"/>
                </a:cubicBezTo>
                <a:cubicBezTo>
                  <a:pt x="955110" y="316921"/>
                  <a:pt x="964825" y="315263"/>
                  <a:pt x="976770" y="318092"/>
                </a:cubicBezTo>
                <a:cubicBezTo>
                  <a:pt x="979246" y="318673"/>
                  <a:pt x="979456" y="313244"/>
                  <a:pt x="981380" y="313758"/>
                </a:cubicBezTo>
                <a:cubicBezTo>
                  <a:pt x="986600" y="315187"/>
                  <a:pt x="996572" y="318911"/>
                  <a:pt x="1005792" y="319645"/>
                </a:cubicBezTo>
                <a:cubicBezTo>
                  <a:pt x="1010898" y="320054"/>
                  <a:pt x="1015679" y="313425"/>
                  <a:pt x="1021099" y="315892"/>
                </a:cubicBezTo>
                <a:cubicBezTo>
                  <a:pt x="1028357" y="319216"/>
                  <a:pt x="1050150" y="322550"/>
                  <a:pt x="1062333" y="318111"/>
                </a:cubicBezTo>
                <a:cubicBezTo>
                  <a:pt x="1069429" y="315549"/>
                  <a:pt x="1078497" y="301900"/>
                  <a:pt x="1088298" y="319511"/>
                </a:cubicBezTo>
                <a:cubicBezTo>
                  <a:pt x="1096194" y="314025"/>
                  <a:pt x="1102100" y="310196"/>
                  <a:pt x="1108158" y="320588"/>
                </a:cubicBezTo>
                <a:cubicBezTo>
                  <a:pt x="1107186" y="315901"/>
                  <a:pt x="1104671" y="315663"/>
                  <a:pt x="1105176" y="306719"/>
                </a:cubicBezTo>
                <a:cubicBezTo>
                  <a:pt x="1116521" y="314111"/>
                  <a:pt x="1125084" y="305167"/>
                  <a:pt x="1138790" y="308529"/>
                </a:cubicBezTo>
                <a:cubicBezTo>
                  <a:pt x="1138209" y="314501"/>
                  <a:pt x="1136047" y="315578"/>
                  <a:pt x="1135656" y="322064"/>
                </a:cubicBezTo>
                <a:cubicBezTo>
                  <a:pt x="1141867" y="327398"/>
                  <a:pt x="1139657" y="306576"/>
                  <a:pt x="1143400" y="304186"/>
                </a:cubicBezTo>
                <a:cubicBezTo>
                  <a:pt x="1146972" y="305576"/>
                  <a:pt x="1144153" y="324321"/>
                  <a:pt x="1143257" y="327055"/>
                </a:cubicBezTo>
                <a:cubicBezTo>
                  <a:pt x="1147582" y="324969"/>
                  <a:pt x="1149810" y="316359"/>
                  <a:pt x="1154030" y="313920"/>
                </a:cubicBezTo>
                <a:cubicBezTo>
                  <a:pt x="1158831" y="321435"/>
                  <a:pt x="1161917" y="314711"/>
                  <a:pt x="1167784" y="314654"/>
                </a:cubicBezTo>
                <a:cubicBezTo>
                  <a:pt x="1170537" y="314635"/>
                  <a:pt x="1172947" y="320102"/>
                  <a:pt x="1175395" y="319645"/>
                </a:cubicBezTo>
                <a:cubicBezTo>
                  <a:pt x="1179205" y="318949"/>
                  <a:pt x="1185491" y="305824"/>
                  <a:pt x="1193778" y="311501"/>
                </a:cubicBezTo>
                <a:cubicBezTo>
                  <a:pt x="1195959" y="312987"/>
                  <a:pt x="1197693" y="320597"/>
                  <a:pt x="1198302" y="320883"/>
                </a:cubicBezTo>
                <a:cubicBezTo>
                  <a:pt x="1200950" y="322083"/>
                  <a:pt x="1202388" y="305348"/>
                  <a:pt x="1205941" y="321312"/>
                </a:cubicBezTo>
                <a:cubicBezTo>
                  <a:pt x="1211132" y="318673"/>
                  <a:pt x="1223505" y="306053"/>
                  <a:pt x="1230487" y="304338"/>
                </a:cubicBezTo>
                <a:cubicBezTo>
                  <a:pt x="1233345" y="303605"/>
                  <a:pt x="1235897" y="309120"/>
                  <a:pt x="1236574" y="309215"/>
                </a:cubicBezTo>
                <a:cubicBezTo>
                  <a:pt x="1239326" y="309653"/>
                  <a:pt x="1239812" y="304319"/>
                  <a:pt x="1242708" y="304995"/>
                </a:cubicBezTo>
                <a:cubicBezTo>
                  <a:pt x="1245841" y="305710"/>
                  <a:pt x="1245813" y="313330"/>
                  <a:pt x="1247242" y="314368"/>
                </a:cubicBezTo>
                <a:cubicBezTo>
                  <a:pt x="1248004" y="314939"/>
                  <a:pt x="1250061" y="309672"/>
                  <a:pt x="1251842" y="310053"/>
                </a:cubicBezTo>
                <a:cubicBezTo>
                  <a:pt x="1258424" y="311453"/>
                  <a:pt x="1268663" y="319007"/>
                  <a:pt x="1274731" y="315873"/>
                </a:cubicBezTo>
                <a:cubicBezTo>
                  <a:pt x="1277407" y="314492"/>
                  <a:pt x="1279198" y="308101"/>
                  <a:pt x="1282417" y="307138"/>
                </a:cubicBezTo>
                <a:cubicBezTo>
                  <a:pt x="1283513" y="311453"/>
                  <a:pt x="1285161" y="314206"/>
                  <a:pt x="1286942" y="316520"/>
                </a:cubicBezTo>
                <a:cubicBezTo>
                  <a:pt x="1290104" y="307777"/>
                  <a:pt x="1296219" y="312101"/>
                  <a:pt x="1300725" y="312672"/>
                </a:cubicBezTo>
                <a:cubicBezTo>
                  <a:pt x="1303982" y="313130"/>
                  <a:pt x="1307992" y="304681"/>
                  <a:pt x="1311469" y="304138"/>
                </a:cubicBezTo>
                <a:cubicBezTo>
                  <a:pt x="1314212" y="303709"/>
                  <a:pt x="1314650" y="309434"/>
                  <a:pt x="1317546" y="309053"/>
                </a:cubicBezTo>
                <a:cubicBezTo>
                  <a:pt x="1327823" y="307710"/>
                  <a:pt x="1341482" y="303252"/>
                  <a:pt x="1352731" y="301795"/>
                </a:cubicBezTo>
                <a:cubicBezTo>
                  <a:pt x="1355208" y="301509"/>
                  <a:pt x="1355350" y="306872"/>
                  <a:pt x="1357284" y="306615"/>
                </a:cubicBezTo>
                <a:cubicBezTo>
                  <a:pt x="1367676" y="305281"/>
                  <a:pt x="1376839" y="296547"/>
                  <a:pt x="1383297" y="298871"/>
                </a:cubicBezTo>
                <a:cubicBezTo>
                  <a:pt x="1386554" y="300052"/>
                  <a:pt x="1385526" y="305071"/>
                  <a:pt x="1387821" y="308272"/>
                </a:cubicBezTo>
                <a:cubicBezTo>
                  <a:pt x="1396079" y="305948"/>
                  <a:pt x="1403061" y="299699"/>
                  <a:pt x="1412310" y="300433"/>
                </a:cubicBezTo>
                <a:cubicBezTo>
                  <a:pt x="1413282" y="305148"/>
                  <a:pt x="1415796" y="305367"/>
                  <a:pt x="1415291" y="314330"/>
                </a:cubicBezTo>
                <a:cubicBezTo>
                  <a:pt x="1417082" y="313692"/>
                  <a:pt x="1416625" y="306053"/>
                  <a:pt x="1416901" y="300680"/>
                </a:cubicBezTo>
                <a:cubicBezTo>
                  <a:pt x="1426807" y="303595"/>
                  <a:pt x="1434036" y="280659"/>
                  <a:pt x="1441342" y="301995"/>
                </a:cubicBezTo>
                <a:cubicBezTo>
                  <a:pt x="1446790" y="298766"/>
                  <a:pt x="1446895" y="301700"/>
                  <a:pt x="1453582" y="298099"/>
                </a:cubicBezTo>
                <a:cubicBezTo>
                  <a:pt x="1455268" y="303719"/>
                  <a:pt x="1457887" y="306615"/>
                  <a:pt x="1456506" y="321112"/>
                </a:cubicBezTo>
                <a:cubicBezTo>
                  <a:pt x="1463335" y="321188"/>
                  <a:pt x="1458516" y="310777"/>
                  <a:pt x="1461202" y="303081"/>
                </a:cubicBezTo>
                <a:cubicBezTo>
                  <a:pt x="1468231" y="299233"/>
                  <a:pt x="1468507" y="314901"/>
                  <a:pt x="1474889" y="312968"/>
                </a:cubicBezTo>
                <a:cubicBezTo>
                  <a:pt x="1477718" y="312444"/>
                  <a:pt x="1475918" y="297547"/>
                  <a:pt x="1478051" y="294832"/>
                </a:cubicBezTo>
                <a:cubicBezTo>
                  <a:pt x="1485662" y="303328"/>
                  <a:pt x="1496292" y="292013"/>
                  <a:pt x="1507074" y="296423"/>
                </a:cubicBezTo>
                <a:cubicBezTo>
                  <a:pt x="1510303" y="297737"/>
                  <a:pt x="1514037" y="305453"/>
                  <a:pt x="1517704" y="306129"/>
                </a:cubicBezTo>
                <a:cubicBezTo>
                  <a:pt x="1527105" y="307891"/>
                  <a:pt x="1544117" y="290032"/>
                  <a:pt x="1549756" y="312444"/>
                </a:cubicBezTo>
                <a:cubicBezTo>
                  <a:pt x="1551203" y="309148"/>
                  <a:pt x="1552118" y="304252"/>
                  <a:pt x="1552889" y="298890"/>
                </a:cubicBezTo>
                <a:cubicBezTo>
                  <a:pt x="1562967" y="311082"/>
                  <a:pt x="1569006" y="287936"/>
                  <a:pt x="1580379" y="300385"/>
                </a:cubicBezTo>
                <a:cubicBezTo>
                  <a:pt x="1582912" y="280764"/>
                  <a:pt x="1586379" y="291727"/>
                  <a:pt x="1592675" y="287336"/>
                </a:cubicBezTo>
                <a:cubicBezTo>
                  <a:pt x="1593247" y="282469"/>
                  <a:pt x="1590256" y="273753"/>
                  <a:pt x="1589703" y="273439"/>
                </a:cubicBezTo>
                <a:cubicBezTo>
                  <a:pt x="1588084" y="272486"/>
                  <a:pt x="1586922" y="281869"/>
                  <a:pt x="1585074" y="282345"/>
                </a:cubicBezTo>
                <a:cubicBezTo>
                  <a:pt x="1582741" y="282945"/>
                  <a:pt x="1582207" y="276382"/>
                  <a:pt x="1580512" y="277525"/>
                </a:cubicBezTo>
                <a:cubicBezTo>
                  <a:pt x="1578283" y="279030"/>
                  <a:pt x="1576369" y="285974"/>
                  <a:pt x="1574349" y="286336"/>
                </a:cubicBezTo>
                <a:cubicBezTo>
                  <a:pt x="1570987" y="286936"/>
                  <a:pt x="1568806" y="282021"/>
                  <a:pt x="1565215" y="281259"/>
                </a:cubicBezTo>
                <a:cubicBezTo>
                  <a:pt x="1561576" y="280497"/>
                  <a:pt x="1556566" y="285793"/>
                  <a:pt x="1549937" y="280440"/>
                </a:cubicBezTo>
                <a:cubicBezTo>
                  <a:pt x="1548041" y="278897"/>
                  <a:pt x="1545765" y="271210"/>
                  <a:pt x="1545412" y="271058"/>
                </a:cubicBezTo>
                <a:cubicBezTo>
                  <a:pt x="1543745" y="270400"/>
                  <a:pt x="1538688" y="276316"/>
                  <a:pt x="1534697" y="275049"/>
                </a:cubicBezTo>
                <a:cubicBezTo>
                  <a:pt x="1529639" y="273449"/>
                  <a:pt x="1528858" y="275630"/>
                  <a:pt x="1522476" y="274411"/>
                </a:cubicBezTo>
                <a:cubicBezTo>
                  <a:pt x="1517094" y="273344"/>
                  <a:pt x="1509541" y="272020"/>
                  <a:pt x="1501092" y="273258"/>
                </a:cubicBezTo>
                <a:cubicBezTo>
                  <a:pt x="1500702" y="265829"/>
                  <a:pt x="1502588" y="265447"/>
                  <a:pt x="1502702" y="259609"/>
                </a:cubicBezTo>
                <a:cubicBezTo>
                  <a:pt x="1498054" y="259532"/>
                  <a:pt x="1492644" y="261733"/>
                  <a:pt x="1493625" y="245378"/>
                </a:cubicBezTo>
                <a:cubicBezTo>
                  <a:pt x="1491834" y="246045"/>
                  <a:pt x="1492282" y="253665"/>
                  <a:pt x="1492025" y="259037"/>
                </a:cubicBezTo>
                <a:cubicBezTo>
                  <a:pt x="1491701" y="268943"/>
                  <a:pt x="1497425" y="261380"/>
                  <a:pt x="1499635" y="264019"/>
                </a:cubicBezTo>
                <a:cubicBezTo>
                  <a:pt x="1495006" y="280383"/>
                  <a:pt x="1484433" y="274991"/>
                  <a:pt x="1476689" y="267343"/>
                </a:cubicBezTo>
                <a:cubicBezTo>
                  <a:pt x="1472908" y="261114"/>
                  <a:pt x="1471803" y="285174"/>
                  <a:pt x="1470555" y="271601"/>
                </a:cubicBezTo>
                <a:cubicBezTo>
                  <a:pt x="1467450" y="261952"/>
                  <a:pt x="1471260" y="262790"/>
                  <a:pt x="1473698" y="258047"/>
                </a:cubicBezTo>
                <a:cubicBezTo>
                  <a:pt x="1475251" y="255037"/>
                  <a:pt x="1473279" y="248055"/>
                  <a:pt x="1476804" y="249064"/>
                </a:cubicBezTo>
                <a:cubicBezTo>
                  <a:pt x="1478051" y="249426"/>
                  <a:pt x="1478290" y="254198"/>
                  <a:pt x="1479833" y="253817"/>
                </a:cubicBezTo>
                <a:cubicBezTo>
                  <a:pt x="1479556" y="259151"/>
                  <a:pt x="1477032" y="257504"/>
                  <a:pt x="1475223" y="258142"/>
                </a:cubicBezTo>
                <a:cubicBezTo>
                  <a:pt x="1480061" y="270677"/>
                  <a:pt x="1485300" y="255389"/>
                  <a:pt x="1490472" y="263552"/>
                </a:cubicBezTo>
                <a:cubicBezTo>
                  <a:pt x="1492910" y="238539"/>
                  <a:pt x="1478556" y="262009"/>
                  <a:pt x="1481480" y="235615"/>
                </a:cubicBezTo>
                <a:cubicBezTo>
                  <a:pt x="1472984" y="241997"/>
                  <a:pt x="1470289" y="263457"/>
                  <a:pt x="1459983" y="252741"/>
                </a:cubicBezTo>
                <a:cubicBezTo>
                  <a:pt x="1457868" y="272334"/>
                  <a:pt x="1467222" y="258780"/>
                  <a:pt x="1465945" y="275915"/>
                </a:cubicBezTo>
                <a:cubicBezTo>
                  <a:pt x="1458849" y="276916"/>
                  <a:pt x="1452724" y="275154"/>
                  <a:pt x="1449210" y="265867"/>
                </a:cubicBezTo>
                <a:cubicBezTo>
                  <a:pt x="1451848" y="259542"/>
                  <a:pt x="1460544" y="259723"/>
                  <a:pt x="1455458" y="243330"/>
                </a:cubicBezTo>
                <a:cubicBezTo>
                  <a:pt x="1452496" y="245035"/>
                  <a:pt x="1454144" y="260999"/>
                  <a:pt x="1449267" y="256742"/>
                </a:cubicBezTo>
                <a:cubicBezTo>
                  <a:pt x="1450724" y="230662"/>
                  <a:pt x="1439247" y="239416"/>
                  <a:pt x="1437065" y="251493"/>
                </a:cubicBezTo>
                <a:cubicBezTo>
                  <a:pt x="1438428" y="259542"/>
                  <a:pt x="1441780" y="261837"/>
                  <a:pt x="1446181" y="261142"/>
                </a:cubicBezTo>
                <a:cubicBezTo>
                  <a:pt x="1444638" y="278925"/>
                  <a:pt x="1438447" y="264581"/>
                  <a:pt x="1433932" y="265057"/>
                </a:cubicBezTo>
                <a:cubicBezTo>
                  <a:pt x="1437551" y="247398"/>
                  <a:pt x="1431227" y="246798"/>
                  <a:pt x="1427988" y="237292"/>
                </a:cubicBezTo>
                <a:cubicBezTo>
                  <a:pt x="1426188" y="254884"/>
                  <a:pt x="1433294" y="253856"/>
                  <a:pt x="1429350" y="264800"/>
                </a:cubicBezTo>
                <a:cubicBezTo>
                  <a:pt x="1425226" y="261714"/>
                  <a:pt x="1425664" y="245512"/>
                  <a:pt x="1420301" y="246026"/>
                </a:cubicBezTo>
                <a:cubicBezTo>
                  <a:pt x="1415920" y="248140"/>
                  <a:pt x="1422721" y="252932"/>
                  <a:pt x="1423292" y="255342"/>
                </a:cubicBezTo>
                <a:cubicBezTo>
                  <a:pt x="1408367" y="264438"/>
                  <a:pt x="1386526" y="261542"/>
                  <a:pt x="1366723" y="261437"/>
                </a:cubicBezTo>
                <a:cubicBezTo>
                  <a:pt x="1364914" y="261409"/>
                  <a:pt x="1358408" y="249064"/>
                  <a:pt x="1356008" y="265428"/>
                </a:cubicBezTo>
                <a:cubicBezTo>
                  <a:pt x="1347511" y="257751"/>
                  <a:pt x="1330747" y="257665"/>
                  <a:pt x="1323956" y="259113"/>
                </a:cubicBezTo>
                <a:cubicBezTo>
                  <a:pt x="1326375" y="243626"/>
                  <a:pt x="1334348" y="251265"/>
                  <a:pt x="1340825" y="250893"/>
                </a:cubicBezTo>
                <a:cubicBezTo>
                  <a:pt x="1350093" y="250312"/>
                  <a:pt x="1358722" y="253722"/>
                  <a:pt x="1365285" y="247636"/>
                </a:cubicBezTo>
                <a:cubicBezTo>
                  <a:pt x="1364866" y="231434"/>
                  <a:pt x="1361142" y="236177"/>
                  <a:pt x="1363913" y="220108"/>
                </a:cubicBezTo>
                <a:cubicBezTo>
                  <a:pt x="1358322" y="223880"/>
                  <a:pt x="1355836" y="211584"/>
                  <a:pt x="1353236" y="219537"/>
                </a:cubicBezTo>
                <a:cubicBezTo>
                  <a:pt x="1355179" y="221928"/>
                  <a:pt x="1356360" y="224547"/>
                  <a:pt x="1360808" y="229081"/>
                </a:cubicBezTo>
                <a:cubicBezTo>
                  <a:pt x="1357179" y="252217"/>
                  <a:pt x="1351578" y="225528"/>
                  <a:pt x="1345530" y="228271"/>
                </a:cubicBezTo>
                <a:cubicBezTo>
                  <a:pt x="1344863" y="239197"/>
                  <a:pt x="1352502" y="226119"/>
                  <a:pt x="1350026" y="242216"/>
                </a:cubicBezTo>
                <a:cubicBezTo>
                  <a:pt x="1314831" y="238863"/>
                  <a:pt x="1265330" y="234882"/>
                  <a:pt x="1227839" y="235634"/>
                </a:cubicBezTo>
                <a:cubicBezTo>
                  <a:pt x="1225296" y="235682"/>
                  <a:pt x="1222753" y="230424"/>
                  <a:pt x="1220229" y="230615"/>
                </a:cubicBezTo>
                <a:cubicBezTo>
                  <a:pt x="1216790" y="230948"/>
                  <a:pt x="1214199" y="235739"/>
                  <a:pt x="1211047" y="234720"/>
                </a:cubicBezTo>
                <a:cubicBezTo>
                  <a:pt x="1205903" y="233062"/>
                  <a:pt x="1199817" y="212317"/>
                  <a:pt x="1195788" y="229310"/>
                </a:cubicBezTo>
                <a:cubicBezTo>
                  <a:pt x="1195283" y="218823"/>
                  <a:pt x="1189720" y="222909"/>
                  <a:pt x="1188244" y="215203"/>
                </a:cubicBezTo>
                <a:cubicBezTo>
                  <a:pt x="1186310" y="216222"/>
                  <a:pt x="1186644" y="224214"/>
                  <a:pt x="1188187" y="224366"/>
                </a:cubicBezTo>
                <a:cubicBezTo>
                  <a:pt x="1161240" y="246769"/>
                  <a:pt x="1131646" y="215698"/>
                  <a:pt x="1110206" y="233863"/>
                </a:cubicBezTo>
                <a:cubicBezTo>
                  <a:pt x="1108005" y="231700"/>
                  <a:pt x="1110396" y="229853"/>
                  <a:pt x="1110272" y="224719"/>
                </a:cubicBezTo>
                <a:cubicBezTo>
                  <a:pt x="1104948" y="229948"/>
                  <a:pt x="1099280" y="234082"/>
                  <a:pt x="1091889" y="232862"/>
                </a:cubicBezTo>
                <a:cubicBezTo>
                  <a:pt x="1092099" y="221080"/>
                  <a:pt x="1097890" y="226643"/>
                  <a:pt x="1098109" y="214908"/>
                </a:cubicBezTo>
                <a:cubicBezTo>
                  <a:pt x="1093299" y="214222"/>
                  <a:pt x="1086479" y="231262"/>
                  <a:pt x="1082802" y="218651"/>
                </a:cubicBezTo>
                <a:cubicBezTo>
                  <a:pt x="1082973" y="198668"/>
                  <a:pt x="1089222" y="224128"/>
                  <a:pt x="1090527" y="205345"/>
                </a:cubicBezTo>
                <a:cubicBezTo>
                  <a:pt x="1095356" y="203383"/>
                  <a:pt x="1095870" y="213860"/>
                  <a:pt x="1101185" y="210498"/>
                </a:cubicBezTo>
                <a:cubicBezTo>
                  <a:pt x="1102433" y="209707"/>
                  <a:pt x="1102728" y="206002"/>
                  <a:pt x="1104271" y="206097"/>
                </a:cubicBezTo>
                <a:cubicBezTo>
                  <a:pt x="1104767" y="195696"/>
                  <a:pt x="1104005" y="188905"/>
                  <a:pt x="1101328" y="187638"/>
                </a:cubicBezTo>
                <a:cubicBezTo>
                  <a:pt x="1106224" y="182523"/>
                  <a:pt x="1107224" y="162511"/>
                  <a:pt x="1107634" y="155986"/>
                </a:cubicBezTo>
                <a:cubicBezTo>
                  <a:pt x="1105243" y="138270"/>
                  <a:pt x="1098661" y="156053"/>
                  <a:pt x="1095461" y="146195"/>
                </a:cubicBezTo>
                <a:cubicBezTo>
                  <a:pt x="1094708" y="131755"/>
                  <a:pt x="1100376" y="142537"/>
                  <a:pt x="1101604" y="141946"/>
                </a:cubicBezTo>
                <a:cubicBezTo>
                  <a:pt x="1103205" y="141203"/>
                  <a:pt x="1102471" y="133355"/>
                  <a:pt x="1103195" y="132859"/>
                </a:cubicBezTo>
                <a:cubicBezTo>
                  <a:pt x="1107653" y="130012"/>
                  <a:pt x="1113358" y="132183"/>
                  <a:pt x="1120016" y="129230"/>
                </a:cubicBezTo>
                <a:cubicBezTo>
                  <a:pt x="1122569" y="137670"/>
                  <a:pt x="1122169" y="163244"/>
                  <a:pt x="1118273" y="165721"/>
                </a:cubicBezTo>
                <a:cubicBezTo>
                  <a:pt x="1117083" y="175770"/>
                  <a:pt x="1123779" y="184847"/>
                  <a:pt x="1124322" y="175179"/>
                </a:cubicBezTo>
                <a:cubicBezTo>
                  <a:pt x="1129046" y="182828"/>
                  <a:pt x="1121093" y="189495"/>
                  <a:pt x="1121131" y="197877"/>
                </a:cubicBezTo>
                <a:cubicBezTo>
                  <a:pt x="1124455" y="198877"/>
                  <a:pt x="1126017" y="194419"/>
                  <a:pt x="1125798" y="184418"/>
                </a:cubicBezTo>
                <a:cubicBezTo>
                  <a:pt x="1130618" y="182466"/>
                  <a:pt x="1129170" y="198620"/>
                  <a:pt x="1134904" y="194058"/>
                </a:cubicBezTo>
                <a:cubicBezTo>
                  <a:pt x="1132199" y="212298"/>
                  <a:pt x="1125074" y="188066"/>
                  <a:pt x="1122607" y="207097"/>
                </a:cubicBezTo>
                <a:cubicBezTo>
                  <a:pt x="1117378" y="206974"/>
                  <a:pt x="1111177" y="186523"/>
                  <a:pt x="1105834" y="201630"/>
                </a:cubicBezTo>
                <a:cubicBezTo>
                  <a:pt x="1103690" y="220947"/>
                  <a:pt x="1117968" y="202573"/>
                  <a:pt x="1111825" y="220251"/>
                </a:cubicBezTo>
                <a:cubicBezTo>
                  <a:pt x="1118168" y="209326"/>
                  <a:pt x="1122436" y="220099"/>
                  <a:pt x="1127189" y="207345"/>
                </a:cubicBezTo>
                <a:cubicBezTo>
                  <a:pt x="1130094" y="209421"/>
                  <a:pt x="1133751" y="209345"/>
                  <a:pt x="1133208" y="221413"/>
                </a:cubicBezTo>
                <a:cubicBezTo>
                  <a:pt x="1139666" y="208450"/>
                  <a:pt x="1152496" y="217461"/>
                  <a:pt x="1163755" y="223052"/>
                </a:cubicBezTo>
                <a:cubicBezTo>
                  <a:pt x="1169537" y="212574"/>
                  <a:pt x="1177662" y="207688"/>
                  <a:pt x="1182129" y="214898"/>
                </a:cubicBezTo>
                <a:cubicBezTo>
                  <a:pt x="1186386" y="209479"/>
                  <a:pt x="1189977" y="201982"/>
                  <a:pt x="1195959" y="201906"/>
                </a:cubicBezTo>
                <a:cubicBezTo>
                  <a:pt x="1196112" y="210155"/>
                  <a:pt x="1194025" y="211479"/>
                  <a:pt x="1194321" y="220118"/>
                </a:cubicBezTo>
                <a:cubicBezTo>
                  <a:pt x="1198140" y="221109"/>
                  <a:pt x="1198093" y="210088"/>
                  <a:pt x="1200522" y="206745"/>
                </a:cubicBezTo>
                <a:cubicBezTo>
                  <a:pt x="1205713" y="205773"/>
                  <a:pt x="1212875" y="210936"/>
                  <a:pt x="1215809" y="202992"/>
                </a:cubicBezTo>
                <a:cubicBezTo>
                  <a:pt x="1214847" y="196810"/>
                  <a:pt x="1212599" y="194305"/>
                  <a:pt x="1209761" y="193524"/>
                </a:cubicBezTo>
                <a:cubicBezTo>
                  <a:pt x="1212714" y="185618"/>
                  <a:pt x="1219572" y="189800"/>
                  <a:pt x="1222067" y="180484"/>
                </a:cubicBezTo>
                <a:cubicBezTo>
                  <a:pt x="1228963" y="181551"/>
                  <a:pt x="1230868" y="196944"/>
                  <a:pt x="1237231" y="199592"/>
                </a:cubicBezTo>
                <a:cubicBezTo>
                  <a:pt x="1239517" y="197706"/>
                  <a:pt x="1236659" y="193715"/>
                  <a:pt x="1237317" y="185876"/>
                </a:cubicBezTo>
                <a:cubicBezTo>
                  <a:pt x="1243803" y="185095"/>
                  <a:pt x="1245461" y="198277"/>
                  <a:pt x="1252528" y="195829"/>
                </a:cubicBezTo>
                <a:cubicBezTo>
                  <a:pt x="1254100" y="192962"/>
                  <a:pt x="1254185" y="185399"/>
                  <a:pt x="1257167" y="186933"/>
                </a:cubicBezTo>
                <a:cubicBezTo>
                  <a:pt x="1257776" y="179189"/>
                  <a:pt x="1256024" y="178237"/>
                  <a:pt x="1254176" y="177608"/>
                </a:cubicBezTo>
                <a:cubicBezTo>
                  <a:pt x="1259196" y="169016"/>
                  <a:pt x="1262910" y="175465"/>
                  <a:pt x="1266358" y="182847"/>
                </a:cubicBezTo>
                <a:cubicBezTo>
                  <a:pt x="1269825" y="180484"/>
                  <a:pt x="1264558" y="175608"/>
                  <a:pt x="1267978" y="169245"/>
                </a:cubicBezTo>
                <a:cubicBezTo>
                  <a:pt x="1272978" y="172750"/>
                  <a:pt x="1269940" y="199496"/>
                  <a:pt x="1278531" y="192686"/>
                </a:cubicBezTo>
                <a:cubicBezTo>
                  <a:pt x="1277560" y="187981"/>
                  <a:pt x="1275045" y="187743"/>
                  <a:pt x="1275560" y="178789"/>
                </a:cubicBezTo>
                <a:cubicBezTo>
                  <a:pt x="1280712" y="187428"/>
                  <a:pt x="1281236" y="168092"/>
                  <a:pt x="1284742" y="174731"/>
                </a:cubicBezTo>
                <a:cubicBezTo>
                  <a:pt x="1284313" y="173912"/>
                  <a:pt x="1283037" y="186761"/>
                  <a:pt x="1284656" y="188428"/>
                </a:cubicBezTo>
                <a:cubicBezTo>
                  <a:pt x="1286075" y="189886"/>
                  <a:pt x="1288828" y="178332"/>
                  <a:pt x="1286237" y="179361"/>
                </a:cubicBezTo>
                <a:cubicBezTo>
                  <a:pt x="1285627" y="166607"/>
                  <a:pt x="1294543" y="183399"/>
                  <a:pt x="1293933" y="170626"/>
                </a:cubicBezTo>
                <a:cubicBezTo>
                  <a:pt x="1292104" y="157948"/>
                  <a:pt x="1279741" y="175665"/>
                  <a:pt x="1281827" y="151700"/>
                </a:cubicBezTo>
                <a:cubicBezTo>
                  <a:pt x="1279741" y="152995"/>
                  <a:pt x="1280484" y="163054"/>
                  <a:pt x="1280189" y="169883"/>
                </a:cubicBezTo>
                <a:cubicBezTo>
                  <a:pt x="1277531" y="169607"/>
                  <a:pt x="1274988" y="169464"/>
                  <a:pt x="1272445" y="169321"/>
                </a:cubicBezTo>
                <a:close/>
                <a:moveTo>
                  <a:pt x="1112234" y="133202"/>
                </a:moveTo>
                <a:cubicBezTo>
                  <a:pt x="1112425" y="147690"/>
                  <a:pt x="1113149" y="160568"/>
                  <a:pt x="1118187" y="160996"/>
                </a:cubicBezTo>
                <a:cubicBezTo>
                  <a:pt x="1118245" y="151843"/>
                  <a:pt x="1118302" y="142708"/>
                  <a:pt x="1118359" y="133555"/>
                </a:cubicBezTo>
                <a:cubicBezTo>
                  <a:pt x="1116311" y="133441"/>
                  <a:pt x="1114273" y="133317"/>
                  <a:pt x="1112234" y="133202"/>
                </a:cubicBezTo>
                <a:close/>
                <a:moveTo>
                  <a:pt x="1113415" y="192724"/>
                </a:moveTo>
                <a:cubicBezTo>
                  <a:pt x="1114939" y="192819"/>
                  <a:pt x="1116473" y="192886"/>
                  <a:pt x="1118007" y="192972"/>
                </a:cubicBezTo>
                <a:cubicBezTo>
                  <a:pt x="1116559" y="179189"/>
                  <a:pt x="1116606" y="161082"/>
                  <a:pt x="1109005" y="165073"/>
                </a:cubicBezTo>
                <a:cubicBezTo>
                  <a:pt x="1106281" y="186390"/>
                  <a:pt x="1116130" y="171407"/>
                  <a:pt x="1113415" y="192724"/>
                </a:cubicBezTo>
                <a:close/>
                <a:moveTo>
                  <a:pt x="1229430" y="208145"/>
                </a:moveTo>
                <a:cubicBezTo>
                  <a:pt x="1224953" y="206088"/>
                  <a:pt x="1228277" y="181551"/>
                  <a:pt x="1220372" y="189371"/>
                </a:cubicBezTo>
                <a:cubicBezTo>
                  <a:pt x="1218533" y="203668"/>
                  <a:pt x="1222705" y="200620"/>
                  <a:pt x="1223315" y="207831"/>
                </a:cubicBezTo>
                <a:cubicBezTo>
                  <a:pt x="1222181" y="215155"/>
                  <a:pt x="1230478" y="215632"/>
                  <a:pt x="1229430" y="208145"/>
                </a:cubicBezTo>
                <a:close/>
                <a:moveTo>
                  <a:pt x="502587" y="397540"/>
                </a:moveTo>
                <a:cubicBezTo>
                  <a:pt x="499091" y="403770"/>
                  <a:pt x="492719" y="401074"/>
                  <a:pt x="493290" y="419914"/>
                </a:cubicBezTo>
                <a:cubicBezTo>
                  <a:pt x="498167" y="424163"/>
                  <a:pt x="496519" y="408189"/>
                  <a:pt x="499472" y="406503"/>
                </a:cubicBezTo>
                <a:cubicBezTo>
                  <a:pt x="499186" y="417838"/>
                  <a:pt x="499062" y="428677"/>
                  <a:pt x="502396" y="429516"/>
                </a:cubicBezTo>
                <a:cubicBezTo>
                  <a:pt x="502463" y="418886"/>
                  <a:pt x="502530" y="408189"/>
                  <a:pt x="502587" y="397540"/>
                </a:cubicBezTo>
                <a:close/>
                <a:moveTo>
                  <a:pt x="574319" y="410532"/>
                </a:moveTo>
                <a:cubicBezTo>
                  <a:pt x="575843" y="410628"/>
                  <a:pt x="577367" y="410694"/>
                  <a:pt x="578901" y="410780"/>
                </a:cubicBezTo>
                <a:cubicBezTo>
                  <a:pt x="577882" y="396769"/>
                  <a:pt x="580558" y="394245"/>
                  <a:pt x="580596" y="383472"/>
                </a:cubicBezTo>
                <a:cubicBezTo>
                  <a:pt x="574986" y="381576"/>
                  <a:pt x="575872" y="399855"/>
                  <a:pt x="574319" y="410532"/>
                </a:cubicBezTo>
                <a:close/>
                <a:moveTo>
                  <a:pt x="571510" y="369232"/>
                </a:moveTo>
                <a:cubicBezTo>
                  <a:pt x="574862" y="355745"/>
                  <a:pt x="573253" y="347582"/>
                  <a:pt x="579339" y="337647"/>
                </a:cubicBezTo>
                <a:cubicBezTo>
                  <a:pt x="573948" y="338180"/>
                  <a:pt x="564547" y="359364"/>
                  <a:pt x="571510" y="369232"/>
                </a:cubicBezTo>
                <a:close/>
                <a:moveTo>
                  <a:pt x="543878" y="390596"/>
                </a:moveTo>
                <a:cubicBezTo>
                  <a:pt x="544001" y="376823"/>
                  <a:pt x="550507" y="364593"/>
                  <a:pt x="542515" y="363088"/>
                </a:cubicBezTo>
                <a:cubicBezTo>
                  <a:pt x="544030" y="380233"/>
                  <a:pt x="539220" y="377671"/>
                  <a:pt x="537801" y="385691"/>
                </a:cubicBezTo>
                <a:cubicBezTo>
                  <a:pt x="540696" y="384843"/>
                  <a:pt x="541144" y="391044"/>
                  <a:pt x="543878" y="390596"/>
                </a:cubicBezTo>
                <a:close/>
                <a:moveTo>
                  <a:pt x="545240" y="418124"/>
                </a:moveTo>
                <a:cubicBezTo>
                  <a:pt x="544840" y="424639"/>
                  <a:pt x="542677" y="425706"/>
                  <a:pt x="542106" y="431678"/>
                </a:cubicBezTo>
                <a:cubicBezTo>
                  <a:pt x="544163" y="433211"/>
                  <a:pt x="544973" y="438336"/>
                  <a:pt x="548183" y="436574"/>
                </a:cubicBezTo>
                <a:cubicBezTo>
                  <a:pt x="548669" y="426191"/>
                  <a:pt x="547916" y="419381"/>
                  <a:pt x="545240" y="418124"/>
                </a:cubicBezTo>
                <a:close/>
                <a:moveTo>
                  <a:pt x="553183" y="368232"/>
                </a:moveTo>
                <a:cubicBezTo>
                  <a:pt x="553698" y="362088"/>
                  <a:pt x="555412" y="359631"/>
                  <a:pt x="554822" y="350068"/>
                </a:cubicBezTo>
                <a:cubicBezTo>
                  <a:pt x="552155" y="350268"/>
                  <a:pt x="550069" y="348753"/>
                  <a:pt x="548735" y="345143"/>
                </a:cubicBezTo>
                <a:cubicBezTo>
                  <a:pt x="548364" y="358230"/>
                  <a:pt x="548402" y="370089"/>
                  <a:pt x="553183" y="368232"/>
                </a:cubicBezTo>
                <a:close/>
                <a:moveTo>
                  <a:pt x="581844" y="429249"/>
                </a:moveTo>
                <a:cubicBezTo>
                  <a:pt x="577158" y="417047"/>
                  <a:pt x="572138" y="433583"/>
                  <a:pt x="565052" y="428306"/>
                </a:cubicBezTo>
                <a:cubicBezTo>
                  <a:pt x="564718" y="421810"/>
                  <a:pt x="562585" y="420495"/>
                  <a:pt x="562080" y="414466"/>
                </a:cubicBezTo>
                <a:cubicBezTo>
                  <a:pt x="562127" y="408418"/>
                  <a:pt x="564775" y="410428"/>
                  <a:pt x="565185" y="405474"/>
                </a:cubicBezTo>
                <a:cubicBezTo>
                  <a:pt x="561451" y="401283"/>
                  <a:pt x="561889" y="385053"/>
                  <a:pt x="556127" y="386701"/>
                </a:cubicBezTo>
                <a:cubicBezTo>
                  <a:pt x="553012" y="387891"/>
                  <a:pt x="552012" y="395654"/>
                  <a:pt x="549935" y="400093"/>
                </a:cubicBezTo>
                <a:cubicBezTo>
                  <a:pt x="550335" y="422896"/>
                  <a:pt x="553164" y="438717"/>
                  <a:pt x="560384" y="441822"/>
                </a:cubicBezTo>
                <a:cubicBezTo>
                  <a:pt x="561480" y="432659"/>
                  <a:pt x="558384" y="435621"/>
                  <a:pt x="557384" y="432478"/>
                </a:cubicBezTo>
                <a:cubicBezTo>
                  <a:pt x="555803" y="427620"/>
                  <a:pt x="552888" y="412504"/>
                  <a:pt x="555993" y="409542"/>
                </a:cubicBezTo>
                <a:cubicBezTo>
                  <a:pt x="559737" y="413733"/>
                  <a:pt x="562556" y="420572"/>
                  <a:pt x="561937" y="437326"/>
                </a:cubicBezTo>
                <a:cubicBezTo>
                  <a:pt x="569643" y="437983"/>
                  <a:pt x="576615" y="436326"/>
                  <a:pt x="581844" y="429249"/>
                </a:cubicBezTo>
                <a:close/>
                <a:moveTo>
                  <a:pt x="584378" y="516260"/>
                </a:moveTo>
                <a:cubicBezTo>
                  <a:pt x="579996" y="515088"/>
                  <a:pt x="576605" y="516993"/>
                  <a:pt x="575158" y="524899"/>
                </a:cubicBezTo>
                <a:cubicBezTo>
                  <a:pt x="580711" y="516927"/>
                  <a:pt x="579663" y="525975"/>
                  <a:pt x="584302" y="529985"/>
                </a:cubicBezTo>
                <a:cubicBezTo>
                  <a:pt x="584321" y="525404"/>
                  <a:pt x="584349" y="520841"/>
                  <a:pt x="584378" y="516260"/>
                </a:cubicBezTo>
                <a:close/>
                <a:moveTo>
                  <a:pt x="616115" y="572857"/>
                </a:moveTo>
                <a:cubicBezTo>
                  <a:pt x="614867" y="568895"/>
                  <a:pt x="604257" y="559675"/>
                  <a:pt x="605390" y="576867"/>
                </a:cubicBezTo>
                <a:cubicBezTo>
                  <a:pt x="606495" y="585859"/>
                  <a:pt x="616649" y="584268"/>
                  <a:pt x="616115" y="572857"/>
                </a:cubicBezTo>
                <a:close/>
                <a:moveTo>
                  <a:pt x="631689" y="523403"/>
                </a:moveTo>
                <a:cubicBezTo>
                  <a:pt x="623973" y="525880"/>
                  <a:pt x="618573" y="503992"/>
                  <a:pt x="611876" y="517765"/>
                </a:cubicBezTo>
                <a:cubicBezTo>
                  <a:pt x="610114" y="542254"/>
                  <a:pt x="618573" y="537424"/>
                  <a:pt x="620973" y="527385"/>
                </a:cubicBezTo>
                <a:cubicBezTo>
                  <a:pt x="627002" y="525585"/>
                  <a:pt x="628850" y="537396"/>
                  <a:pt x="631689" y="523403"/>
                </a:cubicBezTo>
                <a:close/>
                <a:moveTo>
                  <a:pt x="653072" y="524585"/>
                </a:moveTo>
                <a:cubicBezTo>
                  <a:pt x="648062" y="509497"/>
                  <a:pt x="641290" y="538701"/>
                  <a:pt x="636270" y="523661"/>
                </a:cubicBezTo>
                <a:cubicBezTo>
                  <a:pt x="638823" y="548321"/>
                  <a:pt x="648338" y="531328"/>
                  <a:pt x="653072" y="524585"/>
                </a:cubicBezTo>
                <a:close/>
                <a:moveTo>
                  <a:pt x="658882" y="575172"/>
                </a:moveTo>
                <a:cubicBezTo>
                  <a:pt x="651929" y="574838"/>
                  <a:pt x="644128" y="553121"/>
                  <a:pt x="639023" y="574086"/>
                </a:cubicBezTo>
                <a:cubicBezTo>
                  <a:pt x="646909" y="567990"/>
                  <a:pt x="653996" y="587488"/>
                  <a:pt x="658882" y="575172"/>
                </a:cubicBezTo>
                <a:close/>
                <a:moveTo>
                  <a:pt x="602056" y="370899"/>
                </a:moveTo>
                <a:cubicBezTo>
                  <a:pt x="602161" y="368108"/>
                  <a:pt x="602323" y="365489"/>
                  <a:pt x="603618" y="366422"/>
                </a:cubicBezTo>
                <a:cubicBezTo>
                  <a:pt x="604152" y="354401"/>
                  <a:pt x="601589" y="351287"/>
                  <a:pt x="597599" y="352354"/>
                </a:cubicBezTo>
                <a:cubicBezTo>
                  <a:pt x="597084" y="364298"/>
                  <a:pt x="598027" y="372051"/>
                  <a:pt x="602056" y="370899"/>
                </a:cubicBezTo>
                <a:close/>
                <a:moveTo>
                  <a:pt x="603085" y="453261"/>
                </a:moveTo>
                <a:cubicBezTo>
                  <a:pt x="604123" y="435288"/>
                  <a:pt x="594732" y="447442"/>
                  <a:pt x="590922" y="443479"/>
                </a:cubicBezTo>
                <a:cubicBezTo>
                  <a:pt x="593522" y="428516"/>
                  <a:pt x="590674" y="425963"/>
                  <a:pt x="584921" y="424858"/>
                </a:cubicBezTo>
                <a:cubicBezTo>
                  <a:pt x="583359" y="454576"/>
                  <a:pt x="598361" y="456224"/>
                  <a:pt x="603085" y="453261"/>
                </a:cubicBezTo>
                <a:close/>
                <a:moveTo>
                  <a:pt x="603285" y="421276"/>
                </a:moveTo>
                <a:cubicBezTo>
                  <a:pt x="598361" y="425001"/>
                  <a:pt x="598541" y="413961"/>
                  <a:pt x="597256" y="407208"/>
                </a:cubicBezTo>
                <a:cubicBezTo>
                  <a:pt x="594408" y="407684"/>
                  <a:pt x="592141" y="409942"/>
                  <a:pt x="591093" y="416038"/>
                </a:cubicBezTo>
                <a:cubicBezTo>
                  <a:pt x="597094" y="418038"/>
                  <a:pt x="597713" y="424325"/>
                  <a:pt x="594036" y="434459"/>
                </a:cubicBezTo>
                <a:cubicBezTo>
                  <a:pt x="597941" y="435383"/>
                  <a:pt x="605371" y="423582"/>
                  <a:pt x="603285" y="421276"/>
                </a:cubicBezTo>
                <a:close/>
                <a:moveTo>
                  <a:pt x="605228" y="352763"/>
                </a:moveTo>
                <a:cubicBezTo>
                  <a:pt x="609514" y="358345"/>
                  <a:pt x="607819" y="381205"/>
                  <a:pt x="615772" y="376204"/>
                </a:cubicBezTo>
                <a:cubicBezTo>
                  <a:pt x="617458" y="366317"/>
                  <a:pt x="613020" y="366793"/>
                  <a:pt x="612829" y="357773"/>
                </a:cubicBezTo>
                <a:cubicBezTo>
                  <a:pt x="612781" y="355745"/>
                  <a:pt x="616468" y="352735"/>
                  <a:pt x="615963" y="344229"/>
                </a:cubicBezTo>
                <a:cubicBezTo>
                  <a:pt x="615725" y="340009"/>
                  <a:pt x="615448" y="332903"/>
                  <a:pt x="609914" y="334732"/>
                </a:cubicBezTo>
                <a:cubicBezTo>
                  <a:pt x="611324" y="360278"/>
                  <a:pt x="607476" y="343772"/>
                  <a:pt x="605228" y="352763"/>
                </a:cubicBezTo>
                <a:close/>
                <a:moveTo>
                  <a:pt x="640175" y="382100"/>
                </a:moveTo>
                <a:cubicBezTo>
                  <a:pt x="641633" y="410008"/>
                  <a:pt x="627526" y="374042"/>
                  <a:pt x="632403" y="404560"/>
                </a:cubicBezTo>
                <a:cubicBezTo>
                  <a:pt x="627136" y="400645"/>
                  <a:pt x="625926" y="409256"/>
                  <a:pt x="623192" y="413190"/>
                </a:cubicBezTo>
                <a:cubicBezTo>
                  <a:pt x="618154" y="403770"/>
                  <a:pt x="613200" y="394092"/>
                  <a:pt x="606523" y="389425"/>
                </a:cubicBezTo>
                <a:cubicBezTo>
                  <a:pt x="606485" y="395530"/>
                  <a:pt x="606447" y="401617"/>
                  <a:pt x="606409" y="407713"/>
                </a:cubicBezTo>
                <a:cubicBezTo>
                  <a:pt x="613229" y="406303"/>
                  <a:pt x="617153" y="409951"/>
                  <a:pt x="613934" y="426429"/>
                </a:cubicBezTo>
                <a:cubicBezTo>
                  <a:pt x="622068" y="425239"/>
                  <a:pt x="627707" y="416371"/>
                  <a:pt x="635394" y="413838"/>
                </a:cubicBezTo>
                <a:cubicBezTo>
                  <a:pt x="633736" y="393435"/>
                  <a:pt x="649872" y="399026"/>
                  <a:pt x="640175" y="382100"/>
                </a:cubicBezTo>
                <a:close/>
                <a:moveTo>
                  <a:pt x="657377" y="319007"/>
                </a:moveTo>
                <a:cubicBezTo>
                  <a:pt x="651234" y="321721"/>
                  <a:pt x="646843" y="329789"/>
                  <a:pt x="641985" y="336475"/>
                </a:cubicBezTo>
                <a:cubicBezTo>
                  <a:pt x="636489" y="328360"/>
                  <a:pt x="628964" y="326141"/>
                  <a:pt x="620649" y="326169"/>
                </a:cubicBezTo>
                <a:cubicBezTo>
                  <a:pt x="620097" y="336761"/>
                  <a:pt x="620792" y="343734"/>
                  <a:pt x="622040" y="349134"/>
                </a:cubicBezTo>
                <a:cubicBezTo>
                  <a:pt x="624802" y="343714"/>
                  <a:pt x="630936" y="348753"/>
                  <a:pt x="632784" y="340562"/>
                </a:cubicBezTo>
                <a:cubicBezTo>
                  <a:pt x="628926" y="332484"/>
                  <a:pt x="627412" y="345496"/>
                  <a:pt x="625183" y="335561"/>
                </a:cubicBezTo>
                <a:cubicBezTo>
                  <a:pt x="629479" y="324455"/>
                  <a:pt x="635165" y="336599"/>
                  <a:pt x="637337" y="345381"/>
                </a:cubicBezTo>
                <a:cubicBezTo>
                  <a:pt x="629279" y="352296"/>
                  <a:pt x="634860" y="363479"/>
                  <a:pt x="629536" y="372366"/>
                </a:cubicBezTo>
                <a:cubicBezTo>
                  <a:pt x="626640" y="373251"/>
                  <a:pt x="626202" y="367041"/>
                  <a:pt x="623459" y="367489"/>
                </a:cubicBezTo>
                <a:cubicBezTo>
                  <a:pt x="623135" y="380386"/>
                  <a:pt x="627974" y="378385"/>
                  <a:pt x="627898" y="390577"/>
                </a:cubicBezTo>
                <a:cubicBezTo>
                  <a:pt x="627297" y="392921"/>
                  <a:pt x="620439" y="396969"/>
                  <a:pt x="624783" y="399578"/>
                </a:cubicBezTo>
                <a:cubicBezTo>
                  <a:pt x="629888" y="395216"/>
                  <a:pt x="629726" y="374537"/>
                  <a:pt x="637146" y="377385"/>
                </a:cubicBezTo>
                <a:cubicBezTo>
                  <a:pt x="633203" y="356707"/>
                  <a:pt x="639489" y="355821"/>
                  <a:pt x="641861" y="354754"/>
                </a:cubicBezTo>
                <a:cubicBezTo>
                  <a:pt x="638966" y="354154"/>
                  <a:pt x="642909" y="336971"/>
                  <a:pt x="645024" y="336637"/>
                </a:cubicBezTo>
                <a:cubicBezTo>
                  <a:pt x="644309" y="359697"/>
                  <a:pt x="655672" y="347839"/>
                  <a:pt x="657082" y="364736"/>
                </a:cubicBezTo>
                <a:cubicBezTo>
                  <a:pt x="657130" y="357107"/>
                  <a:pt x="657177" y="349515"/>
                  <a:pt x="657216" y="341895"/>
                </a:cubicBezTo>
                <a:cubicBezTo>
                  <a:pt x="653158" y="341581"/>
                  <a:pt x="648205" y="343924"/>
                  <a:pt x="648110" y="332246"/>
                </a:cubicBezTo>
                <a:cubicBezTo>
                  <a:pt x="652262" y="331122"/>
                  <a:pt x="659387" y="339276"/>
                  <a:pt x="657377" y="319007"/>
                </a:cubicBezTo>
                <a:close/>
                <a:moveTo>
                  <a:pt x="664502" y="401693"/>
                </a:moveTo>
                <a:cubicBezTo>
                  <a:pt x="668846" y="398131"/>
                  <a:pt x="668426" y="408351"/>
                  <a:pt x="672113" y="406675"/>
                </a:cubicBezTo>
                <a:cubicBezTo>
                  <a:pt x="674922" y="386367"/>
                  <a:pt x="664140" y="389806"/>
                  <a:pt x="664502" y="401693"/>
                </a:cubicBezTo>
                <a:close/>
                <a:moveTo>
                  <a:pt x="673951" y="356478"/>
                </a:moveTo>
                <a:cubicBezTo>
                  <a:pt x="667398" y="353963"/>
                  <a:pt x="671922" y="368699"/>
                  <a:pt x="669284" y="369965"/>
                </a:cubicBezTo>
                <a:cubicBezTo>
                  <a:pt x="665226" y="369794"/>
                  <a:pt x="660311" y="366908"/>
                  <a:pt x="660064" y="378585"/>
                </a:cubicBezTo>
                <a:cubicBezTo>
                  <a:pt x="665874" y="382976"/>
                  <a:pt x="669855" y="371670"/>
                  <a:pt x="672284" y="379252"/>
                </a:cubicBezTo>
                <a:cubicBezTo>
                  <a:pt x="671103" y="366279"/>
                  <a:pt x="674513" y="367536"/>
                  <a:pt x="673951" y="356478"/>
                </a:cubicBezTo>
                <a:close/>
                <a:moveTo>
                  <a:pt x="683247" y="334132"/>
                </a:moveTo>
                <a:cubicBezTo>
                  <a:pt x="680561" y="335247"/>
                  <a:pt x="675704" y="320845"/>
                  <a:pt x="674084" y="333646"/>
                </a:cubicBezTo>
                <a:cubicBezTo>
                  <a:pt x="675275" y="334704"/>
                  <a:pt x="675837" y="337542"/>
                  <a:pt x="675561" y="342848"/>
                </a:cubicBezTo>
                <a:cubicBezTo>
                  <a:pt x="679342" y="343734"/>
                  <a:pt x="682962" y="344114"/>
                  <a:pt x="683247" y="334132"/>
                </a:cubicBezTo>
                <a:close/>
                <a:moveTo>
                  <a:pt x="693887" y="343848"/>
                </a:moveTo>
                <a:cubicBezTo>
                  <a:pt x="698868" y="338457"/>
                  <a:pt x="694963" y="358697"/>
                  <a:pt x="699945" y="353325"/>
                </a:cubicBezTo>
                <a:cubicBezTo>
                  <a:pt x="702355" y="351468"/>
                  <a:pt x="701335" y="339028"/>
                  <a:pt x="706107" y="344496"/>
                </a:cubicBezTo>
                <a:cubicBezTo>
                  <a:pt x="708079" y="329817"/>
                  <a:pt x="701192" y="340733"/>
                  <a:pt x="703164" y="326055"/>
                </a:cubicBezTo>
                <a:cubicBezTo>
                  <a:pt x="707698" y="325122"/>
                  <a:pt x="710594" y="344534"/>
                  <a:pt x="712327" y="326541"/>
                </a:cubicBezTo>
                <a:cubicBezTo>
                  <a:pt x="707850" y="327503"/>
                  <a:pt x="707698" y="315949"/>
                  <a:pt x="703221" y="316892"/>
                </a:cubicBezTo>
                <a:cubicBezTo>
                  <a:pt x="697525" y="324045"/>
                  <a:pt x="693906" y="337666"/>
                  <a:pt x="686286" y="338857"/>
                </a:cubicBezTo>
                <a:cubicBezTo>
                  <a:pt x="686010" y="344229"/>
                  <a:pt x="686476" y="351858"/>
                  <a:pt x="684667" y="352496"/>
                </a:cubicBezTo>
                <a:cubicBezTo>
                  <a:pt x="677132" y="358154"/>
                  <a:pt x="688800" y="357402"/>
                  <a:pt x="689286" y="348191"/>
                </a:cubicBezTo>
                <a:cubicBezTo>
                  <a:pt x="691325" y="347601"/>
                  <a:pt x="693782" y="367013"/>
                  <a:pt x="695363" y="353068"/>
                </a:cubicBezTo>
                <a:cubicBezTo>
                  <a:pt x="693715" y="351877"/>
                  <a:pt x="691744" y="345334"/>
                  <a:pt x="693887" y="343848"/>
                </a:cubicBezTo>
                <a:close/>
                <a:moveTo>
                  <a:pt x="712022" y="376842"/>
                </a:moveTo>
                <a:cubicBezTo>
                  <a:pt x="710251" y="371451"/>
                  <a:pt x="706650" y="371356"/>
                  <a:pt x="702878" y="371766"/>
                </a:cubicBezTo>
                <a:cubicBezTo>
                  <a:pt x="700907" y="386463"/>
                  <a:pt x="707803" y="375537"/>
                  <a:pt x="705831" y="390215"/>
                </a:cubicBezTo>
                <a:cubicBezTo>
                  <a:pt x="701135" y="393273"/>
                  <a:pt x="700288" y="385253"/>
                  <a:pt x="696687" y="385158"/>
                </a:cubicBezTo>
                <a:cubicBezTo>
                  <a:pt x="694096" y="394102"/>
                  <a:pt x="696792" y="390958"/>
                  <a:pt x="696582" y="403446"/>
                </a:cubicBezTo>
                <a:cubicBezTo>
                  <a:pt x="701154" y="399026"/>
                  <a:pt x="708793" y="404074"/>
                  <a:pt x="710413" y="390482"/>
                </a:cubicBezTo>
                <a:cubicBezTo>
                  <a:pt x="703278" y="389539"/>
                  <a:pt x="711546" y="382129"/>
                  <a:pt x="712022" y="376842"/>
                </a:cubicBezTo>
                <a:close/>
                <a:moveTo>
                  <a:pt x="718299" y="349725"/>
                </a:moveTo>
                <a:cubicBezTo>
                  <a:pt x="719604" y="359659"/>
                  <a:pt x="721109" y="392168"/>
                  <a:pt x="725767" y="377585"/>
                </a:cubicBezTo>
                <a:cubicBezTo>
                  <a:pt x="723090" y="376318"/>
                  <a:pt x="722338" y="369537"/>
                  <a:pt x="722824" y="359116"/>
                </a:cubicBezTo>
                <a:cubicBezTo>
                  <a:pt x="725538" y="358230"/>
                  <a:pt x="730444" y="364145"/>
                  <a:pt x="728986" y="350306"/>
                </a:cubicBezTo>
                <a:cubicBezTo>
                  <a:pt x="723719" y="352039"/>
                  <a:pt x="720442" y="348058"/>
                  <a:pt x="716794" y="345076"/>
                </a:cubicBezTo>
                <a:cubicBezTo>
                  <a:pt x="714785" y="344381"/>
                  <a:pt x="705745" y="343829"/>
                  <a:pt x="710651" y="349334"/>
                </a:cubicBezTo>
                <a:cubicBezTo>
                  <a:pt x="713203" y="349458"/>
                  <a:pt x="715747" y="349610"/>
                  <a:pt x="718299" y="349725"/>
                </a:cubicBezTo>
                <a:close/>
                <a:moveTo>
                  <a:pt x="713356" y="408923"/>
                </a:moveTo>
                <a:cubicBezTo>
                  <a:pt x="715309" y="412628"/>
                  <a:pt x="727986" y="421819"/>
                  <a:pt x="724024" y="414057"/>
                </a:cubicBezTo>
                <a:cubicBezTo>
                  <a:pt x="723767" y="405370"/>
                  <a:pt x="715204" y="398131"/>
                  <a:pt x="713356" y="408923"/>
                </a:cubicBezTo>
                <a:close/>
                <a:moveTo>
                  <a:pt x="725462" y="427877"/>
                </a:moveTo>
                <a:cubicBezTo>
                  <a:pt x="720557" y="421934"/>
                  <a:pt x="724205" y="442584"/>
                  <a:pt x="719309" y="436659"/>
                </a:cubicBezTo>
                <a:cubicBezTo>
                  <a:pt x="716899" y="436135"/>
                  <a:pt x="718185" y="424934"/>
                  <a:pt x="714775" y="427306"/>
                </a:cubicBezTo>
                <a:cubicBezTo>
                  <a:pt x="714747" y="433364"/>
                  <a:pt x="714699" y="439488"/>
                  <a:pt x="714670" y="445594"/>
                </a:cubicBezTo>
                <a:cubicBezTo>
                  <a:pt x="720442" y="442374"/>
                  <a:pt x="721928" y="451566"/>
                  <a:pt x="726862" y="450823"/>
                </a:cubicBezTo>
                <a:cubicBezTo>
                  <a:pt x="727691" y="436497"/>
                  <a:pt x="721662" y="438431"/>
                  <a:pt x="725462" y="427877"/>
                </a:cubicBezTo>
                <a:close/>
                <a:moveTo>
                  <a:pt x="737959" y="382805"/>
                </a:moveTo>
                <a:cubicBezTo>
                  <a:pt x="739835" y="368060"/>
                  <a:pt x="724910" y="365336"/>
                  <a:pt x="728853" y="373175"/>
                </a:cubicBezTo>
                <a:cubicBezTo>
                  <a:pt x="734930" y="367603"/>
                  <a:pt x="731873" y="388406"/>
                  <a:pt x="737959" y="382805"/>
                </a:cubicBezTo>
                <a:close/>
                <a:moveTo>
                  <a:pt x="743817" y="424277"/>
                </a:moveTo>
                <a:cubicBezTo>
                  <a:pt x="739540" y="420153"/>
                  <a:pt x="737645" y="409189"/>
                  <a:pt x="731682" y="409913"/>
                </a:cubicBezTo>
                <a:cubicBezTo>
                  <a:pt x="730815" y="426134"/>
                  <a:pt x="740512" y="434983"/>
                  <a:pt x="743817" y="424277"/>
                </a:cubicBezTo>
                <a:close/>
                <a:moveTo>
                  <a:pt x="760695" y="411485"/>
                </a:moveTo>
                <a:cubicBezTo>
                  <a:pt x="756914" y="408551"/>
                  <a:pt x="748636" y="392740"/>
                  <a:pt x="746941" y="410751"/>
                </a:cubicBezTo>
                <a:cubicBezTo>
                  <a:pt x="750703" y="413799"/>
                  <a:pt x="760209" y="426001"/>
                  <a:pt x="760695" y="411485"/>
                </a:cubicBezTo>
                <a:close/>
                <a:moveTo>
                  <a:pt x="767077" y="366098"/>
                </a:moveTo>
                <a:cubicBezTo>
                  <a:pt x="763229" y="367784"/>
                  <a:pt x="760105" y="344867"/>
                  <a:pt x="757981" y="356459"/>
                </a:cubicBezTo>
                <a:cubicBezTo>
                  <a:pt x="759885" y="364126"/>
                  <a:pt x="765219" y="384815"/>
                  <a:pt x="767077" y="366098"/>
                </a:cubicBezTo>
                <a:close/>
                <a:moveTo>
                  <a:pt x="767334" y="324950"/>
                </a:moveTo>
                <a:cubicBezTo>
                  <a:pt x="763695" y="315978"/>
                  <a:pt x="755075" y="321416"/>
                  <a:pt x="749027" y="319378"/>
                </a:cubicBezTo>
                <a:cubicBezTo>
                  <a:pt x="747436" y="337466"/>
                  <a:pt x="757552" y="321721"/>
                  <a:pt x="756552" y="338104"/>
                </a:cubicBezTo>
                <a:cubicBezTo>
                  <a:pt x="754428" y="338390"/>
                  <a:pt x="754875" y="349658"/>
                  <a:pt x="758028" y="347315"/>
                </a:cubicBezTo>
                <a:cubicBezTo>
                  <a:pt x="758904" y="340714"/>
                  <a:pt x="756390" y="323598"/>
                  <a:pt x="759705" y="324531"/>
                </a:cubicBezTo>
                <a:cubicBezTo>
                  <a:pt x="761171" y="335180"/>
                  <a:pt x="765305" y="335590"/>
                  <a:pt x="767334" y="324950"/>
                </a:cubicBezTo>
                <a:close/>
                <a:moveTo>
                  <a:pt x="823808" y="332561"/>
                </a:moveTo>
                <a:cubicBezTo>
                  <a:pt x="827399" y="332646"/>
                  <a:pt x="828265" y="340676"/>
                  <a:pt x="832952" y="337638"/>
                </a:cubicBezTo>
                <a:cubicBezTo>
                  <a:pt x="835200" y="323150"/>
                  <a:pt x="823893" y="325588"/>
                  <a:pt x="823808" y="332561"/>
                </a:cubicBezTo>
                <a:close/>
                <a:moveTo>
                  <a:pt x="771334" y="421200"/>
                </a:moveTo>
                <a:cubicBezTo>
                  <a:pt x="772516" y="420210"/>
                  <a:pt x="774344" y="421219"/>
                  <a:pt x="774411" y="416771"/>
                </a:cubicBezTo>
                <a:cubicBezTo>
                  <a:pt x="768372" y="412028"/>
                  <a:pt x="769582" y="429744"/>
                  <a:pt x="768163" y="439298"/>
                </a:cubicBezTo>
                <a:cubicBezTo>
                  <a:pt x="770201" y="439422"/>
                  <a:pt x="772230" y="439536"/>
                  <a:pt x="774278" y="439631"/>
                </a:cubicBezTo>
                <a:cubicBezTo>
                  <a:pt x="775468" y="427239"/>
                  <a:pt x="771306" y="430287"/>
                  <a:pt x="771334" y="421200"/>
                </a:cubicBezTo>
                <a:close/>
                <a:moveTo>
                  <a:pt x="776440" y="334599"/>
                </a:moveTo>
                <a:cubicBezTo>
                  <a:pt x="776773" y="323159"/>
                  <a:pt x="774173" y="320150"/>
                  <a:pt x="771973" y="316044"/>
                </a:cubicBezTo>
                <a:cubicBezTo>
                  <a:pt x="771449" y="322207"/>
                  <a:pt x="769744" y="324664"/>
                  <a:pt x="770334" y="334256"/>
                </a:cubicBezTo>
                <a:cubicBezTo>
                  <a:pt x="772373" y="334370"/>
                  <a:pt x="774402" y="334494"/>
                  <a:pt x="776440" y="334599"/>
                </a:cubicBezTo>
                <a:close/>
                <a:moveTo>
                  <a:pt x="797300" y="422581"/>
                </a:moveTo>
                <a:cubicBezTo>
                  <a:pt x="789346" y="416543"/>
                  <a:pt x="787537" y="429516"/>
                  <a:pt x="781974" y="430935"/>
                </a:cubicBezTo>
                <a:cubicBezTo>
                  <a:pt x="782060" y="418762"/>
                  <a:pt x="786298" y="419486"/>
                  <a:pt x="788194" y="412961"/>
                </a:cubicBezTo>
                <a:cubicBezTo>
                  <a:pt x="783536" y="400864"/>
                  <a:pt x="779936" y="421848"/>
                  <a:pt x="777392" y="430668"/>
                </a:cubicBezTo>
                <a:cubicBezTo>
                  <a:pt x="785432" y="437298"/>
                  <a:pt x="790537" y="427639"/>
                  <a:pt x="795642" y="445356"/>
                </a:cubicBezTo>
                <a:cubicBezTo>
                  <a:pt x="794452" y="432373"/>
                  <a:pt x="797862" y="433640"/>
                  <a:pt x="797300" y="422581"/>
                </a:cubicBezTo>
                <a:close/>
                <a:moveTo>
                  <a:pt x="793128" y="353782"/>
                </a:moveTo>
                <a:cubicBezTo>
                  <a:pt x="808587" y="349925"/>
                  <a:pt x="787041" y="340504"/>
                  <a:pt x="786994" y="358030"/>
                </a:cubicBezTo>
                <a:cubicBezTo>
                  <a:pt x="789851" y="358154"/>
                  <a:pt x="790432" y="354449"/>
                  <a:pt x="793128" y="353782"/>
                </a:cubicBezTo>
                <a:close/>
                <a:moveTo>
                  <a:pt x="812959" y="359440"/>
                </a:moveTo>
                <a:cubicBezTo>
                  <a:pt x="813006" y="351801"/>
                  <a:pt x="813054" y="344181"/>
                  <a:pt x="813102" y="336580"/>
                </a:cubicBezTo>
                <a:cubicBezTo>
                  <a:pt x="813273" y="330227"/>
                  <a:pt x="824103" y="334342"/>
                  <a:pt x="819264" y="327760"/>
                </a:cubicBezTo>
                <a:cubicBezTo>
                  <a:pt x="813359" y="328341"/>
                  <a:pt x="808006" y="327312"/>
                  <a:pt x="804024" y="322350"/>
                </a:cubicBezTo>
                <a:cubicBezTo>
                  <a:pt x="801472" y="344724"/>
                  <a:pt x="811873" y="329627"/>
                  <a:pt x="809968" y="350115"/>
                </a:cubicBezTo>
                <a:cubicBezTo>
                  <a:pt x="807091" y="348944"/>
                  <a:pt x="806558" y="355087"/>
                  <a:pt x="803834" y="354373"/>
                </a:cubicBezTo>
                <a:cubicBezTo>
                  <a:pt x="804863" y="330417"/>
                  <a:pt x="789642" y="312796"/>
                  <a:pt x="787108" y="339762"/>
                </a:cubicBezTo>
                <a:cubicBezTo>
                  <a:pt x="793261" y="340838"/>
                  <a:pt x="798871" y="343495"/>
                  <a:pt x="800824" y="345067"/>
                </a:cubicBezTo>
                <a:cubicBezTo>
                  <a:pt x="803624" y="367698"/>
                  <a:pt x="795680" y="357030"/>
                  <a:pt x="796090" y="372251"/>
                </a:cubicBezTo>
                <a:cubicBezTo>
                  <a:pt x="803196" y="372547"/>
                  <a:pt x="804615" y="355249"/>
                  <a:pt x="812959" y="359440"/>
                </a:cubicBezTo>
                <a:close/>
                <a:moveTo>
                  <a:pt x="835485" y="424667"/>
                </a:moveTo>
                <a:cubicBezTo>
                  <a:pt x="831294" y="427763"/>
                  <a:pt x="832476" y="415419"/>
                  <a:pt x="829437" y="415190"/>
                </a:cubicBezTo>
                <a:cubicBezTo>
                  <a:pt x="826008" y="421591"/>
                  <a:pt x="831285" y="426458"/>
                  <a:pt x="827818" y="428839"/>
                </a:cubicBezTo>
                <a:cubicBezTo>
                  <a:pt x="827237" y="421000"/>
                  <a:pt x="825837" y="429687"/>
                  <a:pt x="823236" y="428582"/>
                </a:cubicBezTo>
                <a:cubicBezTo>
                  <a:pt x="822417" y="413933"/>
                  <a:pt x="826189" y="414600"/>
                  <a:pt x="823370" y="405741"/>
                </a:cubicBezTo>
                <a:cubicBezTo>
                  <a:pt x="821084" y="406379"/>
                  <a:pt x="817750" y="403789"/>
                  <a:pt x="817235" y="409970"/>
                </a:cubicBezTo>
                <a:cubicBezTo>
                  <a:pt x="818083" y="409999"/>
                  <a:pt x="818940" y="413752"/>
                  <a:pt x="817207" y="414552"/>
                </a:cubicBezTo>
                <a:cubicBezTo>
                  <a:pt x="809377" y="420667"/>
                  <a:pt x="810768" y="400207"/>
                  <a:pt x="806625" y="395702"/>
                </a:cubicBezTo>
                <a:cubicBezTo>
                  <a:pt x="807025" y="413990"/>
                  <a:pt x="803748" y="420905"/>
                  <a:pt x="804815" y="441317"/>
                </a:cubicBezTo>
                <a:cubicBezTo>
                  <a:pt x="811216" y="436393"/>
                  <a:pt x="812359" y="442089"/>
                  <a:pt x="818540" y="446642"/>
                </a:cubicBezTo>
                <a:cubicBezTo>
                  <a:pt x="818750" y="441060"/>
                  <a:pt x="819064" y="435831"/>
                  <a:pt x="821646" y="437669"/>
                </a:cubicBezTo>
                <a:cubicBezTo>
                  <a:pt x="826380" y="437459"/>
                  <a:pt x="825922" y="452280"/>
                  <a:pt x="832285" y="447375"/>
                </a:cubicBezTo>
                <a:cubicBezTo>
                  <a:pt x="832990" y="438650"/>
                  <a:pt x="836705" y="439298"/>
                  <a:pt x="835485" y="424667"/>
                </a:cubicBezTo>
                <a:close/>
                <a:moveTo>
                  <a:pt x="834123" y="397159"/>
                </a:moveTo>
                <a:cubicBezTo>
                  <a:pt x="828370" y="385577"/>
                  <a:pt x="831409" y="380614"/>
                  <a:pt x="826513" y="392168"/>
                </a:cubicBezTo>
                <a:cubicBezTo>
                  <a:pt x="828256" y="375185"/>
                  <a:pt x="822808" y="378938"/>
                  <a:pt x="823617" y="364584"/>
                </a:cubicBezTo>
                <a:cubicBezTo>
                  <a:pt x="820493" y="360383"/>
                  <a:pt x="817750" y="379338"/>
                  <a:pt x="820484" y="378147"/>
                </a:cubicBezTo>
                <a:cubicBezTo>
                  <a:pt x="820522" y="373528"/>
                  <a:pt x="823198" y="372528"/>
                  <a:pt x="823532" y="378319"/>
                </a:cubicBezTo>
                <a:cubicBezTo>
                  <a:pt x="823522" y="381348"/>
                  <a:pt x="823493" y="384396"/>
                  <a:pt x="823484" y="387453"/>
                </a:cubicBezTo>
                <a:cubicBezTo>
                  <a:pt x="820303" y="389987"/>
                  <a:pt x="813483" y="381262"/>
                  <a:pt x="812759" y="391444"/>
                </a:cubicBezTo>
                <a:cubicBezTo>
                  <a:pt x="815597" y="400664"/>
                  <a:pt x="819960" y="394045"/>
                  <a:pt x="823446" y="392016"/>
                </a:cubicBezTo>
                <a:cubicBezTo>
                  <a:pt x="827437" y="409437"/>
                  <a:pt x="832504" y="401207"/>
                  <a:pt x="838638" y="406551"/>
                </a:cubicBezTo>
                <a:cubicBezTo>
                  <a:pt x="839781" y="394387"/>
                  <a:pt x="836028" y="400979"/>
                  <a:pt x="834123" y="397159"/>
                </a:cubicBezTo>
                <a:close/>
                <a:moveTo>
                  <a:pt x="851135" y="361469"/>
                </a:moveTo>
                <a:cubicBezTo>
                  <a:pt x="848430" y="358821"/>
                  <a:pt x="844810" y="358783"/>
                  <a:pt x="843553" y="351944"/>
                </a:cubicBezTo>
                <a:cubicBezTo>
                  <a:pt x="847125" y="352115"/>
                  <a:pt x="850687" y="352306"/>
                  <a:pt x="854250" y="352525"/>
                </a:cubicBezTo>
                <a:cubicBezTo>
                  <a:pt x="855564" y="347296"/>
                  <a:pt x="856336" y="340381"/>
                  <a:pt x="855907" y="329722"/>
                </a:cubicBezTo>
                <a:cubicBezTo>
                  <a:pt x="846830" y="323293"/>
                  <a:pt x="846382" y="343638"/>
                  <a:pt x="839029" y="342543"/>
                </a:cubicBezTo>
                <a:cubicBezTo>
                  <a:pt x="838009" y="351763"/>
                  <a:pt x="841715" y="351401"/>
                  <a:pt x="842001" y="356411"/>
                </a:cubicBezTo>
                <a:cubicBezTo>
                  <a:pt x="841972" y="355773"/>
                  <a:pt x="838924" y="362564"/>
                  <a:pt x="838895" y="365393"/>
                </a:cubicBezTo>
                <a:cubicBezTo>
                  <a:pt x="838914" y="363307"/>
                  <a:pt x="841839" y="369499"/>
                  <a:pt x="841924" y="370118"/>
                </a:cubicBezTo>
                <a:cubicBezTo>
                  <a:pt x="842562" y="374547"/>
                  <a:pt x="838714" y="380348"/>
                  <a:pt x="843391" y="379376"/>
                </a:cubicBezTo>
                <a:cubicBezTo>
                  <a:pt x="840457" y="356249"/>
                  <a:pt x="850383" y="373080"/>
                  <a:pt x="851135" y="361469"/>
                </a:cubicBezTo>
                <a:close/>
                <a:moveTo>
                  <a:pt x="864670" y="398807"/>
                </a:moveTo>
                <a:cubicBezTo>
                  <a:pt x="861832" y="390549"/>
                  <a:pt x="854592" y="394940"/>
                  <a:pt x="849411" y="393416"/>
                </a:cubicBezTo>
                <a:cubicBezTo>
                  <a:pt x="850373" y="420600"/>
                  <a:pt x="860289" y="408818"/>
                  <a:pt x="864670" y="398807"/>
                </a:cubicBezTo>
                <a:close/>
                <a:moveTo>
                  <a:pt x="869775" y="378014"/>
                </a:moveTo>
                <a:cubicBezTo>
                  <a:pt x="870347" y="378538"/>
                  <a:pt x="871118" y="379347"/>
                  <a:pt x="872414" y="380929"/>
                </a:cubicBezTo>
                <a:cubicBezTo>
                  <a:pt x="874195" y="383119"/>
                  <a:pt x="873462" y="390044"/>
                  <a:pt x="876938" y="390330"/>
                </a:cubicBezTo>
                <a:cubicBezTo>
                  <a:pt x="878062" y="390406"/>
                  <a:pt x="882720" y="392740"/>
                  <a:pt x="883101" y="381500"/>
                </a:cubicBezTo>
                <a:cubicBezTo>
                  <a:pt x="880424" y="378709"/>
                  <a:pt x="874090" y="386558"/>
                  <a:pt x="873966" y="376433"/>
                </a:cubicBezTo>
                <a:cubicBezTo>
                  <a:pt x="881186" y="380805"/>
                  <a:pt x="878262" y="365498"/>
                  <a:pt x="880167" y="363069"/>
                </a:cubicBezTo>
                <a:cubicBezTo>
                  <a:pt x="881929" y="368422"/>
                  <a:pt x="885530" y="368536"/>
                  <a:pt x="889292" y="368127"/>
                </a:cubicBezTo>
                <a:cubicBezTo>
                  <a:pt x="888444" y="348134"/>
                  <a:pt x="877281" y="357869"/>
                  <a:pt x="872604" y="348906"/>
                </a:cubicBezTo>
                <a:cubicBezTo>
                  <a:pt x="872623" y="344333"/>
                  <a:pt x="873881" y="343543"/>
                  <a:pt x="874185" y="339885"/>
                </a:cubicBezTo>
                <a:cubicBezTo>
                  <a:pt x="869509" y="336428"/>
                  <a:pt x="871271" y="336504"/>
                  <a:pt x="866546" y="339457"/>
                </a:cubicBezTo>
                <a:cubicBezTo>
                  <a:pt x="864194" y="356745"/>
                  <a:pt x="873376" y="340724"/>
                  <a:pt x="871023" y="357992"/>
                </a:cubicBezTo>
                <a:cubicBezTo>
                  <a:pt x="868470" y="357840"/>
                  <a:pt x="865937" y="357716"/>
                  <a:pt x="863384" y="357602"/>
                </a:cubicBezTo>
                <a:cubicBezTo>
                  <a:pt x="861698" y="376614"/>
                  <a:pt x="870223" y="359774"/>
                  <a:pt x="870937" y="371689"/>
                </a:cubicBezTo>
                <a:cubicBezTo>
                  <a:pt x="871242" y="376652"/>
                  <a:pt x="870480" y="377909"/>
                  <a:pt x="869775" y="378014"/>
                </a:cubicBezTo>
                <a:cubicBezTo>
                  <a:pt x="868156" y="376557"/>
                  <a:pt x="868861" y="378166"/>
                  <a:pt x="869775" y="378014"/>
                </a:cubicBezTo>
                <a:close/>
                <a:moveTo>
                  <a:pt x="893712" y="395778"/>
                </a:moveTo>
                <a:cubicBezTo>
                  <a:pt x="885587" y="390787"/>
                  <a:pt x="890016" y="403427"/>
                  <a:pt x="887539" y="404589"/>
                </a:cubicBezTo>
                <a:cubicBezTo>
                  <a:pt x="881177" y="407637"/>
                  <a:pt x="874290" y="393283"/>
                  <a:pt x="869251" y="399064"/>
                </a:cubicBezTo>
                <a:cubicBezTo>
                  <a:pt x="871499" y="400007"/>
                  <a:pt x="870585" y="410189"/>
                  <a:pt x="870661" y="417428"/>
                </a:cubicBezTo>
                <a:cubicBezTo>
                  <a:pt x="877786" y="404627"/>
                  <a:pt x="883063" y="414990"/>
                  <a:pt x="893607" y="414085"/>
                </a:cubicBezTo>
                <a:cubicBezTo>
                  <a:pt x="893645" y="407970"/>
                  <a:pt x="893674" y="401884"/>
                  <a:pt x="893712" y="395778"/>
                </a:cubicBezTo>
                <a:close/>
                <a:moveTo>
                  <a:pt x="934898" y="407160"/>
                </a:moveTo>
                <a:cubicBezTo>
                  <a:pt x="935003" y="400884"/>
                  <a:pt x="934241" y="397092"/>
                  <a:pt x="933460" y="393368"/>
                </a:cubicBezTo>
                <a:cubicBezTo>
                  <a:pt x="929640" y="392397"/>
                  <a:pt x="928630" y="400150"/>
                  <a:pt x="927259" y="406741"/>
                </a:cubicBezTo>
                <a:cubicBezTo>
                  <a:pt x="929231" y="412723"/>
                  <a:pt x="932860" y="412914"/>
                  <a:pt x="934898" y="407160"/>
                </a:cubicBezTo>
                <a:close/>
                <a:moveTo>
                  <a:pt x="951938" y="366936"/>
                </a:moveTo>
                <a:cubicBezTo>
                  <a:pt x="949243" y="369422"/>
                  <a:pt x="943004" y="360926"/>
                  <a:pt x="942756" y="371003"/>
                </a:cubicBezTo>
                <a:cubicBezTo>
                  <a:pt x="944670" y="377395"/>
                  <a:pt x="951833" y="379452"/>
                  <a:pt x="951938" y="366936"/>
                </a:cubicBezTo>
                <a:close/>
                <a:moveTo>
                  <a:pt x="985733" y="336742"/>
                </a:moveTo>
                <a:cubicBezTo>
                  <a:pt x="982751" y="328960"/>
                  <a:pt x="983799" y="337047"/>
                  <a:pt x="979627" y="336409"/>
                </a:cubicBezTo>
                <a:cubicBezTo>
                  <a:pt x="978303" y="353954"/>
                  <a:pt x="986828" y="354411"/>
                  <a:pt x="985733" y="336742"/>
                </a:cubicBezTo>
                <a:close/>
                <a:moveTo>
                  <a:pt x="986990" y="382548"/>
                </a:moveTo>
                <a:cubicBezTo>
                  <a:pt x="983513" y="378852"/>
                  <a:pt x="975998" y="363736"/>
                  <a:pt x="971750" y="377147"/>
                </a:cubicBezTo>
                <a:cubicBezTo>
                  <a:pt x="975465" y="380109"/>
                  <a:pt x="984504" y="390882"/>
                  <a:pt x="986990" y="382548"/>
                </a:cubicBezTo>
                <a:close/>
                <a:moveTo>
                  <a:pt x="1015651" y="443546"/>
                </a:moveTo>
                <a:cubicBezTo>
                  <a:pt x="1013260" y="441441"/>
                  <a:pt x="1014422" y="429068"/>
                  <a:pt x="1009593" y="434040"/>
                </a:cubicBezTo>
                <a:cubicBezTo>
                  <a:pt x="1009574" y="438621"/>
                  <a:pt x="1009536" y="443213"/>
                  <a:pt x="1009517" y="447785"/>
                </a:cubicBezTo>
                <a:cubicBezTo>
                  <a:pt x="1011803" y="447118"/>
                  <a:pt x="1015136" y="449699"/>
                  <a:pt x="1015651" y="443546"/>
                </a:cubicBezTo>
                <a:close/>
                <a:moveTo>
                  <a:pt x="1027976" y="425925"/>
                </a:moveTo>
                <a:cubicBezTo>
                  <a:pt x="1022861" y="417828"/>
                  <a:pt x="1016451" y="421000"/>
                  <a:pt x="1017175" y="443603"/>
                </a:cubicBezTo>
                <a:cubicBezTo>
                  <a:pt x="1018108" y="445003"/>
                  <a:pt x="1022985" y="455281"/>
                  <a:pt x="1023290" y="443936"/>
                </a:cubicBezTo>
                <a:cubicBezTo>
                  <a:pt x="1022356" y="443632"/>
                  <a:pt x="1021490" y="443155"/>
                  <a:pt x="1021785" y="439269"/>
                </a:cubicBezTo>
                <a:cubicBezTo>
                  <a:pt x="1026652" y="443546"/>
                  <a:pt x="1026605" y="432535"/>
                  <a:pt x="1027976" y="425925"/>
                </a:cubicBezTo>
                <a:close/>
                <a:moveTo>
                  <a:pt x="1049245" y="445356"/>
                </a:moveTo>
                <a:cubicBezTo>
                  <a:pt x="1049988" y="423734"/>
                  <a:pt x="1043111" y="444184"/>
                  <a:pt x="1040082" y="444860"/>
                </a:cubicBezTo>
                <a:cubicBezTo>
                  <a:pt x="1036358" y="445670"/>
                  <a:pt x="1029595" y="431782"/>
                  <a:pt x="1027833" y="448794"/>
                </a:cubicBezTo>
                <a:cubicBezTo>
                  <a:pt x="1034825" y="447175"/>
                  <a:pt x="1044616" y="454290"/>
                  <a:pt x="1049245" y="445356"/>
                </a:cubicBezTo>
                <a:close/>
                <a:moveTo>
                  <a:pt x="1061761" y="395711"/>
                </a:moveTo>
                <a:cubicBezTo>
                  <a:pt x="1059837" y="389330"/>
                  <a:pt x="1052684" y="387272"/>
                  <a:pt x="1052570" y="399788"/>
                </a:cubicBezTo>
                <a:cubicBezTo>
                  <a:pt x="1055284" y="397312"/>
                  <a:pt x="1061514" y="405817"/>
                  <a:pt x="1061761" y="395711"/>
                </a:cubicBezTo>
                <a:close/>
                <a:moveTo>
                  <a:pt x="977132" y="496343"/>
                </a:moveTo>
                <a:cubicBezTo>
                  <a:pt x="972131" y="495800"/>
                  <a:pt x="971369" y="483027"/>
                  <a:pt x="964968" y="486523"/>
                </a:cubicBezTo>
                <a:cubicBezTo>
                  <a:pt x="964702" y="509364"/>
                  <a:pt x="972550" y="504039"/>
                  <a:pt x="977132" y="496343"/>
                </a:cubicBezTo>
                <a:close/>
                <a:moveTo>
                  <a:pt x="993915" y="501810"/>
                </a:moveTo>
                <a:cubicBezTo>
                  <a:pt x="988752" y="507306"/>
                  <a:pt x="985942" y="483456"/>
                  <a:pt x="983247" y="496686"/>
                </a:cubicBezTo>
                <a:cubicBezTo>
                  <a:pt x="989390" y="501886"/>
                  <a:pt x="986790" y="507230"/>
                  <a:pt x="983132" y="514945"/>
                </a:cubicBezTo>
                <a:cubicBezTo>
                  <a:pt x="987695" y="513593"/>
                  <a:pt x="992448" y="512802"/>
                  <a:pt x="993915" y="501810"/>
                </a:cubicBezTo>
                <a:close/>
                <a:moveTo>
                  <a:pt x="1011993" y="543949"/>
                </a:moveTo>
                <a:cubicBezTo>
                  <a:pt x="1010564" y="533081"/>
                  <a:pt x="1011660" y="514926"/>
                  <a:pt x="1006040" y="516164"/>
                </a:cubicBezTo>
                <a:cubicBezTo>
                  <a:pt x="1005278" y="533348"/>
                  <a:pt x="1009145" y="537167"/>
                  <a:pt x="1011993" y="543949"/>
                </a:cubicBezTo>
                <a:close/>
                <a:moveTo>
                  <a:pt x="1016699" y="521318"/>
                </a:moveTo>
                <a:cubicBezTo>
                  <a:pt x="1008450" y="515021"/>
                  <a:pt x="1022518" y="494238"/>
                  <a:pt x="1012288" y="493647"/>
                </a:cubicBezTo>
                <a:cubicBezTo>
                  <a:pt x="1009888" y="508230"/>
                  <a:pt x="1012908" y="529909"/>
                  <a:pt x="1016699" y="521318"/>
                </a:cubicBezTo>
                <a:close/>
                <a:moveTo>
                  <a:pt x="1058056" y="505268"/>
                </a:moveTo>
                <a:cubicBezTo>
                  <a:pt x="1059837" y="506154"/>
                  <a:pt x="1059666" y="512602"/>
                  <a:pt x="1059494" y="519070"/>
                </a:cubicBezTo>
                <a:cubicBezTo>
                  <a:pt x="1062152" y="519546"/>
                  <a:pt x="1064257" y="518308"/>
                  <a:pt x="1065628" y="514821"/>
                </a:cubicBezTo>
                <a:cubicBezTo>
                  <a:pt x="1066781" y="503515"/>
                  <a:pt x="1059228" y="495105"/>
                  <a:pt x="1058056" y="505268"/>
                </a:cubicBezTo>
                <a:close/>
                <a:moveTo>
                  <a:pt x="1069915" y="565380"/>
                </a:moveTo>
                <a:cubicBezTo>
                  <a:pt x="1069696" y="558513"/>
                  <a:pt x="1070572" y="548521"/>
                  <a:pt x="1068495" y="546997"/>
                </a:cubicBezTo>
                <a:cubicBezTo>
                  <a:pt x="1068905" y="556313"/>
                  <a:pt x="1064085" y="545835"/>
                  <a:pt x="1063943" y="542177"/>
                </a:cubicBezTo>
                <a:cubicBezTo>
                  <a:pt x="1064114" y="534967"/>
                  <a:pt x="1067857" y="538796"/>
                  <a:pt x="1067076" y="528614"/>
                </a:cubicBezTo>
                <a:cubicBezTo>
                  <a:pt x="1060285" y="526909"/>
                  <a:pt x="1051065" y="536634"/>
                  <a:pt x="1044140" y="531967"/>
                </a:cubicBezTo>
                <a:cubicBezTo>
                  <a:pt x="1040359" y="529404"/>
                  <a:pt x="1038768" y="514688"/>
                  <a:pt x="1035082" y="513174"/>
                </a:cubicBezTo>
                <a:cubicBezTo>
                  <a:pt x="1039959" y="512554"/>
                  <a:pt x="1048617" y="499591"/>
                  <a:pt x="1045912" y="490876"/>
                </a:cubicBezTo>
                <a:cubicBezTo>
                  <a:pt x="1042711" y="505725"/>
                  <a:pt x="1032329" y="504268"/>
                  <a:pt x="1030462" y="517488"/>
                </a:cubicBezTo>
                <a:cubicBezTo>
                  <a:pt x="1030672" y="516041"/>
                  <a:pt x="1035339" y="520670"/>
                  <a:pt x="1033463" y="526813"/>
                </a:cubicBezTo>
                <a:cubicBezTo>
                  <a:pt x="1030757" y="523918"/>
                  <a:pt x="1027043" y="539863"/>
                  <a:pt x="1025833" y="526375"/>
                </a:cubicBezTo>
                <a:cubicBezTo>
                  <a:pt x="1027624" y="525775"/>
                  <a:pt x="1030157" y="527423"/>
                  <a:pt x="1030434" y="522099"/>
                </a:cubicBezTo>
                <a:cubicBezTo>
                  <a:pt x="1028186" y="516574"/>
                  <a:pt x="1024223" y="516060"/>
                  <a:pt x="1022880" y="507925"/>
                </a:cubicBezTo>
                <a:cubicBezTo>
                  <a:pt x="1024623" y="501439"/>
                  <a:pt x="1024595" y="496876"/>
                  <a:pt x="1021432" y="494152"/>
                </a:cubicBezTo>
                <a:cubicBezTo>
                  <a:pt x="1022499" y="508287"/>
                  <a:pt x="1016137" y="499458"/>
                  <a:pt x="1018242" y="516860"/>
                </a:cubicBezTo>
                <a:cubicBezTo>
                  <a:pt x="1022080" y="516479"/>
                  <a:pt x="1023080" y="508383"/>
                  <a:pt x="1024328" y="521765"/>
                </a:cubicBezTo>
                <a:cubicBezTo>
                  <a:pt x="1022785" y="535586"/>
                  <a:pt x="1021080" y="548940"/>
                  <a:pt x="1019499" y="562656"/>
                </a:cubicBezTo>
                <a:cubicBezTo>
                  <a:pt x="1021528" y="562761"/>
                  <a:pt x="1023566" y="562866"/>
                  <a:pt x="1025614" y="562980"/>
                </a:cubicBezTo>
                <a:cubicBezTo>
                  <a:pt x="1027700" y="551645"/>
                  <a:pt x="1019661" y="548350"/>
                  <a:pt x="1024195" y="544625"/>
                </a:cubicBezTo>
                <a:cubicBezTo>
                  <a:pt x="1025662" y="544549"/>
                  <a:pt x="1030929" y="544549"/>
                  <a:pt x="1030272" y="549493"/>
                </a:cubicBezTo>
                <a:cubicBezTo>
                  <a:pt x="1030405" y="548588"/>
                  <a:pt x="1026014" y="552255"/>
                  <a:pt x="1027195" y="553903"/>
                </a:cubicBezTo>
                <a:cubicBezTo>
                  <a:pt x="1031519" y="559827"/>
                  <a:pt x="1036063" y="554798"/>
                  <a:pt x="1040949" y="554645"/>
                </a:cubicBezTo>
                <a:cubicBezTo>
                  <a:pt x="1044111" y="554569"/>
                  <a:pt x="1049512" y="567276"/>
                  <a:pt x="1050141" y="550569"/>
                </a:cubicBezTo>
                <a:cubicBezTo>
                  <a:pt x="1042864" y="550636"/>
                  <a:pt x="1041016" y="535024"/>
                  <a:pt x="1034977" y="531471"/>
                </a:cubicBezTo>
                <a:cubicBezTo>
                  <a:pt x="1039492" y="517298"/>
                  <a:pt x="1043769" y="541758"/>
                  <a:pt x="1047112" y="545863"/>
                </a:cubicBezTo>
                <a:cubicBezTo>
                  <a:pt x="1050188" y="544139"/>
                  <a:pt x="1058513" y="535129"/>
                  <a:pt x="1060857" y="546578"/>
                </a:cubicBezTo>
                <a:cubicBezTo>
                  <a:pt x="1061047" y="559589"/>
                  <a:pt x="1050903" y="540510"/>
                  <a:pt x="1053141" y="559875"/>
                </a:cubicBezTo>
                <a:cubicBezTo>
                  <a:pt x="1060390" y="552360"/>
                  <a:pt x="1062447" y="563199"/>
                  <a:pt x="1069915" y="565380"/>
                </a:cubicBezTo>
                <a:close/>
                <a:moveTo>
                  <a:pt x="1099566" y="461777"/>
                </a:moveTo>
                <a:cubicBezTo>
                  <a:pt x="1098890" y="448528"/>
                  <a:pt x="1094280" y="423467"/>
                  <a:pt x="1089012" y="438336"/>
                </a:cubicBezTo>
                <a:cubicBezTo>
                  <a:pt x="1090717" y="439412"/>
                  <a:pt x="1091356" y="443565"/>
                  <a:pt x="1092003" y="447670"/>
                </a:cubicBezTo>
                <a:cubicBezTo>
                  <a:pt x="1090003" y="453842"/>
                  <a:pt x="1085345" y="451823"/>
                  <a:pt x="1081288" y="451652"/>
                </a:cubicBezTo>
                <a:cubicBezTo>
                  <a:pt x="1083135" y="437383"/>
                  <a:pt x="1078963" y="440384"/>
                  <a:pt x="1078344" y="433183"/>
                </a:cubicBezTo>
                <a:cubicBezTo>
                  <a:pt x="1073077" y="429239"/>
                  <a:pt x="1072439" y="439698"/>
                  <a:pt x="1067629" y="437174"/>
                </a:cubicBezTo>
                <a:cubicBezTo>
                  <a:pt x="1068610" y="451328"/>
                  <a:pt x="1068648" y="446051"/>
                  <a:pt x="1067495" y="460034"/>
                </a:cubicBezTo>
                <a:cubicBezTo>
                  <a:pt x="1078183" y="460615"/>
                  <a:pt x="1088879" y="461196"/>
                  <a:pt x="1099566" y="461777"/>
                </a:cubicBezTo>
                <a:close/>
                <a:moveTo>
                  <a:pt x="1142438" y="445813"/>
                </a:moveTo>
                <a:cubicBezTo>
                  <a:pt x="1136885" y="444079"/>
                  <a:pt x="1132494" y="446003"/>
                  <a:pt x="1128665" y="449642"/>
                </a:cubicBezTo>
                <a:cubicBezTo>
                  <a:pt x="1128265" y="439079"/>
                  <a:pt x="1133113" y="444803"/>
                  <a:pt x="1133332" y="436155"/>
                </a:cubicBezTo>
                <a:cubicBezTo>
                  <a:pt x="1132151" y="435069"/>
                  <a:pt x="1130313" y="435888"/>
                  <a:pt x="1130303" y="431430"/>
                </a:cubicBezTo>
                <a:cubicBezTo>
                  <a:pt x="1129294" y="431383"/>
                  <a:pt x="1128274" y="431316"/>
                  <a:pt x="1127246" y="431268"/>
                </a:cubicBezTo>
                <a:cubicBezTo>
                  <a:pt x="1126941" y="438069"/>
                  <a:pt x="1127684" y="448185"/>
                  <a:pt x="1125607" y="449471"/>
                </a:cubicBezTo>
                <a:cubicBezTo>
                  <a:pt x="1123607" y="429430"/>
                  <a:pt x="1117721" y="448594"/>
                  <a:pt x="1113396" y="448813"/>
                </a:cubicBezTo>
                <a:cubicBezTo>
                  <a:pt x="1113415" y="444251"/>
                  <a:pt x="1113444" y="439669"/>
                  <a:pt x="1113473" y="435088"/>
                </a:cubicBezTo>
                <a:cubicBezTo>
                  <a:pt x="1107148" y="449290"/>
                  <a:pt x="1097471" y="418276"/>
                  <a:pt x="1096642" y="438755"/>
                </a:cubicBezTo>
                <a:cubicBezTo>
                  <a:pt x="1103090" y="435202"/>
                  <a:pt x="1107853" y="449985"/>
                  <a:pt x="1104148" y="462034"/>
                </a:cubicBezTo>
                <a:cubicBezTo>
                  <a:pt x="1110101" y="461872"/>
                  <a:pt x="1115330" y="459481"/>
                  <a:pt x="1117968" y="449061"/>
                </a:cubicBezTo>
                <a:cubicBezTo>
                  <a:pt x="1125988" y="445575"/>
                  <a:pt x="1139495" y="476922"/>
                  <a:pt x="1142438" y="445813"/>
                </a:cubicBezTo>
                <a:close/>
                <a:moveTo>
                  <a:pt x="1173718" y="580115"/>
                </a:moveTo>
                <a:cubicBezTo>
                  <a:pt x="1169203" y="586659"/>
                  <a:pt x="1168070" y="574629"/>
                  <a:pt x="1166032" y="588831"/>
                </a:cubicBezTo>
                <a:cubicBezTo>
                  <a:pt x="1169594" y="594946"/>
                  <a:pt x="1168879" y="588374"/>
                  <a:pt x="1173632" y="593812"/>
                </a:cubicBezTo>
                <a:cubicBezTo>
                  <a:pt x="1173661" y="589259"/>
                  <a:pt x="1173680" y="584668"/>
                  <a:pt x="1173718" y="580115"/>
                </a:cubicBezTo>
                <a:close/>
                <a:moveTo>
                  <a:pt x="1183396" y="493771"/>
                </a:moveTo>
                <a:cubicBezTo>
                  <a:pt x="1181633" y="488399"/>
                  <a:pt x="1178033" y="488275"/>
                  <a:pt x="1174271" y="488704"/>
                </a:cubicBezTo>
                <a:cubicBezTo>
                  <a:pt x="1172023" y="503172"/>
                  <a:pt x="1183338" y="500744"/>
                  <a:pt x="1183396" y="493771"/>
                </a:cubicBezTo>
                <a:close/>
                <a:moveTo>
                  <a:pt x="1185177" y="452690"/>
                </a:moveTo>
                <a:cubicBezTo>
                  <a:pt x="1175004" y="453995"/>
                  <a:pt x="1186644" y="437269"/>
                  <a:pt x="1182262" y="429678"/>
                </a:cubicBezTo>
                <a:cubicBezTo>
                  <a:pt x="1175423" y="427049"/>
                  <a:pt x="1170804" y="431363"/>
                  <a:pt x="1165431" y="433335"/>
                </a:cubicBezTo>
                <a:cubicBezTo>
                  <a:pt x="1161650" y="439222"/>
                  <a:pt x="1168108" y="447270"/>
                  <a:pt x="1163793" y="451537"/>
                </a:cubicBezTo>
                <a:cubicBezTo>
                  <a:pt x="1160259" y="442308"/>
                  <a:pt x="1157240" y="431563"/>
                  <a:pt x="1151715" y="428030"/>
                </a:cubicBezTo>
                <a:cubicBezTo>
                  <a:pt x="1149058" y="433754"/>
                  <a:pt x="1147477" y="442812"/>
                  <a:pt x="1146962" y="455214"/>
                </a:cubicBezTo>
                <a:cubicBezTo>
                  <a:pt x="1152477" y="455795"/>
                  <a:pt x="1159183" y="457291"/>
                  <a:pt x="1153135" y="446375"/>
                </a:cubicBezTo>
                <a:cubicBezTo>
                  <a:pt x="1158411" y="449118"/>
                  <a:pt x="1161183" y="459024"/>
                  <a:pt x="1166803" y="460843"/>
                </a:cubicBezTo>
                <a:cubicBezTo>
                  <a:pt x="1170442" y="440117"/>
                  <a:pt x="1180471" y="465815"/>
                  <a:pt x="1185177" y="452690"/>
                </a:cubicBezTo>
                <a:close/>
                <a:moveTo>
                  <a:pt x="1186844" y="429906"/>
                </a:moveTo>
                <a:cubicBezTo>
                  <a:pt x="1188682" y="430982"/>
                  <a:pt x="1187758" y="435059"/>
                  <a:pt x="1186796" y="439031"/>
                </a:cubicBezTo>
                <a:cubicBezTo>
                  <a:pt x="1190873" y="439260"/>
                  <a:pt x="1190025" y="453681"/>
                  <a:pt x="1194340" y="453185"/>
                </a:cubicBezTo>
                <a:cubicBezTo>
                  <a:pt x="1197378" y="446861"/>
                  <a:pt x="1190273" y="416685"/>
                  <a:pt x="1186844" y="429906"/>
                </a:cubicBezTo>
                <a:close/>
                <a:moveTo>
                  <a:pt x="1868567" y="626807"/>
                </a:moveTo>
                <a:cubicBezTo>
                  <a:pt x="1870386" y="626169"/>
                  <a:pt x="1872910" y="627817"/>
                  <a:pt x="1873187" y="622463"/>
                </a:cubicBezTo>
                <a:cubicBezTo>
                  <a:pt x="1867633" y="619292"/>
                  <a:pt x="1877444" y="599594"/>
                  <a:pt x="1870243" y="604004"/>
                </a:cubicBezTo>
                <a:cubicBezTo>
                  <a:pt x="1868510" y="608109"/>
                  <a:pt x="1869710" y="612481"/>
                  <a:pt x="1868567" y="626807"/>
                </a:cubicBezTo>
                <a:close/>
                <a:moveTo>
                  <a:pt x="1792891" y="508402"/>
                </a:moveTo>
                <a:cubicBezTo>
                  <a:pt x="1799625" y="509754"/>
                  <a:pt x="1803378" y="516098"/>
                  <a:pt x="1808198" y="504630"/>
                </a:cubicBezTo>
                <a:cubicBezTo>
                  <a:pt x="1806540" y="501810"/>
                  <a:pt x="1796101" y="501553"/>
                  <a:pt x="1792891" y="508402"/>
                </a:cubicBezTo>
                <a:close/>
                <a:moveTo>
                  <a:pt x="1720406" y="623349"/>
                </a:moveTo>
                <a:cubicBezTo>
                  <a:pt x="1725092" y="620321"/>
                  <a:pt x="1725940" y="628331"/>
                  <a:pt x="1729540" y="628436"/>
                </a:cubicBezTo>
                <a:cubicBezTo>
                  <a:pt x="1729797" y="615091"/>
                  <a:pt x="1720720" y="609119"/>
                  <a:pt x="1720406" y="623349"/>
                </a:cubicBezTo>
                <a:close/>
                <a:moveTo>
                  <a:pt x="1697460" y="626712"/>
                </a:moveTo>
                <a:cubicBezTo>
                  <a:pt x="1701651" y="616120"/>
                  <a:pt x="1706147" y="635332"/>
                  <a:pt x="1709709" y="622778"/>
                </a:cubicBezTo>
                <a:cubicBezTo>
                  <a:pt x="1708214" y="618692"/>
                  <a:pt x="1696555" y="609338"/>
                  <a:pt x="1697460" y="626712"/>
                </a:cubicBezTo>
                <a:close/>
                <a:moveTo>
                  <a:pt x="1550841" y="618768"/>
                </a:moveTo>
                <a:cubicBezTo>
                  <a:pt x="1552442" y="612843"/>
                  <a:pt x="1552442" y="601985"/>
                  <a:pt x="1554032" y="596089"/>
                </a:cubicBezTo>
                <a:cubicBezTo>
                  <a:pt x="1551994" y="595984"/>
                  <a:pt x="1549956" y="595879"/>
                  <a:pt x="1547927" y="595755"/>
                </a:cubicBezTo>
                <a:cubicBezTo>
                  <a:pt x="1547641" y="607090"/>
                  <a:pt x="1547508" y="617901"/>
                  <a:pt x="1550841" y="618768"/>
                </a:cubicBezTo>
                <a:close/>
                <a:moveTo>
                  <a:pt x="1481166" y="518984"/>
                </a:moveTo>
                <a:cubicBezTo>
                  <a:pt x="1487005" y="517098"/>
                  <a:pt x="1484147" y="540320"/>
                  <a:pt x="1491786" y="533252"/>
                </a:cubicBezTo>
                <a:cubicBezTo>
                  <a:pt x="1492615" y="518955"/>
                  <a:pt x="1486586" y="520908"/>
                  <a:pt x="1490386" y="510335"/>
                </a:cubicBezTo>
                <a:cubicBezTo>
                  <a:pt x="1486005" y="509154"/>
                  <a:pt x="1482624" y="511078"/>
                  <a:pt x="1481166" y="518984"/>
                </a:cubicBezTo>
                <a:close/>
                <a:moveTo>
                  <a:pt x="1456039" y="631941"/>
                </a:moveTo>
                <a:cubicBezTo>
                  <a:pt x="1460878" y="626978"/>
                  <a:pt x="1459716" y="639313"/>
                  <a:pt x="1462097" y="641418"/>
                </a:cubicBezTo>
                <a:cubicBezTo>
                  <a:pt x="1462554" y="628102"/>
                  <a:pt x="1459316" y="625473"/>
                  <a:pt x="1457649" y="618311"/>
                </a:cubicBezTo>
                <a:cubicBezTo>
                  <a:pt x="1457725" y="609214"/>
                  <a:pt x="1461840" y="612720"/>
                  <a:pt x="1460811" y="600194"/>
                </a:cubicBezTo>
                <a:cubicBezTo>
                  <a:pt x="1451686" y="597660"/>
                  <a:pt x="1457211" y="611672"/>
                  <a:pt x="1456039" y="631941"/>
                </a:cubicBezTo>
                <a:close/>
                <a:moveTo>
                  <a:pt x="1369066" y="613529"/>
                </a:moveTo>
                <a:cubicBezTo>
                  <a:pt x="1373448" y="614701"/>
                  <a:pt x="1376829" y="612796"/>
                  <a:pt x="1378277" y="604871"/>
                </a:cubicBezTo>
                <a:cubicBezTo>
                  <a:pt x="1372572" y="607662"/>
                  <a:pt x="1369409" y="591707"/>
                  <a:pt x="1369066" y="613529"/>
                </a:cubicBezTo>
                <a:close/>
                <a:moveTo>
                  <a:pt x="1329909" y="519955"/>
                </a:moveTo>
                <a:cubicBezTo>
                  <a:pt x="1332462" y="520098"/>
                  <a:pt x="1334995" y="520251"/>
                  <a:pt x="1337548" y="520355"/>
                </a:cubicBezTo>
                <a:cubicBezTo>
                  <a:pt x="1339148" y="502058"/>
                  <a:pt x="1328528" y="501477"/>
                  <a:pt x="1329909" y="519955"/>
                </a:cubicBezTo>
                <a:close/>
                <a:moveTo>
                  <a:pt x="1317279" y="587869"/>
                </a:moveTo>
                <a:cubicBezTo>
                  <a:pt x="1321337" y="588021"/>
                  <a:pt x="1326252" y="590879"/>
                  <a:pt x="1326490" y="579229"/>
                </a:cubicBezTo>
                <a:cubicBezTo>
                  <a:pt x="1323337" y="581801"/>
                  <a:pt x="1315936" y="571257"/>
                  <a:pt x="1317279" y="587869"/>
                </a:cubicBezTo>
                <a:close/>
                <a:moveTo>
                  <a:pt x="1292924" y="572838"/>
                </a:moveTo>
                <a:cubicBezTo>
                  <a:pt x="1298105" y="576182"/>
                  <a:pt x="1305706" y="563209"/>
                  <a:pt x="1302191" y="555045"/>
                </a:cubicBezTo>
                <a:cubicBezTo>
                  <a:pt x="1301563" y="560561"/>
                  <a:pt x="1290419" y="545482"/>
                  <a:pt x="1292924" y="572838"/>
                </a:cubicBezTo>
                <a:close/>
                <a:moveTo>
                  <a:pt x="1258214" y="502344"/>
                </a:moveTo>
                <a:cubicBezTo>
                  <a:pt x="1259243" y="515879"/>
                  <a:pt x="1262853" y="521889"/>
                  <a:pt x="1268797" y="521213"/>
                </a:cubicBezTo>
                <a:cubicBezTo>
                  <a:pt x="1271540" y="496800"/>
                  <a:pt x="1263634" y="503172"/>
                  <a:pt x="1258214" y="502344"/>
                </a:cubicBezTo>
                <a:close/>
                <a:moveTo>
                  <a:pt x="1228649" y="592222"/>
                </a:moveTo>
                <a:cubicBezTo>
                  <a:pt x="1233288" y="605271"/>
                  <a:pt x="1238679" y="592117"/>
                  <a:pt x="1243832" y="606747"/>
                </a:cubicBezTo>
                <a:cubicBezTo>
                  <a:pt x="1244870" y="594689"/>
                  <a:pt x="1241327" y="601108"/>
                  <a:pt x="1239298" y="597336"/>
                </a:cubicBezTo>
                <a:cubicBezTo>
                  <a:pt x="1235802" y="590917"/>
                  <a:pt x="1230335" y="573934"/>
                  <a:pt x="1228649" y="592222"/>
                </a:cubicBezTo>
                <a:close/>
                <a:moveTo>
                  <a:pt x="1205008" y="458348"/>
                </a:moveTo>
                <a:cubicBezTo>
                  <a:pt x="1211685" y="455795"/>
                  <a:pt x="1215638" y="444784"/>
                  <a:pt x="1218914" y="431659"/>
                </a:cubicBezTo>
                <a:cubicBezTo>
                  <a:pt x="1214685" y="433002"/>
                  <a:pt x="1208275" y="417952"/>
                  <a:pt x="1205170" y="430916"/>
                </a:cubicBezTo>
                <a:cubicBezTo>
                  <a:pt x="1208561" y="433021"/>
                  <a:pt x="1206217" y="455224"/>
                  <a:pt x="1205008" y="458348"/>
                </a:cubicBezTo>
                <a:close/>
                <a:moveTo>
                  <a:pt x="1243308" y="442079"/>
                </a:moveTo>
                <a:cubicBezTo>
                  <a:pt x="1244346" y="424125"/>
                  <a:pt x="1234945" y="436288"/>
                  <a:pt x="1231135" y="432297"/>
                </a:cubicBezTo>
                <a:cubicBezTo>
                  <a:pt x="1229058" y="433630"/>
                  <a:pt x="1228173" y="438669"/>
                  <a:pt x="1225001" y="436564"/>
                </a:cubicBezTo>
                <a:cubicBezTo>
                  <a:pt x="1225991" y="424705"/>
                  <a:pt x="1224486" y="420057"/>
                  <a:pt x="1220505" y="422572"/>
                </a:cubicBezTo>
                <a:cubicBezTo>
                  <a:pt x="1219276" y="436593"/>
                  <a:pt x="1224648" y="431602"/>
                  <a:pt x="1223420" y="445613"/>
                </a:cubicBezTo>
                <a:cubicBezTo>
                  <a:pt x="1217533" y="441317"/>
                  <a:pt x="1216771" y="452900"/>
                  <a:pt x="1214171" y="458834"/>
                </a:cubicBezTo>
                <a:cubicBezTo>
                  <a:pt x="1223477" y="454290"/>
                  <a:pt x="1235088" y="434897"/>
                  <a:pt x="1243308" y="442079"/>
                </a:cubicBezTo>
                <a:close/>
                <a:moveTo>
                  <a:pt x="1324213" y="451061"/>
                </a:moveTo>
                <a:cubicBezTo>
                  <a:pt x="1323023" y="449985"/>
                  <a:pt x="1322461" y="447118"/>
                  <a:pt x="1322737" y="441850"/>
                </a:cubicBezTo>
                <a:cubicBezTo>
                  <a:pt x="1318022" y="444784"/>
                  <a:pt x="1319794" y="444860"/>
                  <a:pt x="1315098" y="441412"/>
                </a:cubicBezTo>
                <a:cubicBezTo>
                  <a:pt x="1313612" y="455128"/>
                  <a:pt x="1325118" y="453881"/>
                  <a:pt x="1324213" y="451061"/>
                </a:cubicBezTo>
                <a:close/>
                <a:moveTo>
                  <a:pt x="1353283" y="443498"/>
                </a:moveTo>
                <a:cubicBezTo>
                  <a:pt x="1349807" y="442012"/>
                  <a:pt x="1347540" y="444279"/>
                  <a:pt x="1347121" y="452309"/>
                </a:cubicBezTo>
                <a:cubicBezTo>
                  <a:pt x="1349188" y="453852"/>
                  <a:pt x="1350007" y="458967"/>
                  <a:pt x="1353198" y="457205"/>
                </a:cubicBezTo>
                <a:cubicBezTo>
                  <a:pt x="1353236" y="452614"/>
                  <a:pt x="1353264" y="448042"/>
                  <a:pt x="1353283" y="443498"/>
                </a:cubicBezTo>
                <a:close/>
                <a:moveTo>
                  <a:pt x="1363952" y="448623"/>
                </a:moveTo>
                <a:cubicBezTo>
                  <a:pt x="1362208" y="435716"/>
                  <a:pt x="1361637" y="419362"/>
                  <a:pt x="1354941" y="420715"/>
                </a:cubicBezTo>
                <a:cubicBezTo>
                  <a:pt x="1353245" y="437259"/>
                  <a:pt x="1356741" y="429811"/>
                  <a:pt x="1357894" y="439174"/>
                </a:cubicBezTo>
                <a:cubicBezTo>
                  <a:pt x="1357760" y="438155"/>
                  <a:pt x="1355598" y="445651"/>
                  <a:pt x="1357846" y="448299"/>
                </a:cubicBezTo>
                <a:cubicBezTo>
                  <a:pt x="1359884" y="448423"/>
                  <a:pt x="1361923" y="448509"/>
                  <a:pt x="1363952" y="448623"/>
                </a:cubicBezTo>
                <a:close/>
                <a:moveTo>
                  <a:pt x="1466450" y="426734"/>
                </a:moveTo>
                <a:cubicBezTo>
                  <a:pt x="1462059" y="425534"/>
                  <a:pt x="1458678" y="427468"/>
                  <a:pt x="1457230" y="435374"/>
                </a:cubicBezTo>
                <a:cubicBezTo>
                  <a:pt x="1461716" y="434421"/>
                  <a:pt x="1461859" y="445946"/>
                  <a:pt x="1466345" y="445032"/>
                </a:cubicBezTo>
                <a:cubicBezTo>
                  <a:pt x="1466383" y="438926"/>
                  <a:pt x="1466412" y="432849"/>
                  <a:pt x="1466450" y="426734"/>
                </a:cubicBezTo>
                <a:close/>
                <a:moveTo>
                  <a:pt x="2043456" y="508192"/>
                </a:moveTo>
                <a:cubicBezTo>
                  <a:pt x="2043989" y="517288"/>
                  <a:pt x="2040017" y="520556"/>
                  <a:pt x="2035712" y="526070"/>
                </a:cubicBezTo>
                <a:cubicBezTo>
                  <a:pt x="2038740" y="526290"/>
                  <a:pt x="2037579" y="538653"/>
                  <a:pt x="2041760" y="535567"/>
                </a:cubicBezTo>
                <a:cubicBezTo>
                  <a:pt x="2042665" y="529623"/>
                  <a:pt x="2049723" y="506925"/>
                  <a:pt x="2043456" y="508192"/>
                </a:cubicBezTo>
                <a:close/>
                <a:moveTo>
                  <a:pt x="2077117" y="500886"/>
                </a:moveTo>
                <a:cubicBezTo>
                  <a:pt x="2075936" y="499810"/>
                  <a:pt x="2075364" y="496953"/>
                  <a:pt x="2075641" y="491619"/>
                </a:cubicBezTo>
                <a:cubicBezTo>
                  <a:pt x="2070525" y="488190"/>
                  <a:pt x="2070583" y="500763"/>
                  <a:pt x="2067925" y="504963"/>
                </a:cubicBezTo>
                <a:cubicBezTo>
                  <a:pt x="2070621" y="502468"/>
                  <a:pt x="2076860" y="510964"/>
                  <a:pt x="2077117" y="500886"/>
                </a:cubicBezTo>
                <a:close/>
                <a:moveTo>
                  <a:pt x="2833697" y="445718"/>
                </a:moveTo>
                <a:cubicBezTo>
                  <a:pt x="2829868" y="448775"/>
                  <a:pt x="2827544" y="425248"/>
                  <a:pt x="2824563" y="440641"/>
                </a:cubicBezTo>
                <a:cubicBezTo>
                  <a:pt x="2826172" y="444003"/>
                  <a:pt x="2831487" y="458872"/>
                  <a:pt x="2833697" y="445718"/>
                </a:cubicBezTo>
                <a:close/>
                <a:moveTo>
                  <a:pt x="2856414" y="478950"/>
                </a:moveTo>
                <a:cubicBezTo>
                  <a:pt x="2853671" y="479398"/>
                  <a:pt x="2852861" y="474226"/>
                  <a:pt x="2853443" y="465082"/>
                </a:cubicBezTo>
                <a:cubicBezTo>
                  <a:pt x="2848632" y="462567"/>
                  <a:pt x="2847994" y="473007"/>
                  <a:pt x="2842727" y="469063"/>
                </a:cubicBezTo>
                <a:cubicBezTo>
                  <a:pt x="2842270" y="477103"/>
                  <a:pt x="2850061" y="489590"/>
                  <a:pt x="2851775" y="487856"/>
                </a:cubicBezTo>
                <a:cubicBezTo>
                  <a:pt x="2852461" y="487142"/>
                  <a:pt x="2851614" y="476560"/>
                  <a:pt x="2853357" y="478808"/>
                </a:cubicBezTo>
                <a:cubicBezTo>
                  <a:pt x="2853338" y="485799"/>
                  <a:pt x="2857443" y="494038"/>
                  <a:pt x="2856414" y="478950"/>
                </a:cubicBezTo>
                <a:close/>
                <a:moveTo>
                  <a:pt x="2882541" y="452919"/>
                </a:moveTo>
                <a:cubicBezTo>
                  <a:pt x="2883294" y="441346"/>
                  <a:pt x="2874674" y="434278"/>
                  <a:pt x="2873435" y="443270"/>
                </a:cubicBezTo>
                <a:cubicBezTo>
                  <a:pt x="2876274" y="447099"/>
                  <a:pt x="2878989" y="451252"/>
                  <a:pt x="2882541" y="452919"/>
                </a:cubicBezTo>
                <a:close/>
                <a:moveTo>
                  <a:pt x="3333350" y="436126"/>
                </a:moveTo>
                <a:cubicBezTo>
                  <a:pt x="3339208" y="440041"/>
                  <a:pt x="3339360" y="414561"/>
                  <a:pt x="3333455" y="417838"/>
                </a:cubicBezTo>
                <a:cubicBezTo>
                  <a:pt x="3333417" y="423915"/>
                  <a:pt x="3333379" y="430011"/>
                  <a:pt x="3333350" y="436126"/>
                </a:cubicBezTo>
                <a:close/>
                <a:moveTo>
                  <a:pt x="3292050" y="443041"/>
                </a:moveTo>
                <a:cubicBezTo>
                  <a:pt x="3291821" y="457157"/>
                  <a:pt x="3296583" y="456909"/>
                  <a:pt x="3301127" y="457233"/>
                </a:cubicBezTo>
                <a:cubicBezTo>
                  <a:pt x="3302117" y="440927"/>
                  <a:pt x="3296698" y="443089"/>
                  <a:pt x="3292050" y="443041"/>
                </a:cubicBezTo>
                <a:close/>
                <a:moveTo>
                  <a:pt x="3275819" y="94607"/>
                </a:moveTo>
                <a:cubicBezTo>
                  <a:pt x="3277810" y="102351"/>
                  <a:pt x="3275086" y="123677"/>
                  <a:pt x="3280229" y="122287"/>
                </a:cubicBezTo>
                <a:cubicBezTo>
                  <a:pt x="3281544" y="117067"/>
                  <a:pt x="3282325" y="110142"/>
                  <a:pt x="3281906" y="99512"/>
                </a:cubicBezTo>
                <a:cubicBezTo>
                  <a:pt x="3279010" y="100408"/>
                  <a:pt x="3278562" y="94188"/>
                  <a:pt x="3275819" y="94607"/>
                </a:cubicBezTo>
                <a:close/>
                <a:moveTo>
                  <a:pt x="3236167" y="83339"/>
                </a:moveTo>
                <a:cubicBezTo>
                  <a:pt x="3235652" y="92311"/>
                  <a:pt x="3238176" y="92512"/>
                  <a:pt x="3239138" y="97226"/>
                </a:cubicBezTo>
                <a:cubicBezTo>
                  <a:pt x="3238091" y="108314"/>
                  <a:pt x="3235909" y="120553"/>
                  <a:pt x="3242053" y="120248"/>
                </a:cubicBezTo>
                <a:cubicBezTo>
                  <a:pt x="3242158" y="113971"/>
                  <a:pt x="3241396" y="110142"/>
                  <a:pt x="3240615" y="106447"/>
                </a:cubicBezTo>
                <a:cubicBezTo>
                  <a:pt x="3243939" y="107447"/>
                  <a:pt x="3245482" y="102999"/>
                  <a:pt x="3245272" y="92969"/>
                </a:cubicBezTo>
                <a:cubicBezTo>
                  <a:pt x="3239967" y="96303"/>
                  <a:pt x="3238852" y="87540"/>
                  <a:pt x="3236167" y="83339"/>
                </a:cubicBezTo>
                <a:close/>
                <a:moveTo>
                  <a:pt x="3229023" y="508230"/>
                </a:moveTo>
                <a:cubicBezTo>
                  <a:pt x="3233271" y="504344"/>
                  <a:pt x="3243310" y="518355"/>
                  <a:pt x="3242815" y="499829"/>
                </a:cubicBezTo>
                <a:cubicBezTo>
                  <a:pt x="3241577" y="486218"/>
                  <a:pt x="3240462" y="510297"/>
                  <a:pt x="3236681" y="504058"/>
                </a:cubicBezTo>
                <a:cubicBezTo>
                  <a:pt x="3236548" y="498467"/>
                  <a:pt x="3236290" y="493209"/>
                  <a:pt x="3233680" y="494743"/>
                </a:cubicBezTo>
                <a:cubicBezTo>
                  <a:pt x="3235957" y="511126"/>
                  <a:pt x="3228480" y="497248"/>
                  <a:pt x="3229023" y="508230"/>
                </a:cubicBezTo>
                <a:close/>
                <a:moveTo>
                  <a:pt x="3222203" y="119182"/>
                </a:moveTo>
                <a:cubicBezTo>
                  <a:pt x="3225975" y="118115"/>
                  <a:pt x="3231899" y="109923"/>
                  <a:pt x="3229975" y="96722"/>
                </a:cubicBezTo>
                <a:cubicBezTo>
                  <a:pt x="3224203" y="98074"/>
                  <a:pt x="3221012" y="124897"/>
                  <a:pt x="3214611" y="109618"/>
                </a:cubicBezTo>
                <a:cubicBezTo>
                  <a:pt x="3213154" y="122696"/>
                  <a:pt x="3219488" y="119905"/>
                  <a:pt x="3222203" y="119182"/>
                </a:cubicBezTo>
                <a:close/>
                <a:moveTo>
                  <a:pt x="3203734" y="141032"/>
                </a:moveTo>
                <a:cubicBezTo>
                  <a:pt x="3206086" y="131269"/>
                  <a:pt x="3211449" y="130793"/>
                  <a:pt x="3211535" y="114009"/>
                </a:cubicBezTo>
                <a:cubicBezTo>
                  <a:pt x="3204553" y="108523"/>
                  <a:pt x="3197133" y="133040"/>
                  <a:pt x="3203734" y="141032"/>
                </a:cubicBezTo>
                <a:close/>
                <a:moveTo>
                  <a:pt x="3109893" y="501791"/>
                </a:moveTo>
                <a:cubicBezTo>
                  <a:pt x="3106303" y="500191"/>
                  <a:pt x="3107141" y="485742"/>
                  <a:pt x="3102340" y="487656"/>
                </a:cubicBezTo>
                <a:cubicBezTo>
                  <a:pt x="3101378" y="499877"/>
                  <a:pt x="3108484" y="511269"/>
                  <a:pt x="3109893" y="501791"/>
                </a:cubicBezTo>
                <a:close/>
                <a:moveTo>
                  <a:pt x="2996089" y="372166"/>
                </a:moveTo>
                <a:cubicBezTo>
                  <a:pt x="2996127" y="366051"/>
                  <a:pt x="2996165" y="359974"/>
                  <a:pt x="2996194" y="353878"/>
                </a:cubicBezTo>
                <a:cubicBezTo>
                  <a:pt x="2994670" y="353811"/>
                  <a:pt x="2993136" y="353716"/>
                  <a:pt x="2991612" y="353649"/>
                </a:cubicBezTo>
                <a:cubicBezTo>
                  <a:pt x="2991117" y="365574"/>
                  <a:pt x="2992060" y="373337"/>
                  <a:pt x="2996089" y="372166"/>
                </a:cubicBezTo>
                <a:close/>
                <a:moveTo>
                  <a:pt x="2803512" y="384643"/>
                </a:moveTo>
                <a:cubicBezTo>
                  <a:pt x="2808046" y="385977"/>
                  <a:pt x="2818295" y="381205"/>
                  <a:pt x="2815790" y="376137"/>
                </a:cubicBezTo>
                <a:cubicBezTo>
                  <a:pt x="2812837" y="379738"/>
                  <a:pt x="2800588" y="378262"/>
                  <a:pt x="2803512" y="384643"/>
                </a:cubicBezTo>
                <a:close/>
                <a:moveTo>
                  <a:pt x="2783853" y="351563"/>
                </a:moveTo>
                <a:cubicBezTo>
                  <a:pt x="2787567" y="354306"/>
                  <a:pt x="2786996" y="369451"/>
                  <a:pt x="2792940" y="365765"/>
                </a:cubicBezTo>
                <a:cubicBezTo>
                  <a:pt x="2792844" y="355183"/>
                  <a:pt x="2786368" y="340295"/>
                  <a:pt x="2783853" y="351563"/>
                </a:cubicBezTo>
                <a:close/>
                <a:moveTo>
                  <a:pt x="2769718" y="414819"/>
                </a:moveTo>
                <a:cubicBezTo>
                  <a:pt x="2770308" y="395959"/>
                  <a:pt x="2760860" y="411218"/>
                  <a:pt x="2759021" y="414237"/>
                </a:cubicBezTo>
                <a:cubicBezTo>
                  <a:pt x="2762498" y="416638"/>
                  <a:pt x="2766775" y="423734"/>
                  <a:pt x="2769718" y="414819"/>
                </a:cubicBezTo>
                <a:close/>
                <a:moveTo>
                  <a:pt x="2713482" y="366051"/>
                </a:moveTo>
                <a:cubicBezTo>
                  <a:pt x="2717606" y="363107"/>
                  <a:pt x="2716378" y="375671"/>
                  <a:pt x="2717987" y="380014"/>
                </a:cubicBezTo>
                <a:cubicBezTo>
                  <a:pt x="2724064" y="381795"/>
                  <a:pt x="2729265" y="380852"/>
                  <a:pt x="2731789" y="371594"/>
                </a:cubicBezTo>
                <a:cubicBezTo>
                  <a:pt x="2732151" y="378081"/>
                  <a:pt x="2735104" y="377004"/>
                  <a:pt x="2736304" y="381014"/>
                </a:cubicBezTo>
                <a:cubicBezTo>
                  <a:pt x="2744591" y="366041"/>
                  <a:pt x="2756525" y="373737"/>
                  <a:pt x="2765355" y="377995"/>
                </a:cubicBezTo>
                <a:cubicBezTo>
                  <a:pt x="2763965" y="369460"/>
                  <a:pt x="2774109" y="375671"/>
                  <a:pt x="2768461" y="369041"/>
                </a:cubicBezTo>
                <a:cubicBezTo>
                  <a:pt x="2765584" y="367870"/>
                  <a:pt x="2765069" y="374004"/>
                  <a:pt x="2762326" y="373261"/>
                </a:cubicBezTo>
                <a:cubicBezTo>
                  <a:pt x="2761841" y="362164"/>
                  <a:pt x="2756459" y="356830"/>
                  <a:pt x="2753278" y="354468"/>
                </a:cubicBezTo>
                <a:cubicBezTo>
                  <a:pt x="2750525" y="352439"/>
                  <a:pt x="2749391" y="358935"/>
                  <a:pt x="2745610" y="358659"/>
                </a:cubicBezTo>
                <a:cubicBezTo>
                  <a:pt x="2741933" y="358373"/>
                  <a:pt x="2736961" y="349182"/>
                  <a:pt x="2733447" y="348848"/>
                </a:cubicBezTo>
                <a:cubicBezTo>
                  <a:pt x="2731465" y="348667"/>
                  <a:pt x="2731342" y="354535"/>
                  <a:pt x="2728836" y="353144"/>
                </a:cubicBezTo>
                <a:cubicBezTo>
                  <a:pt x="2724798" y="350963"/>
                  <a:pt x="2713654" y="346667"/>
                  <a:pt x="2713482" y="366051"/>
                </a:cubicBezTo>
                <a:close/>
                <a:moveTo>
                  <a:pt x="2528573" y="374356"/>
                </a:moveTo>
                <a:cubicBezTo>
                  <a:pt x="2532174" y="376385"/>
                  <a:pt x="2535650" y="387396"/>
                  <a:pt x="2539184" y="388663"/>
                </a:cubicBezTo>
                <a:cubicBezTo>
                  <a:pt x="2543242" y="390073"/>
                  <a:pt x="2543947" y="381024"/>
                  <a:pt x="2546880" y="379919"/>
                </a:cubicBezTo>
                <a:cubicBezTo>
                  <a:pt x="2548395" y="379319"/>
                  <a:pt x="2548014" y="384320"/>
                  <a:pt x="2548376" y="384567"/>
                </a:cubicBezTo>
                <a:cubicBezTo>
                  <a:pt x="2549738" y="385462"/>
                  <a:pt x="2549805" y="380100"/>
                  <a:pt x="2549938" y="380081"/>
                </a:cubicBezTo>
                <a:cubicBezTo>
                  <a:pt x="2557720" y="378862"/>
                  <a:pt x="2562016" y="376071"/>
                  <a:pt x="2563787" y="362517"/>
                </a:cubicBezTo>
                <a:cubicBezTo>
                  <a:pt x="2558168" y="357830"/>
                  <a:pt x="2549328" y="369137"/>
                  <a:pt x="2540832" y="370442"/>
                </a:cubicBezTo>
                <a:cubicBezTo>
                  <a:pt x="2536431" y="371118"/>
                  <a:pt x="2530297" y="354821"/>
                  <a:pt x="2528573" y="374356"/>
                </a:cubicBezTo>
                <a:close/>
                <a:moveTo>
                  <a:pt x="2315147" y="550321"/>
                </a:moveTo>
                <a:cubicBezTo>
                  <a:pt x="2318709" y="551940"/>
                  <a:pt x="2321405" y="559589"/>
                  <a:pt x="2324310" y="550807"/>
                </a:cubicBezTo>
                <a:cubicBezTo>
                  <a:pt x="2325824" y="534281"/>
                  <a:pt x="2314299" y="539796"/>
                  <a:pt x="2315147" y="550321"/>
                </a:cubicBezTo>
                <a:close/>
                <a:moveTo>
                  <a:pt x="2342836" y="519794"/>
                </a:moveTo>
                <a:cubicBezTo>
                  <a:pt x="2337092" y="510240"/>
                  <a:pt x="2336664" y="540263"/>
                  <a:pt x="2339645" y="542492"/>
                </a:cubicBezTo>
                <a:cubicBezTo>
                  <a:pt x="2338588" y="528338"/>
                  <a:pt x="2344941" y="537196"/>
                  <a:pt x="2342836" y="519794"/>
                </a:cubicBezTo>
                <a:close/>
                <a:moveTo>
                  <a:pt x="2335340" y="496533"/>
                </a:moveTo>
                <a:cubicBezTo>
                  <a:pt x="2338931" y="498134"/>
                  <a:pt x="2338083" y="512574"/>
                  <a:pt x="2342883" y="510650"/>
                </a:cubicBezTo>
                <a:cubicBezTo>
                  <a:pt x="2350961" y="499096"/>
                  <a:pt x="2338207" y="474169"/>
                  <a:pt x="2335340" y="496533"/>
                </a:cubicBezTo>
                <a:close/>
                <a:moveTo>
                  <a:pt x="2525411" y="392492"/>
                </a:moveTo>
                <a:cubicBezTo>
                  <a:pt x="2525897" y="379081"/>
                  <a:pt x="2522039" y="378252"/>
                  <a:pt x="2522525" y="364879"/>
                </a:cubicBezTo>
                <a:cubicBezTo>
                  <a:pt x="2523716" y="363917"/>
                  <a:pt x="2525535" y="364936"/>
                  <a:pt x="2525611" y="360469"/>
                </a:cubicBezTo>
                <a:cubicBezTo>
                  <a:pt x="2517343" y="361593"/>
                  <a:pt x="2515991" y="391197"/>
                  <a:pt x="2525411" y="392492"/>
                </a:cubicBezTo>
                <a:close/>
                <a:moveTo>
                  <a:pt x="2439648" y="172922"/>
                </a:moveTo>
                <a:cubicBezTo>
                  <a:pt x="2442601" y="181542"/>
                  <a:pt x="2449078" y="174855"/>
                  <a:pt x="2451897" y="169016"/>
                </a:cubicBezTo>
                <a:cubicBezTo>
                  <a:pt x="2445830" y="170388"/>
                  <a:pt x="2442629" y="157796"/>
                  <a:pt x="2439648" y="172922"/>
                </a:cubicBezTo>
                <a:close/>
                <a:moveTo>
                  <a:pt x="2398357" y="179827"/>
                </a:moveTo>
                <a:cubicBezTo>
                  <a:pt x="2404148" y="170302"/>
                  <a:pt x="2403929" y="185942"/>
                  <a:pt x="2408987" y="189552"/>
                </a:cubicBezTo>
                <a:cubicBezTo>
                  <a:pt x="2409225" y="178237"/>
                  <a:pt x="2411930" y="175560"/>
                  <a:pt x="2409120" y="166673"/>
                </a:cubicBezTo>
                <a:cubicBezTo>
                  <a:pt x="2406529" y="174169"/>
                  <a:pt x="2397995" y="163206"/>
                  <a:pt x="2398357" y="179827"/>
                </a:cubicBezTo>
                <a:close/>
                <a:moveTo>
                  <a:pt x="2311213" y="188847"/>
                </a:moveTo>
                <a:cubicBezTo>
                  <a:pt x="2313118" y="195182"/>
                  <a:pt x="2318652" y="196325"/>
                  <a:pt x="2318880" y="184695"/>
                </a:cubicBezTo>
                <a:cubicBezTo>
                  <a:pt x="2316976" y="178351"/>
                  <a:pt x="2311441" y="177227"/>
                  <a:pt x="2311213" y="188847"/>
                </a:cubicBezTo>
                <a:close/>
                <a:moveTo>
                  <a:pt x="2317394" y="431554"/>
                </a:moveTo>
                <a:cubicBezTo>
                  <a:pt x="2322728" y="440650"/>
                  <a:pt x="2324234" y="429763"/>
                  <a:pt x="2329634" y="427639"/>
                </a:cubicBezTo>
                <a:cubicBezTo>
                  <a:pt x="2328072" y="445737"/>
                  <a:pt x="2335378" y="432392"/>
                  <a:pt x="2335721" y="432535"/>
                </a:cubicBezTo>
                <a:cubicBezTo>
                  <a:pt x="2338931" y="433764"/>
                  <a:pt x="2339578" y="445851"/>
                  <a:pt x="2343264" y="446651"/>
                </a:cubicBezTo>
                <a:cubicBezTo>
                  <a:pt x="2342255" y="426449"/>
                  <a:pt x="2351646" y="438507"/>
                  <a:pt x="2352570" y="424296"/>
                </a:cubicBezTo>
                <a:cubicBezTo>
                  <a:pt x="2355276" y="425496"/>
                  <a:pt x="2360248" y="420095"/>
                  <a:pt x="2358628" y="433754"/>
                </a:cubicBezTo>
                <a:cubicBezTo>
                  <a:pt x="2353818" y="435802"/>
                  <a:pt x="2352447" y="422667"/>
                  <a:pt x="2350961" y="437936"/>
                </a:cubicBezTo>
                <a:cubicBezTo>
                  <a:pt x="2353437" y="442508"/>
                  <a:pt x="2355809" y="444899"/>
                  <a:pt x="2358571" y="442898"/>
                </a:cubicBezTo>
                <a:cubicBezTo>
                  <a:pt x="2361362" y="440860"/>
                  <a:pt x="2371458" y="411094"/>
                  <a:pt x="2372363" y="434488"/>
                </a:cubicBezTo>
                <a:cubicBezTo>
                  <a:pt x="2371516" y="434440"/>
                  <a:pt x="2370611" y="438098"/>
                  <a:pt x="2372335" y="439069"/>
                </a:cubicBezTo>
                <a:cubicBezTo>
                  <a:pt x="2374326" y="425944"/>
                  <a:pt x="2381155" y="459577"/>
                  <a:pt x="2383050" y="435059"/>
                </a:cubicBezTo>
                <a:cubicBezTo>
                  <a:pt x="2382155" y="428687"/>
                  <a:pt x="2377183" y="434049"/>
                  <a:pt x="2377002" y="425610"/>
                </a:cubicBezTo>
                <a:cubicBezTo>
                  <a:pt x="2384346" y="424486"/>
                  <a:pt x="2389728" y="438069"/>
                  <a:pt x="2393823" y="421924"/>
                </a:cubicBezTo>
                <a:cubicBezTo>
                  <a:pt x="2395014" y="422096"/>
                  <a:pt x="2396243" y="435050"/>
                  <a:pt x="2396795" y="435821"/>
                </a:cubicBezTo>
                <a:cubicBezTo>
                  <a:pt x="2398090" y="437659"/>
                  <a:pt x="2406587" y="434392"/>
                  <a:pt x="2407482" y="436402"/>
                </a:cubicBezTo>
                <a:cubicBezTo>
                  <a:pt x="2407711" y="436916"/>
                  <a:pt x="2407206" y="445422"/>
                  <a:pt x="2407425" y="445565"/>
                </a:cubicBezTo>
                <a:cubicBezTo>
                  <a:pt x="2410397" y="446756"/>
                  <a:pt x="2413664" y="436897"/>
                  <a:pt x="2416617" y="441460"/>
                </a:cubicBezTo>
                <a:cubicBezTo>
                  <a:pt x="2416817" y="446851"/>
                  <a:pt x="2416283" y="454424"/>
                  <a:pt x="2418064" y="455252"/>
                </a:cubicBezTo>
                <a:cubicBezTo>
                  <a:pt x="2421436" y="445918"/>
                  <a:pt x="2417969" y="440488"/>
                  <a:pt x="2416674" y="432335"/>
                </a:cubicBezTo>
                <a:cubicBezTo>
                  <a:pt x="2423036" y="428134"/>
                  <a:pt x="2418436" y="414095"/>
                  <a:pt x="2425980" y="409932"/>
                </a:cubicBezTo>
                <a:cubicBezTo>
                  <a:pt x="2429018" y="410189"/>
                  <a:pt x="2427846" y="422534"/>
                  <a:pt x="2432037" y="419438"/>
                </a:cubicBezTo>
                <a:cubicBezTo>
                  <a:pt x="2433133" y="411770"/>
                  <a:pt x="2436200" y="411637"/>
                  <a:pt x="2438200" y="410608"/>
                </a:cubicBezTo>
                <a:cubicBezTo>
                  <a:pt x="2447354" y="405951"/>
                  <a:pt x="2458345" y="405713"/>
                  <a:pt x="2468747" y="412256"/>
                </a:cubicBezTo>
                <a:cubicBezTo>
                  <a:pt x="2470118" y="405636"/>
                  <a:pt x="2471128" y="397902"/>
                  <a:pt x="2474938" y="398883"/>
                </a:cubicBezTo>
                <a:cubicBezTo>
                  <a:pt x="2491321" y="395187"/>
                  <a:pt x="2499017" y="393073"/>
                  <a:pt x="2516229" y="391978"/>
                </a:cubicBezTo>
                <a:cubicBezTo>
                  <a:pt x="2517572" y="359402"/>
                  <a:pt x="2504932" y="382367"/>
                  <a:pt x="2499484" y="381910"/>
                </a:cubicBezTo>
                <a:cubicBezTo>
                  <a:pt x="2490130" y="381186"/>
                  <a:pt x="2481586" y="373337"/>
                  <a:pt x="2473576" y="371385"/>
                </a:cubicBezTo>
                <a:cubicBezTo>
                  <a:pt x="2473605" y="379233"/>
                  <a:pt x="2472328" y="383024"/>
                  <a:pt x="2470433" y="384920"/>
                </a:cubicBezTo>
                <a:cubicBezTo>
                  <a:pt x="2457298" y="375928"/>
                  <a:pt x="2450335" y="387596"/>
                  <a:pt x="2438305" y="392330"/>
                </a:cubicBezTo>
                <a:cubicBezTo>
                  <a:pt x="2437391" y="382272"/>
                  <a:pt x="2442725" y="378033"/>
                  <a:pt x="2436857" y="378557"/>
                </a:cubicBezTo>
                <a:cubicBezTo>
                  <a:pt x="2435028" y="386834"/>
                  <a:pt x="2430942" y="388129"/>
                  <a:pt x="2429113" y="396416"/>
                </a:cubicBezTo>
                <a:cubicBezTo>
                  <a:pt x="2417921" y="392254"/>
                  <a:pt x="2407092" y="402912"/>
                  <a:pt x="2401643" y="390349"/>
                </a:cubicBezTo>
                <a:cubicBezTo>
                  <a:pt x="2395661" y="398855"/>
                  <a:pt x="2389137" y="397788"/>
                  <a:pt x="2384841" y="389454"/>
                </a:cubicBezTo>
                <a:cubicBezTo>
                  <a:pt x="2386575" y="411904"/>
                  <a:pt x="2377031" y="399369"/>
                  <a:pt x="2374040" y="407151"/>
                </a:cubicBezTo>
                <a:cubicBezTo>
                  <a:pt x="2374544" y="397845"/>
                  <a:pt x="2378221" y="398445"/>
                  <a:pt x="2378726" y="389101"/>
                </a:cubicBezTo>
                <a:cubicBezTo>
                  <a:pt x="2373468" y="397131"/>
                  <a:pt x="2371392" y="388101"/>
                  <a:pt x="2364981" y="388368"/>
                </a:cubicBezTo>
                <a:cubicBezTo>
                  <a:pt x="2362429" y="406246"/>
                  <a:pt x="2371563" y="390320"/>
                  <a:pt x="2371011" y="402427"/>
                </a:cubicBezTo>
                <a:cubicBezTo>
                  <a:pt x="2369935" y="418886"/>
                  <a:pt x="2363696" y="400779"/>
                  <a:pt x="2357238" y="406227"/>
                </a:cubicBezTo>
                <a:cubicBezTo>
                  <a:pt x="2357028" y="411809"/>
                  <a:pt x="2356714" y="417038"/>
                  <a:pt x="2354123" y="415219"/>
                </a:cubicBezTo>
                <a:cubicBezTo>
                  <a:pt x="2357180" y="400645"/>
                  <a:pt x="2353590" y="411894"/>
                  <a:pt x="2349570" y="410418"/>
                </a:cubicBezTo>
                <a:cubicBezTo>
                  <a:pt x="2343131" y="408008"/>
                  <a:pt x="2338226" y="406579"/>
                  <a:pt x="2335778" y="418800"/>
                </a:cubicBezTo>
                <a:cubicBezTo>
                  <a:pt x="2335711" y="410847"/>
                  <a:pt x="2336206" y="404598"/>
                  <a:pt x="2337416" y="400607"/>
                </a:cubicBezTo>
                <a:cubicBezTo>
                  <a:pt x="2331758" y="395454"/>
                  <a:pt x="2332425" y="409970"/>
                  <a:pt x="2329691" y="413904"/>
                </a:cubicBezTo>
                <a:cubicBezTo>
                  <a:pt x="2319871" y="410008"/>
                  <a:pt x="2310746" y="410513"/>
                  <a:pt x="2308394" y="399045"/>
                </a:cubicBezTo>
                <a:cubicBezTo>
                  <a:pt x="2308650" y="393635"/>
                  <a:pt x="2311175" y="388834"/>
                  <a:pt x="2308479" y="385320"/>
                </a:cubicBezTo>
                <a:cubicBezTo>
                  <a:pt x="2306183" y="390606"/>
                  <a:pt x="2306003" y="402474"/>
                  <a:pt x="2303755" y="407913"/>
                </a:cubicBezTo>
                <a:cubicBezTo>
                  <a:pt x="2299602" y="407713"/>
                  <a:pt x="2296716" y="388329"/>
                  <a:pt x="2294592" y="407437"/>
                </a:cubicBezTo>
                <a:cubicBezTo>
                  <a:pt x="2301145" y="414037"/>
                  <a:pt x="2306365" y="404046"/>
                  <a:pt x="2308289" y="417333"/>
                </a:cubicBezTo>
                <a:cubicBezTo>
                  <a:pt x="2305745" y="421610"/>
                  <a:pt x="2301307" y="423048"/>
                  <a:pt x="2297544" y="425868"/>
                </a:cubicBezTo>
                <a:cubicBezTo>
                  <a:pt x="2291020" y="430801"/>
                  <a:pt x="2295306" y="423658"/>
                  <a:pt x="2289924" y="420905"/>
                </a:cubicBezTo>
                <a:cubicBezTo>
                  <a:pt x="2282247" y="450680"/>
                  <a:pt x="2317937" y="443784"/>
                  <a:pt x="2317394" y="431554"/>
                </a:cubicBezTo>
                <a:close/>
                <a:moveTo>
                  <a:pt x="2245471" y="450509"/>
                </a:moveTo>
                <a:cubicBezTo>
                  <a:pt x="2246643" y="434764"/>
                  <a:pt x="2240213" y="433821"/>
                  <a:pt x="2237889" y="440955"/>
                </a:cubicBezTo>
                <a:cubicBezTo>
                  <a:pt x="2236727" y="456719"/>
                  <a:pt x="2243147" y="457652"/>
                  <a:pt x="2245471" y="450509"/>
                </a:cubicBezTo>
                <a:close/>
                <a:moveTo>
                  <a:pt x="2199075" y="544044"/>
                </a:moveTo>
                <a:cubicBezTo>
                  <a:pt x="2203466" y="544806"/>
                  <a:pt x="2209086" y="542092"/>
                  <a:pt x="2211267" y="549283"/>
                </a:cubicBezTo>
                <a:cubicBezTo>
                  <a:pt x="2210257" y="541349"/>
                  <a:pt x="2205819" y="520556"/>
                  <a:pt x="2203742" y="530585"/>
                </a:cubicBezTo>
                <a:cubicBezTo>
                  <a:pt x="2204666" y="530909"/>
                  <a:pt x="2205543" y="531348"/>
                  <a:pt x="2205238" y="535214"/>
                </a:cubicBezTo>
                <a:cubicBezTo>
                  <a:pt x="2202390" y="535710"/>
                  <a:pt x="2200123" y="537977"/>
                  <a:pt x="2199075" y="544044"/>
                </a:cubicBezTo>
                <a:close/>
                <a:moveTo>
                  <a:pt x="2188664" y="497753"/>
                </a:moveTo>
                <a:cubicBezTo>
                  <a:pt x="2191084" y="505678"/>
                  <a:pt x="2196513" y="502334"/>
                  <a:pt x="2197856" y="493647"/>
                </a:cubicBezTo>
                <a:cubicBezTo>
                  <a:pt x="2195436" y="485732"/>
                  <a:pt x="2190007" y="489047"/>
                  <a:pt x="2188664" y="497753"/>
                </a:cubicBezTo>
                <a:close/>
                <a:moveTo>
                  <a:pt x="2184216" y="474626"/>
                </a:moveTo>
                <a:cubicBezTo>
                  <a:pt x="2183883" y="493019"/>
                  <a:pt x="2188064" y="486970"/>
                  <a:pt x="2191798" y="484208"/>
                </a:cubicBezTo>
                <a:cubicBezTo>
                  <a:pt x="2193455" y="468920"/>
                  <a:pt x="2187092" y="476826"/>
                  <a:pt x="2184216" y="474626"/>
                </a:cubicBezTo>
                <a:close/>
                <a:moveTo>
                  <a:pt x="2181206" y="213822"/>
                </a:moveTo>
                <a:cubicBezTo>
                  <a:pt x="2185568" y="226024"/>
                  <a:pt x="2188597" y="205792"/>
                  <a:pt x="2191979" y="200716"/>
                </a:cubicBezTo>
                <a:cubicBezTo>
                  <a:pt x="2186559" y="199382"/>
                  <a:pt x="2182806" y="203297"/>
                  <a:pt x="2181206" y="213822"/>
                </a:cubicBezTo>
                <a:close/>
                <a:moveTo>
                  <a:pt x="2178320" y="186266"/>
                </a:moveTo>
                <a:cubicBezTo>
                  <a:pt x="2179111" y="172017"/>
                  <a:pt x="2175139" y="171474"/>
                  <a:pt x="2170767" y="172122"/>
                </a:cubicBezTo>
                <a:cubicBezTo>
                  <a:pt x="2169976" y="186371"/>
                  <a:pt x="2173938" y="186904"/>
                  <a:pt x="2178320" y="186266"/>
                </a:cubicBezTo>
                <a:close/>
                <a:moveTo>
                  <a:pt x="2156765" y="212507"/>
                </a:moveTo>
                <a:cubicBezTo>
                  <a:pt x="2160556" y="213393"/>
                  <a:pt x="2164175" y="213793"/>
                  <a:pt x="2164461" y="203792"/>
                </a:cubicBezTo>
                <a:cubicBezTo>
                  <a:pt x="2162223" y="196420"/>
                  <a:pt x="2155793" y="196639"/>
                  <a:pt x="2156765" y="212507"/>
                </a:cubicBezTo>
                <a:close/>
                <a:moveTo>
                  <a:pt x="2138620" y="435593"/>
                </a:moveTo>
                <a:cubicBezTo>
                  <a:pt x="2144354" y="442517"/>
                  <a:pt x="2141630" y="423191"/>
                  <a:pt x="2146316" y="426877"/>
                </a:cubicBezTo>
                <a:cubicBezTo>
                  <a:pt x="2149316" y="430982"/>
                  <a:pt x="2161508" y="448718"/>
                  <a:pt x="2163118" y="427792"/>
                </a:cubicBezTo>
                <a:cubicBezTo>
                  <a:pt x="2157632" y="423782"/>
                  <a:pt x="2151450" y="434450"/>
                  <a:pt x="2149402" y="422467"/>
                </a:cubicBezTo>
                <a:cubicBezTo>
                  <a:pt x="2149783" y="424658"/>
                  <a:pt x="2154250" y="419057"/>
                  <a:pt x="2150955" y="417971"/>
                </a:cubicBezTo>
                <a:cubicBezTo>
                  <a:pt x="2148316" y="428458"/>
                  <a:pt x="2137286" y="412818"/>
                  <a:pt x="2138620" y="435593"/>
                </a:cubicBezTo>
                <a:close/>
                <a:moveTo>
                  <a:pt x="2136915" y="211441"/>
                </a:moveTo>
                <a:cubicBezTo>
                  <a:pt x="2141249" y="207907"/>
                  <a:pt x="2140830" y="218089"/>
                  <a:pt x="2144516" y="216441"/>
                </a:cubicBezTo>
                <a:cubicBezTo>
                  <a:pt x="2144678" y="208469"/>
                  <a:pt x="2144258" y="202220"/>
                  <a:pt x="2143106" y="198068"/>
                </a:cubicBezTo>
                <a:cubicBezTo>
                  <a:pt x="2139286" y="197086"/>
                  <a:pt x="2138277" y="204802"/>
                  <a:pt x="2136915" y="211441"/>
                </a:cubicBezTo>
                <a:close/>
                <a:moveTo>
                  <a:pt x="2091185" y="446765"/>
                </a:moveTo>
                <a:cubicBezTo>
                  <a:pt x="2098929" y="436212"/>
                  <a:pt x="2103415" y="459243"/>
                  <a:pt x="2106492" y="442993"/>
                </a:cubicBezTo>
                <a:cubicBezTo>
                  <a:pt x="2101844" y="438431"/>
                  <a:pt x="2101834" y="420495"/>
                  <a:pt x="2095938" y="419571"/>
                </a:cubicBezTo>
                <a:cubicBezTo>
                  <a:pt x="2094128" y="426258"/>
                  <a:pt x="2094100" y="431002"/>
                  <a:pt x="2095833" y="437840"/>
                </a:cubicBezTo>
                <a:cubicBezTo>
                  <a:pt x="2093195" y="437479"/>
                  <a:pt x="2091890" y="441155"/>
                  <a:pt x="2091185" y="446765"/>
                </a:cubicBezTo>
                <a:close/>
                <a:moveTo>
                  <a:pt x="2076107" y="413914"/>
                </a:moveTo>
                <a:cubicBezTo>
                  <a:pt x="2080127" y="415504"/>
                  <a:pt x="2081155" y="407875"/>
                  <a:pt x="2080803" y="395883"/>
                </a:cubicBezTo>
                <a:cubicBezTo>
                  <a:pt x="2076688" y="395997"/>
                  <a:pt x="2073392" y="405951"/>
                  <a:pt x="2076107" y="413914"/>
                </a:cubicBezTo>
                <a:close/>
                <a:moveTo>
                  <a:pt x="1992144" y="404827"/>
                </a:moveTo>
                <a:cubicBezTo>
                  <a:pt x="1993325" y="405903"/>
                  <a:pt x="1993887" y="408761"/>
                  <a:pt x="1993611" y="414047"/>
                </a:cubicBezTo>
                <a:cubicBezTo>
                  <a:pt x="1997897" y="419057"/>
                  <a:pt x="2004136" y="407075"/>
                  <a:pt x="2004298" y="414628"/>
                </a:cubicBezTo>
                <a:cubicBezTo>
                  <a:pt x="2003832" y="424048"/>
                  <a:pt x="1997526" y="415352"/>
                  <a:pt x="1998107" y="428011"/>
                </a:cubicBezTo>
                <a:cubicBezTo>
                  <a:pt x="2003527" y="437155"/>
                  <a:pt x="2003717" y="426582"/>
                  <a:pt x="2008823" y="424029"/>
                </a:cubicBezTo>
                <a:cubicBezTo>
                  <a:pt x="2006622" y="409989"/>
                  <a:pt x="2009432" y="406265"/>
                  <a:pt x="2007460" y="396521"/>
                </a:cubicBezTo>
                <a:cubicBezTo>
                  <a:pt x="2001736" y="403312"/>
                  <a:pt x="1996107" y="403265"/>
                  <a:pt x="1992144" y="404827"/>
                </a:cubicBezTo>
                <a:close/>
                <a:moveTo>
                  <a:pt x="1900285" y="436450"/>
                </a:moveTo>
                <a:cubicBezTo>
                  <a:pt x="1903171" y="435593"/>
                  <a:pt x="1903619" y="441784"/>
                  <a:pt x="1906362" y="441327"/>
                </a:cubicBezTo>
                <a:cubicBezTo>
                  <a:pt x="1905181" y="428392"/>
                  <a:pt x="1908591" y="429620"/>
                  <a:pt x="1908029" y="418600"/>
                </a:cubicBezTo>
                <a:cubicBezTo>
                  <a:pt x="1903552" y="418619"/>
                  <a:pt x="1902285" y="428716"/>
                  <a:pt x="1900285" y="436450"/>
                </a:cubicBezTo>
                <a:close/>
                <a:moveTo>
                  <a:pt x="1878902" y="435307"/>
                </a:moveTo>
                <a:cubicBezTo>
                  <a:pt x="1882312" y="439003"/>
                  <a:pt x="1884740" y="451290"/>
                  <a:pt x="1888007" y="444937"/>
                </a:cubicBezTo>
                <a:cubicBezTo>
                  <a:pt x="1888103" y="438660"/>
                  <a:pt x="1887350" y="434878"/>
                  <a:pt x="1886569" y="431163"/>
                </a:cubicBezTo>
                <a:cubicBezTo>
                  <a:pt x="1891894" y="417286"/>
                  <a:pt x="1895847" y="441974"/>
                  <a:pt x="1898790" y="431802"/>
                </a:cubicBezTo>
                <a:cubicBezTo>
                  <a:pt x="1897266" y="418248"/>
                  <a:pt x="1889027" y="424048"/>
                  <a:pt x="1885121" y="417352"/>
                </a:cubicBezTo>
                <a:cubicBezTo>
                  <a:pt x="1884817" y="424163"/>
                  <a:pt x="1885560" y="434230"/>
                  <a:pt x="1883483" y="435545"/>
                </a:cubicBezTo>
                <a:cubicBezTo>
                  <a:pt x="1883302" y="427068"/>
                  <a:pt x="1878321" y="432449"/>
                  <a:pt x="1877425" y="426068"/>
                </a:cubicBezTo>
                <a:cubicBezTo>
                  <a:pt x="1867529" y="438517"/>
                  <a:pt x="1873825" y="429773"/>
                  <a:pt x="1878902" y="435307"/>
                </a:cubicBezTo>
                <a:close/>
                <a:moveTo>
                  <a:pt x="1679029" y="136431"/>
                </a:moveTo>
                <a:cubicBezTo>
                  <a:pt x="1685382" y="135936"/>
                  <a:pt x="1687373" y="144756"/>
                  <a:pt x="1691278" y="132517"/>
                </a:cubicBezTo>
                <a:cubicBezTo>
                  <a:pt x="1689440" y="131440"/>
                  <a:pt x="1690373" y="127364"/>
                  <a:pt x="1691335" y="123353"/>
                </a:cubicBezTo>
                <a:cubicBezTo>
                  <a:pt x="1686078" y="130535"/>
                  <a:pt x="1681248" y="107875"/>
                  <a:pt x="1679029" y="136431"/>
                </a:cubicBezTo>
                <a:close/>
                <a:moveTo>
                  <a:pt x="1675914" y="145375"/>
                </a:moveTo>
                <a:cubicBezTo>
                  <a:pt x="1675905" y="149985"/>
                  <a:pt x="1678553" y="151271"/>
                  <a:pt x="1678972" y="145537"/>
                </a:cubicBezTo>
                <a:cubicBezTo>
                  <a:pt x="1675848" y="141070"/>
                  <a:pt x="1675924" y="127402"/>
                  <a:pt x="1671447" y="126849"/>
                </a:cubicBezTo>
                <a:cubicBezTo>
                  <a:pt x="1670018" y="141461"/>
                  <a:pt x="1675352" y="136555"/>
                  <a:pt x="1675914" y="145375"/>
                </a:cubicBezTo>
                <a:close/>
                <a:moveTo>
                  <a:pt x="1654588" y="135088"/>
                </a:moveTo>
                <a:cubicBezTo>
                  <a:pt x="1656645" y="141537"/>
                  <a:pt x="1663779" y="139956"/>
                  <a:pt x="1663818" y="126449"/>
                </a:cubicBezTo>
                <a:cubicBezTo>
                  <a:pt x="1659617" y="133926"/>
                  <a:pt x="1656702" y="118810"/>
                  <a:pt x="1654588" y="135088"/>
                </a:cubicBezTo>
                <a:close/>
                <a:moveTo>
                  <a:pt x="1624613" y="293527"/>
                </a:moveTo>
                <a:cubicBezTo>
                  <a:pt x="1628537" y="290212"/>
                  <a:pt x="1633299" y="289422"/>
                  <a:pt x="1635385" y="280383"/>
                </a:cubicBezTo>
                <a:cubicBezTo>
                  <a:pt x="1628899" y="274268"/>
                  <a:pt x="1627603" y="279611"/>
                  <a:pt x="1624613" y="293527"/>
                </a:cubicBezTo>
                <a:close/>
                <a:moveTo>
                  <a:pt x="1617907" y="137679"/>
                </a:moveTo>
                <a:cubicBezTo>
                  <a:pt x="1623651" y="140346"/>
                  <a:pt x="1624832" y="143832"/>
                  <a:pt x="1627127" y="129021"/>
                </a:cubicBezTo>
                <a:cubicBezTo>
                  <a:pt x="1623927" y="119039"/>
                  <a:pt x="1618821" y="126897"/>
                  <a:pt x="1617907" y="137679"/>
                </a:cubicBezTo>
                <a:close/>
                <a:moveTo>
                  <a:pt x="1513256" y="264647"/>
                </a:moveTo>
                <a:cubicBezTo>
                  <a:pt x="1517028" y="265457"/>
                  <a:pt x="1520619" y="265724"/>
                  <a:pt x="1522448" y="260580"/>
                </a:cubicBezTo>
                <a:cubicBezTo>
                  <a:pt x="1522295" y="252046"/>
                  <a:pt x="1521543" y="245216"/>
                  <a:pt x="1519504" y="242111"/>
                </a:cubicBezTo>
                <a:cubicBezTo>
                  <a:pt x="1521390" y="261904"/>
                  <a:pt x="1515075" y="256342"/>
                  <a:pt x="1513256" y="264647"/>
                </a:cubicBezTo>
                <a:close/>
                <a:moveTo>
                  <a:pt x="1504150" y="254999"/>
                </a:moveTo>
                <a:cubicBezTo>
                  <a:pt x="1505083" y="257589"/>
                  <a:pt x="1508646" y="273810"/>
                  <a:pt x="1510227" y="259923"/>
                </a:cubicBezTo>
                <a:cubicBezTo>
                  <a:pt x="1506436" y="239082"/>
                  <a:pt x="1514113" y="257418"/>
                  <a:pt x="1516390" y="251093"/>
                </a:cubicBezTo>
                <a:cubicBezTo>
                  <a:pt x="1516018" y="223880"/>
                  <a:pt x="1505836" y="244912"/>
                  <a:pt x="1504150" y="254999"/>
                </a:cubicBezTo>
                <a:close/>
                <a:moveTo>
                  <a:pt x="1440447" y="178399"/>
                </a:moveTo>
                <a:cubicBezTo>
                  <a:pt x="1442466" y="184742"/>
                  <a:pt x="1451058" y="187685"/>
                  <a:pt x="1451162" y="174407"/>
                </a:cubicBezTo>
                <a:cubicBezTo>
                  <a:pt x="1447038" y="184456"/>
                  <a:pt x="1443438" y="167150"/>
                  <a:pt x="1440447" y="178399"/>
                </a:cubicBezTo>
                <a:close/>
                <a:moveTo>
                  <a:pt x="1382373" y="179827"/>
                </a:moveTo>
                <a:cubicBezTo>
                  <a:pt x="1383040" y="174112"/>
                  <a:pt x="1384402" y="170598"/>
                  <a:pt x="1387011" y="170940"/>
                </a:cubicBezTo>
                <a:cubicBezTo>
                  <a:pt x="1387821" y="156615"/>
                  <a:pt x="1385221" y="152157"/>
                  <a:pt x="1382563" y="147823"/>
                </a:cubicBezTo>
                <a:cubicBezTo>
                  <a:pt x="1382716" y="156043"/>
                  <a:pt x="1380982" y="158425"/>
                  <a:pt x="1377934" y="156720"/>
                </a:cubicBezTo>
                <a:cubicBezTo>
                  <a:pt x="1377115" y="171064"/>
                  <a:pt x="1379725" y="175522"/>
                  <a:pt x="1382373" y="179827"/>
                </a:cubicBezTo>
                <a:close/>
                <a:moveTo>
                  <a:pt x="1368771" y="156215"/>
                </a:moveTo>
                <a:cubicBezTo>
                  <a:pt x="1369466" y="167673"/>
                  <a:pt x="1371543" y="175170"/>
                  <a:pt x="1373191" y="183913"/>
                </a:cubicBezTo>
                <a:cubicBezTo>
                  <a:pt x="1372819" y="171493"/>
                  <a:pt x="1375543" y="150157"/>
                  <a:pt x="1368771" y="156215"/>
                </a:cubicBezTo>
                <a:close/>
                <a:moveTo>
                  <a:pt x="1368219" y="247674"/>
                </a:moveTo>
                <a:cubicBezTo>
                  <a:pt x="1374048" y="240892"/>
                  <a:pt x="1384954" y="249912"/>
                  <a:pt x="1386659" y="230395"/>
                </a:cubicBezTo>
                <a:cubicBezTo>
                  <a:pt x="1384078" y="223614"/>
                  <a:pt x="1384849" y="233091"/>
                  <a:pt x="1382049" y="234720"/>
                </a:cubicBezTo>
                <a:cubicBezTo>
                  <a:pt x="1377363" y="237377"/>
                  <a:pt x="1367819" y="227814"/>
                  <a:pt x="1368219" y="247674"/>
                </a:cubicBezTo>
                <a:close/>
                <a:moveTo>
                  <a:pt x="1316507" y="208288"/>
                </a:moveTo>
                <a:cubicBezTo>
                  <a:pt x="1313602" y="213231"/>
                  <a:pt x="1309449" y="214308"/>
                  <a:pt x="1308764" y="226166"/>
                </a:cubicBezTo>
                <a:cubicBezTo>
                  <a:pt x="1313098" y="222633"/>
                  <a:pt x="1312678" y="232805"/>
                  <a:pt x="1316374" y="231148"/>
                </a:cubicBezTo>
                <a:cubicBezTo>
                  <a:pt x="1316422" y="223509"/>
                  <a:pt x="1316469" y="215898"/>
                  <a:pt x="1316507" y="208288"/>
                </a:cubicBezTo>
                <a:close/>
                <a:moveTo>
                  <a:pt x="1324308" y="181256"/>
                </a:moveTo>
                <a:cubicBezTo>
                  <a:pt x="1327833" y="182932"/>
                  <a:pt x="1330176" y="180837"/>
                  <a:pt x="1331976" y="177122"/>
                </a:cubicBezTo>
                <a:cubicBezTo>
                  <a:pt x="1333262" y="166816"/>
                  <a:pt x="1330471" y="146423"/>
                  <a:pt x="1329033" y="158663"/>
                </a:cubicBezTo>
                <a:cubicBezTo>
                  <a:pt x="1332538" y="163949"/>
                  <a:pt x="1325956" y="176570"/>
                  <a:pt x="1324308" y="181256"/>
                </a:cubicBezTo>
                <a:close/>
                <a:moveTo>
                  <a:pt x="1299963" y="166245"/>
                </a:moveTo>
                <a:cubicBezTo>
                  <a:pt x="1303820" y="162692"/>
                  <a:pt x="1313069" y="175846"/>
                  <a:pt x="1312240" y="157767"/>
                </a:cubicBezTo>
                <a:cubicBezTo>
                  <a:pt x="1308373" y="161301"/>
                  <a:pt x="1299134" y="148166"/>
                  <a:pt x="1299963" y="166245"/>
                </a:cubicBezTo>
                <a:close/>
                <a:moveTo>
                  <a:pt x="1299934" y="170807"/>
                </a:moveTo>
                <a:cubicBezTo>
                  <a:pt x="1300429" y="190352"/>
                  <a:pt x="1312716" y="175855"/>
                  <a:pt x="1318203" y="180932"/>
                </a:cubicBezTo>
                <a:cubicBezTo>
                  <a:pt x="1318422" y="172331"/>
                  <a:pt x="1323280" y="178056"/>
                  <a:pt x="1322870" y="167464"/>
                </a:cubicBezTo>
                <a:cubicBezTo>
                  <a:pt x="1312526" y="168369"/>
                  <a:pt x="1310431" y="179037"/>
                  <a:pt x="1299934" y="170807"/>
                </a:cubicBezTo>
                <a:close/>
                <a:moveTo>
                  <a:pt x="2407530" y="431840"/>
                </a:moveTo>
                <a:cubicBezTo>
                  <a:pt x="2408539" y="419448"/>
                  <a:pt x="2411835" y="414152"/>
                  <a:pt x="2416807" y="414057"/>
                </a:cubicBezTo>
                <a:cubicBezTo>
                  <a:pt x="2416112" y="419667"/>
                  <a:pt x="2414797" y="423343"/>
                  <a:pt x="2412168" y="422943"/>
                </a:cubicBezTo>
                <a:cubicBezTo>
                  <a:pt x="2411863" y="426830"/>
                  <a:pt x="2412740" y="427306"/>
                  <a:pt x="2413664" y="427601"/>
                </a:cubicBezTo>
                <a:cubicBezTo>
                  <a:pt x="2413159" y="433783"/>
                  <a:pt x="2409825" y="431173"/>
                  <a:pt x="2407530" y="431840"/>
                </a:cubicBezTo>
                <a:close/>
                <a:moveTo>
                  <a:pt x="558660" y="473721"/>
                </a:moveTo>
                <a:cubicBezTo>
                  <a:pt x="559632" y="458700"/>
                  <a:pt x="564461" y="467482"/>
                  <a:pt x="567842" y="469654"/>
                </a:cubicBezTo>
                <a:cubicBezTo>
                  <a:pt x="566242" y="482313"/>
                  <a:pt x="561651" y="475169"/>
                  <a:pt x="558660" y="473721"/>
                </a:cubicBezTo>
                <a:close/>
                <a:moveTo>
                  <a:pt x="1852822" y="452185"/>
                </a:moveTo>
                <a:cubicBezTo>
                  <a:pt x="1849003" y="460681"/>
                  <a:pt x="1836401" y="466196"/>
                  <a:pt x="1831410" y="455576"/>
                </a:cubicBezTo>
                <a:cubicBezTo>
                  <a:pt x="1831267" y="436288"/>
                  <a:pt x="1833753" y="455795"/>
                  <a:pt x="1835991" y="455833"/>
                </a:cubicBezTo>
                <a:cubicBezTo>
                  <a:pt x="1840192" y="445432"/>
                  <a:pt x="1848336" y="451252"/>
                  <a:pt x="1852822" y="452185"/>
                </a:cubicBezTo>
                <a:close/>
                <a:moveTo>
                  <a:pt x="1637471" y="440536"/>
                </a:moveTo>
                <a:cubicBezTo>
                  <a:pt x="1632804" y="445432"/>
                  <a:pt x="1626584" y="442993"/>
                  <a:pt x="1617593" y="444022"/>
                </a:cubicBezTo>
                <a:cubicBezTo>
                  <a:pt x="1623174" y="438107"/>
                  <a:pt x="1632357" y="434402"/>
                  <a:pt x="1637471" y="440536"/>
                </a:cubicBezTo>
                <a:close/>
                <a:moveTo>
                  <a:pt x="694611" y="224995"/>
                </a:moveTo>
                <a:cubicBezTo>
                  <a:pt x="696982" y="200306"/>
                  <a:pt x="708336" y="214393"/>
                  <a:pt x="714518" y="216927"/>
                </a:cubicBezTo>
                <a:cubicBezTo>
                  <a:pt x="718709" y="218661"/>
                  <a:pt x="725881" y="208907"/>
                  <a:pt x="726681" y="226709"/>
                </a:cubicBezTo>
                <a:cubicBezTo>
                  <a:pt x="715918" y="216746"/>
                  <a:pt x="702688" y="222347"/>
                  <a:pt x="694611" y="224995"/>
                </a:cubicBezTo>
                <a:close/>
                <a:moveTo>
                  <a:pt x="511950" y="366022"/>
                </a:moveTo>
                <a:cubicBezTo>
                  <a:pt x="514693" y="366746"/>
                  <a:pt x="515207" y="360612"/>
                  <a:pt x="518084" y="361783"/>
                </a:cubicBezTo>
                <a:cubicBezTo>
                  <a:pt x="519532" y="372594"/>
                  <a:pt x="520627" y="384386"/>
                  <a:pt x="520922" y="398521"/>
                </a:cubicBezTo>
                <a:cubicBezTo>
                  <a:pt x="516217" y="392644"/>
                  <a:pt x="512397" y="384177"/>
                  <a:pt x="511950" y="366022"/>
                </a:cubicBezTo>
                <a:close/>
                <a:moveTo>
                  <a:pt x="664150" y="209612"/>
                </a:moveTo>
                <a:cubicBezTo>
                  <a:pt x="667817" y="199296"/>
                  <a:pt x="677847" y="208726"/>
                  <a:pt x="684028" y="206135"/>
                </a:cubicBezTo>
                <a:cubicBezTo>
                  <a:pt x="679485" y="217880"/>
                  <a:pt x="669893" y="209259"/>
                  <a:pt x="664150" y="209612"/>
                </a:cubicBezTo>
                <a:close/>
                <a:moveTo>
                  <a:pt x="799957" y="235234"/>
                </a:moveTo>
                <a:cubicBezTo>
                  <a:pt x="791242" y="234929"/>
                  <a:pt x="780955" y="234120"/>
                  <a:pt x="773992" y="233853"/>
                </a:cubicBezTo>
                <a:cubicBezTo>
                  <a:pt x="788460" y="213489"/>
                  <a:pt x="801167" y="238244"/>
                  <a:pt x="821369" y="231843"/>
                </a:cubicBezTo>
                <a:cubicBezTo>
                  <a:pt x="824398" y="239597"/>
                  <a:pt x="806348" y="235501"/>
                  <a:pt x="799957" y="235234"/>
                </a:cubicBezTo>
                <a:close/>
                <a:moveTo>
                  <a:pt x="502930" y="342705"/>
                </a:moveTo>
                <a:cubicBezTo>
                  <a:pt x="508016" y="342943"/>
                  <a:pt x="513102" y="343238"/>
                  <a:pt x="518189" y="343495"/>
                </a:cubicBezTo>
                <a:cubicBezTo>
                  <a:pt x="515264" y="346381"/>
                  <a:pt x="503587" y="362784"/>
                  <a:pt x="502930" y="342705"/>
                </a:cubicBezTo>
                <a:close/>
                <a:moveTo>
                  <a:pt x="460077" y="354068"/>
                </a:moveTo>
                <a:cubicBezTo>
                  <a:pt x="462277" y="342867"/>
                  <a:pt x="465382" y="346286"/>
                  <a:pt x="469259" y="350001"/>
                </a:cubicBezTo>
                <a:cubicBezTo>
                  <a:pt x="467058" y="361202"/>
                  <a:pt x="463944" y="357792"/>
                  <a:pt x="460077" y="354068"/>
                </a:cubicBezTo>
                <a:close/>
                <a:moveTo>
                  <a:pt x="484565" y="346239"/>
                </a:moveTo>
                <a:cubicBezTo>
                  <a:pt x="490518" y="337075"/>
                  <a:pt x="494033" y="345429"/>
                  <a:pt x="499815" y="351658"/>
                </a:cubicBezTo>
                <a:cubicBezTo>
                  <a:pt x="497319" y="359431"/>
                  <a:pt x="492881" y="361183"/>
                  <a:pt x="487547" y="360164"/>
                </a:cubicBezTo>
                <a:cubicBezTo>
                  <a:pt x="487651" y="352325"/>
                  <a:pt x="486470" y="348248"/>
                  <a:pt x="484565" y="346239"/>
                </a:cubicBezTo>
                <a:close/>
                <a:moveTo>
                  <a:pt x="629050" y="454671"/>
                </a:moveTo>
                <a:cubicBezTo>
                  <a:pt x="635356" y="460253"/>
                  <a:pt x="635070" y="445356"/>
                  <a:pt x="639794" y="446108"/>
                </a:cubicBezTo>
                <a:cubicBezTo>
                  <a:pt x="643328" y="473988"/>
                  <a:pt x="649700" y="443917"/>
                  <a:pt x="653520" y="451433"/>
                </a:cubicBezTo>
                <a:cubicBezTo>
                  <a:pt x="652691" y="455052"/>
                  <a:pt x="651882" y="458757"/>
                  <a:pt x="651901" y="465063"/>
                </a:cubicBezTo>
                <a:cubicBezTo>
                  <a:pt x="648757" y="462148"/>
                  <a:pt x="641842" y="470149"/>
                  <a:pt x="641242" y="459910"/>
                </a:cubicBezTo>
                <a:cubicBezTo>
                  <a:pt x="637842" y="463834"/>
                  <a:pt x="628688" y="478903"/>
                  <a:pt x="629050" y="454671"/>
                </a:cubicBezTo>
                <a:close/>
                <a:moveTo>
                  <a:pt x="2671115" y="551264"/>
                </a:moveTo>
                <a:cubicBezTo>
                  <a:pt x="2661085" y="556417"/>
                  <a:pt x="2651046" y="553341"/>
                  <a:pt x="2639044" y="549531"/>
                </a:cubicBezTo>
                <a:cubicBezTo>
                  <a:pt x="2647302" y="542511"/>
                  <a:pt x="2657370" y="541206"/>
                  <a:pt x="2668124" y="541939"/>
                </a:cubicBezTo>
                <a:cubicBezTo>
                  <a:pt x="2670724" y="540396"/>
                  <a:pt x="2670982" y="545663"/>
                  <a:pt x="2671115" y="551264"/>
                </a:cubicBezTo>
                <a:close/>
                <a:moveTo>
                  <a:pt x="2033607" y="114419"/>
                </a:moveTo>
                <a:cubicBezTo>
                  <a:pt x="2037169" y="114610"/>
                  <a:pt x="2040731" y="114800"/>
                  <a:pt x="2044303" y="115010"/>
                </a:cubicBezTo>
                <a:cubicBezTo>
                  <a:pt x="2043941" y="122563"/>
                  <a:pt x="2032854" y="132755"/>
                  <a:pt x="2033607" y="114419"/>
                </a:cubicBezTo>
                <a:close/>
                <a:moveTo>
                  <a:pt x="2947292" y="104303"/>
                </a:moveTo>
                <a:cubicBezTo>
                  <a:pt x="2947578" y="96779"/>
                  <a:pt x="2953703" y="90807"/>
                  <a:pt x="2956541" y="91092"/>
                </a:cubicBezTo>
                <a:cubicBezTo>
                  <a:pt x="2958875" y="91359"/>
                  <a:pt x="2965028" y="95055"/>
                  <a:pt x="2964094" y="105218"/>
                </a:cubicBezTo>
                <a:cubicBezTo>
                  <a:pt x="2957484" y="98589"/>
                  <a:pt x="2955560" y="106161"/>
                  <a:pt x="2947292" y="104303"/>
                </a:cubicBezTo>
                <a:close/>
                <a:moveTo>
                  <a:pt x="2108483" y="113886"/>
                </a:moveTo>
                <a:cubicBezTo>
                  <a:pt x="2111721" y="121963"/>
                  <a:pt x="2119075" y="118143"/>
                  <a:pt x="2125247" y="119353"/>
                </a:cubicBezTo>
                <a:cubicBezTo>
                  <a:pt x="2131409" y="120563"/>
                  <a:pt x="2139763" y="112476"/>
                  <a:pt x="2140468" y="129307"/>
                </a:cubicBezTo>
                <a:cubicBezTo>
                  <a:pt x="2130495" y="122172"/>
                  <a:pt x="2111026" y="142442"/>
                  <a:pt x="2108483" y="113886"/>
                </a:cubicBezTo>
                <a:close/>
                <a:moveTo>
                  <a:pt x="2490273" y="139079"/>
                </a:moveTo>
                <a:cubicBezTo>
                  <a:pt x="2485178" y="122963"/>
                  <a:pt x="2501779" y="134688"/>
                  <a:pt x="2504104" y="126106"/>
                </a:cubicBezTo>
                <a:cubicBezTo>
                  <a:pt x="2504313" y="131478"/>
                  <a:pt x="2506866" y="130097"/>
                  <a:pt x="2508657" y="130926"/>
                </a:cubicBezTo>
                <a:cubicBezTo>
                  <a:pt x="2506361" y="150071"/>
                  <a:pt x="2492483" y="131431"/>
                  <a:pt x="2490273" y="139079"/>
                </a:cubicBezTo>
                <a:close/>
                <a:moveTo>
                  <a:pt x="2202894" y="164721"/>
                </a:moveTo>
                <a:cubicBezTo>
                  <a:pt x="2206790" y="165435"/>
                  <a:pt x="2210753" y="166006"/>
                  <a:pt x="2210448" y="178827"/>
                </a:cubicBezTo>
                <a:cubicBezTo>
                  <a:pt x="2206066" y="179484"/>
                  <a:pt x="2202104" y="178960"/>
                  <a:pt x="2202894" y="164721"/>
                </a:cubicBezTo>
                <a:close/>
                <a:moveTo>
                  <a:pt x="2097538" y="154443"/>
                </a:moveTo>
                <a:cubicBezTo>
                  <a:pt x="2096929" y="141670"/>
                  <a:pt x="2105844" y="158482"/>
                  <a:pt x="2105235" y="145690"/>
                </a:cubicBezTo>
                <a:cubicBezTo>
                  <a:pt x="2106435" y="157196"/>
                  <a:pt x="2117208" y="141099"/>
                  <a:pt x="2115845" y="160006"/>
                </a:cubicBezTo>
                <a:cubicBezTo>
                  <a:pt x="2109340" y="159339"/>
                  <a:pt x="2105206" y="151776"/>
                  <a:pt x="2097538" y="154443"/>
                </a:cubicBezTo>
                <a:close/>
                <a:moveTo>
                  <a:pt x="2048666" y="151805"/>
                </a:moveTo>
                <a:cubicBezTo>
                  <a:pt x="2055666" y="149566"/>
                  <a:pt x="2057076" y="163473"/>
                  <a:pt x="2062334" y="166254"/>
                </a:cubicBezTo>
                <a:cubicBezTo>
                  <a:pt x="2062048" y="166787"/>
                  <a:pt x="2046799" y="172398"/>
                  <a:pt x="2048666" y="151805"/>
                </a:cubicBezTo>
                <a:close/>
                <a:moveTo>
                  <a:pt x="2102015" y="172998"/>
                </a:moveTo>
                <a:cubicBezTo>
                  <a:pt x="2107044" y="173436"/>
                  <a:pt x="2112826" y="171693"/>
                  <a:pt x="2112617" y="187257"/>
                </a:cubicBezTo>
                <a:cubicBezTo>
                  <a:pt x="2110111" y="179513"/>
                  <a:pt x="2101444" y="189571"/>
                  <a:pt x="2102015" y="172998"/>
                </a:cubicBezTo>
                <a:close/>
                <a:moveTo>
                  <a:pt x="2121780" y="187762"/>
                </a:moveTo>
                <a:cubicBezTo>
                  <a:pt x="2123018" y="172217"/>
                  <a:pt x="2115607" y="181618"/>
                  <a:pt x="2117341" y="164654"/>
                </a:cubicBezTo>
                <a:cubicBezTo>
                  <a:pt x="2122437" y="164911"/>
                  <a:pt x="2122465" y="179827"/>
                  <a:pt x="2127942" y="178970"/>
                </a:cubicBezTo>
                <a:cubicBezTo>
                  <a:pt x="2127533" y="186971"/>
                  <a:pt x="2125256" y="189238"/>
                  <a:pt x="2121780" y="187762"/>
                </a:cubicBezTo>
                <a:close/>
                <a:moveTo>
                  <a:pt x="2746039" y="541606"/>
                </a:moveTo>
                <a:cubicBezTo>
                  <a:pt x="2743191" y="557265"/>
                  <a:pt x="2734370" y="549645"/>
                  <a:pt x="2729179" y="549816"/>
                </a:cubicBezTo>
                <a:cubicBezTo>
                  <a:pt x="2714920" y="550226"/>
                  <a:pt x="2703586" y="549064"/>
                  <a:pt x="2690994" y="547759"/>
                </a:cubicBezTo>
                <a:cubicBezTo>
                  <a:pt x="2684688" y="547083"/>
                  <a:pt x="2676335" y="564142"/>
                  <a:pt x="2674220" y="542273"/>
                </a:cubicBezTo>
                <a:cubicBezTo>
                  <a:pt x="2686345" y="552969"/>
                  <a:pt x="2699452" y="539053"/>
                  <a:pt x="2712425" y="539777"/>
                </a:cubicBezTo>
                <a:cubicBezTo>
                  <a:pt x="2722340" y="540301"/>
                  <a:pt x="2733675" y="544559"/>
                  <a:pt x="2746039" y="541606"/>
                </a:cubicBezTo>
                <a:close/>
                <a:moveTo>
                  <a:pt x="2613089" y="548130"/>
                </a:moveTo>
                <a:cubicBezTo>
                  <a:pt x="2610202" y="549283"/>
                  <a:pt x="2601744" y="553245"/>
                  <a:pt x="2597810" y="547302"/>
                </a:cubicBezTo>
                <a:cubicBezTo>
                  <a:pt x="2601649" y="534157"/>
                  <a:pt x="2608174" y="541701"/>
                  <a:pt x="2613089" y="548130"/>
                </a:cubicBezTo>
                <a:close/>
                <a:moveTo>
                  <a:pt x="2524525" y="538767"/>
                </a:moveTo>
                <a:cubicBezTo>
                  <a:pt x="2522182" y="545416"/>
                  <a:pt x="2517772" y="545749"/>
                  <a:pt x="2513781" y="547330"/>
                </a:cubicBezTo>
                <a:cubicBezTo>
                  <a:pt x="2512667" y="529880"/>
                  <a:pt x="2521039" y="541901"/>
                  <a:pt x="2524525" y="538767"/>
                </a:cubicBezTo>
                <a:close/>
                <a:moveTo>
                  <a:pt x="2594782" y="542549"/>
                </a:moveTo>
                <a:cubicBezTo>
                  <a:pt x="2595067" y="560399"/>
                  <a:pt x="2578103" y="550321"/>
                  <a:pt x="2574903" y="546054"/>
                </a:cubicBezTo>
                <a:cubicBezTo>
                  <a:pt x="2578580" y="535748"/>
                  <a:pt x="2588619" y="545140"/>
                  <a:pt x="2594782" y="542549"/>
                </a:cubicBezTo>
                <a:close/>
                <a:moveTo>
                  <a:pt x="2860672" y="534043"/>
                </a:moveTo>
                <a:cubicBezTo>
                  <a:pt x="2855843" y="545530"/>
                  <a:pt x="2852100" y="539167"/>
                  <a:pt x="2845375" y="537805"/>
                </a:cubicBezTo>
                <a:cubicBezTo>
                  <a:pt x="2847546" y="527499"/>
                  <a:pt x="2856014" y="536662"/>
                  <a:pt x="2860672" y="534043"/>
                </a:cubicBezTo>
                <a:close/>
                <a:moveTo>
                  <a:pt x="2982992" y="517793"/>
                </a:moveTo>
                <a:cubicBezTo>
                  <a:pt x="2981297" y="532748"/>
                  <a:pt x="2977506" y="521127"/>
                  <a:pt x="2973800" y="521861"/>
                </a:cubicBezTo>
                <a:cubicBezTo>
                  <a:pt x="2960656" y="524470"/>
                  <a:pt x="2942254" y="528338"/>
                  <a:pt x="2929452" y="528614"/>
                </a:cubicBezTo>
                <a:cubicBezTo>
                  <a:pt x="2931786" y="503220"/>
                  <a:pt x="2939320" y="520575"/>
                  <a:pt x="2943254" y="520213"/>
                </a:cubicBezTo>
                <a:cubicBezTo>
                  <a:pt x="2954265" y="519232"/>
                  <a:pt x="2965514" y="516707"/>
                  <a:pt x="2982992" y="517793"/>
                </a:cubicBezTo>
                <a:close/>
                <a:moveTo>
                  <a:pt x="2765898" y="542635"/>
                </a:moveTo>
                <a:cubicBezTo>
                  <a:pt x="2763936" y="558027"/>
                  <a:pt x="2747429" y="553321"/>
                  <a:pt x="2749096" y="541749"/>
                </a:cubicBezTo>
                <a:cubicBezTo>
                  <a:pt x="2753535" y="547731"/>
                  <a:pt x="2758240" y="539244"/>
                  <a:pt x="2765898" y="542635"/>
                </a:cubicBezTo>
                <a:close/>
                <a:moveTo>
                  <a:pt x="2842346" y="533043"/>
                </a:moveTo>
                <a:cubicBezTo>
                  <a:pt x="2842241" y="545578"/>
                  <a:pt x="2835069" y="543530"/>
                  <a:pt x="2833154" y="537177"/>
                </a:cubicBezTo>
                <a:cubicBezTo>
                  <a:pt x="2833402" y="527052"/>
                  <a:pt x="2839641" y="535567"/>
                  <a:pt x="2842346" y="533043"/>
                </a:cubicBezTo>
                <a:close/>
                <a:moveTo>
                  <a:pt x="1894542" y="120610"/>
                </a:moveTo>
                <a:cubicBezTo>
                  <a:pt x="1897713" y="110285"/>
                  <a:pt x="1907238" y="119658"/>
                  <a:pt x="1912896" y="117010"/>
                </a:cubicBezTo>
                <a:cubicBezTo>
                  <a:pt x="1909724" y="127335"/>
                  <a:pt x="1900209" y="118000"/>
                  <a:pt x="1894542" y="120610"/>
                </a:cubicBezTo>
                <a:close/>
                <a:moveTo>
                  <a:pt x="1061590" y="171636"/>
                </a:moveTo>
                <a:cubicBezTo>
                  <a:pt x="1063685" y="164140"/>
                  <a:pt x="1068429" y="164911"/>
                  <a:pt x="1070839" y="158406"/>
                </a:cubicBezTo>
                <a:cubicBezTo>
                  <a:pt x="1070181" y="154338"/>
                  <a:pt x="1069543" y="150176"/>
                  <a:pt x="1067838" y="149119"/>
                </a:cubicBezTo>
                <a:cubicBezTo>
                  <a:pt x="1070334" y="132526"/>
                  <a:pt x="1070058" y="159834"/>
                  <a:pt x="1073915" y="154034"/>
                </a:cubicBezTo>
                <a:cubicBezTo>
                  <a:pt x="1071086" y="163187"/>
                  <a:pt x="1064838" y="178351"/>
                  <a:pt x="1061590" y="171636"/>
                </a:cubicBezTo>
                <a:close/>
                <a:moveTo>
                  <a:pt x="1024995" y="160520"/>
                </a:moveTo>
                <a:cubicBezTo>
                  <a:pt x="1026405" y="137260"/>
                  <a:pt x="1032405" y="153138"/>
                  <a:pt x="1037244" y="156624"/>
                </a:cubicBezTo>
                <a:cubicBezTo>
                  <a:pt x="1036044" y="166864"/>
                  <a:pt x="1028662" y="157929"/>
                  <a:pt x="1024995" y="160520"/>
                </a:cubicBezTo>
                <a:close/>
                <a:moveTo>
                  <a:pt x="1075725" y="108390"/>
                </a:moveTo>
                <a:cubicBezTo>
                  <a:pt x="1080278" y="108733"/>
                  <a:pt x="1085040" y="108475"/>
                  <a:pt x="1084802" y="122601"/>
                </a:cubicBezTo>
                <a:cubicBezTo>
                  <a:pt x="1083764" y="112143"/>
                  <a:pt x="1074211" y="126240"/>
                  <a:pt x="1075725" y="108390"/>
                </a:cubicBezTo>
                <a:close/>
                <a:moveTo>
                  <a:pt x="1040511" y="120220"/>
                </a:moveTo>
                <a:cubicBezTo>
                  <a:pt x="1042949" y="107752"/>
                  <a:pt x="1049674" y="120277"/>
                  <a:pt x="1051179" y="125373"/>
                </a:cubicBezTo>
                <a:cubicBezTo>
                  <a:pt x="1054980" y="125068"/>
                  <a:pt x="1055961" y="117048"/>
                  <a:pt x="1058818" y="125801"/>
                </a:cubicBezTo>
                <a:cubicBezTo>
                  <a:pt x="1053694" y="138774"/>
                  <a:pt x="1044893" y="124239"/>
                  <a:pt x="1040511" y="120220"/>
                </a:cubicBezTo>
                <a:close/>
                <a:moveTo>
                  <a:pt x="1073972" y="144899"/>
                </a:moveTo>
                <a:cubicBezTo>
                  <a:pt x="1075344" y="134755"/>
                  <a:pt x="1078935" y="143994"/>
                  <a:pt x="1081640" y="140718"/>
                </a:cubicBezTo>
                <a:cubicBezTo>
                  <a:pt x="1082602" y="139584"/>
                  <a:pt x="1082888" y="131936"/>
                  <a:pt x="1083221" y="131678"/>
                </a:cubicBezTo>
                <a:cubicBezTo>
                  <a:pt x="1085660" y="129602"/>
                  <a:pt x="1085888" y="137431"/>
                  <a:pt x="1087774" y="136498"/>
                </a:cubicBezTo>
                <a:cubicBezTo>
                  <a:pt x="1089193" y="135765"/>
                  <a:pt x="1092118" y="117686"/>
                  <a:pt x="1097023" y="123277"/>
                </a:cubicBezTo>
                <a:cubicBezTo>
                  <a:pt x="1098480" y="137127"/>
                  <a:pt x="1093565" y="131183"/>
                  <a:pt x="1090860" y="132069"/>
                </a:cubicBezTo>
                <a:cubicBezTo>
                  <a:pt x="1091536" y="146471"/>
                  <a:pt x="1087145" y="150595"/>
                  <a:pt x="1092251" y="155005"/>
                </a:cubicBezTo>
                <a:cubicBezTo>
                  <a:pt x="1090289" y="170978"/>
                  <a:pt x="1089098" y="150547"/>
                  <a:pt x="1087688" y="150185"/>
                </a:cubicBezTo>
                <a:cubicBezTo>
                  <a:pt x="1085583" y="149681"/>
                  <a:pt x="1087212" y="157777"/>
                  <a:pt x="1086107" y="159263"/>
                </a:cubicBezTo>
                <a:cubicBezTo>
                  <a:pt x="1083764" y="162406"/>
                  <a:pt x="1079916" y="148185"/>
                  <a:pt x="1075439" y="154119"/>
                </a:cubicBezTo>
                <a:cubicBezTo>
                  <a:pt x="1075725" y="148795"/>
                  <a:pt x="1075163" y="145956"/>
                  <a:pt x="1073972" y="144899"/>
                </a:cubicBezTo>
                <a:close/>
                <a:moveTo>
                  <a:pt x="1159535" y="144918"/>
                </a:moveTo>
                <a:cubicBezTo>
                  <a:pt x="1167146" y="146833"/>
                  <a:pt x="1168756" y="130059"/>
                  <a:pt x="1177919" y="136765"/>
                </a:cubicBezTo>
                <a:cubicBezTo>
                  <a:pt x="1177147" y="146499"/>
                  <a:pt x="1180043" y="145594"/>
                  <a:pt x="1182443" y="146185"/>
                </a:cubicBezTo>
                <a:cubicBezTo>
                  <a:pt x="1178585" y="165844"/>
                  <a:pt x="1169546" y="165235"/>
                  <a:pt x="1164088" y="149766"/>
                </a:cubicBezTo>
                <a:cubicBezTo>
                  <a:pt x="1164184" y="161139"/>
                  <a:pt x="1166860" y="164073"/>
                  <a:pt x="1163946" y="172598"/>
                </a:cubicBezTo>
                <a:cubicBezTo>
                  <a:pt x="1170632" y="169521"/>
                  <a:pt x="1188234" y="170493"/>
                  <a:pt x="1189777" y="196848"/>
                </a:cubicBezTo>
                <a:cubicBezTo>
                  <a:pt x="1183396" y="195858"/>
                  <a:pt x="1180805" y="183866"/>
                  <a:pt x="1174595" y="182342"/>
                </a:cubicBezTo>
                <a:cubicBezTo>
                  <a:pt x="1172747" y="180846"/>
                  <a:pt x="1169241" y="195248"/>
                  <a:pt x="1172975" y="195944"/>
                </a:cubicBezTo>
                <a:cubicBezTo>
                  <a:pt x="1163155" y="210260"/>
                  <a:pt x="1146210" y="189190"/>
                  <a:pt x="1137818" y="198620"/>
                </a:cubicBezTo>
                <a:cubicBezTo>
                  <a:pt x="1140571" y="181751"/>
                  <a:pt x="1148544" y="185504"/>
                  <a:pt x="1151677" y="181094"/>
                </a:cubicBezTo>
                <a:cubicBezTo>
                  <a:pt x="1152868" y="171017"/>
                  <a:pt x="1146162" y="161939"/>
                  <a:pt x="1145629" y="171617"/>
                </a:cubicBezTo>
                <a:cubicBezTo>
                  <a:pt x="1140019" y="159806"/>
                  <a:pt x="1151487" y="162292"/>
                  <a:pt x="1154849" y="162978"/>
                </a:cubicBezTo>
                <a:cubicBezTo>
                  <a:pt x="1157630" y="171207"/>
                  <a:pt x="1154106" y="176284"/>
                  <a:pt x="1153173" y="185752"/>
                </a:cubicBezTo>
                <a:cubicBezTo>
                  <a:pt x="1159335" y="182932"/>
                  <a:pt x="1161869" y="190600"/>
                  <a:pt x="1166898" y="191076"/>
                </a:cubicBezTo>
                <a:cubicBezTo>
                  <a:pt x="1168260" y="173398"/>
                  <a:pt x="1162040" y="180532"/>
                  <a:pt x="1160869" y="177017"/>
                </a:cubicBezTo>
                <a:cubicBezTo>
                  <a:pt x="1160450" y="175751"/>
                  <a:pt x="1163222" y="169931"/>
                  <a:pt x="1162460" y="167969"/>
                </a:cubicBezTo>
                <a:cubicBezTo>
                  <a:pt x="1161374" y="165168"/>
                  <a:pt x="1156735" y="168731"/>
                  <a:pt x="1157964" y="153976"/>
                </a:cubicBezTo>
                <a:cubicBezTo>
                  <a:pt x="1159431" y="153948"/>
                  <a:pt x="1159164" y="148471"/>
                  <a:pt x="1159535" y="144918"/>
                </a:cubicBezTo>
                <a:close/>
                <a:moveTo>
                  <a:pt x="1074391" y="76310"/>
                </a:moveTo>
                <a:cubicBezTo>
                  <a:pt x="1080573" y="74109"/>
                  <a:pt x="1085869" y="59803"/>
                  <a:pt x="1091327" y="54345"/>
                </a:cubicBezTo>
                <a:cubicBezTo>
                  <a:pt x="1095346" y="50335"/>
                  <a:pt x="1093384" y="62222"/>
                  <a:pt x="1097442" y="54678"/>
                </a:cubicBezTo>
                <a:cubicBezTo>
                  <a:pt x="1105386" y="39905"/>
                  <a:pt x="1118959" y="37305"/>
                  <a:pt x="1135761" y="33914"/>
                </a:cubicBezTo>
                <a:cubicBezTo>
                  <a:pt x="1137218" y="40134"/>
                  <a:pt x="1140866" y="40095"/>
                  <a:pt x="1141781" y="47925"/>
                </a:cubicBezTo>
                <a:cubicBezTo>
                  <a:pt x="1142181" y="68709"/>
                  <a:pt x="1132970" y="59669"/>
                  <a:pt x="1137018" y="79672"/>
                </a:cubicBezTo>
                <a:cubicBezTo>
                  <a:pt x="1131580" y="86435"/>
                  <a:pt x="1130208" y="76833"/>
                  <a:pt x="1124769" y="83615"/>
                </a:cubicBezTo>
                <a:cubicBezTo>
                  <a:pt x="1124722" y="103199"/>
                  <a:pt x="1133856" y="96283"/>
                  <a:pt x="1139952" y="98150"/>
                </a:cubicBezTo>
                <a:cubicBezTo>
                  <a:pt x="1140095" y="106332"/>
                  <a:pt x="1138028" y="107694"/>
                  <a:pt x="1138314" y="116334"/>
                </a:cubicBezTo>
                <a:cubicBezTo>
                  <a:pt x="1130684" y="98712"/>
                  <a:pt x="1120435" y="112800"/>
                  <a:pt x="1109329" y="110180"/>
                </a:cubicBezTo>
                <a:cubicBezTo>
                  <a:pt x="1108672" y="100417"/>
                  <a:pt x="1111568" y="101589"/>
                  <a:pt x="1113958" y="101322"/>
                </a:cubicBezTo>
                <a:cubicBezTo>
                  <a:pt x="1117454" y="98179"/>
                  <a:pt x="1118616" y="87787"/>
                  <a:pt x="1120207" y="78767"/>
                </a:cubicBezTo>
                <a:cubicBezTo>
                  <a:pt x="1114758" y="65022"/>
                  <a:pt x="1115359" y="82044"/>
                  <a:pt x="1112510" y="87520"/>
                </a:cubicBezTo>
                <a:cubicBezTo>
                  <a:pt x="1100404" y="85758"/>
                  <a:pt x="1089860" y="71195"/>
                  <a:pt x="1080430" y="85796"/>
                </a:cubicBezTo>
                <a:cubicBezTo>
                  <a:pt x="1079478" y="79605"/>
                  <a:pt x="1077230" y="77081"/>
                  <a:pt x="1074391" y="76310"/>
                </a:cubicBezTo>
                <a:close/>
                <a:moveTo>
                  <a:pt x="1103462" y="68747"/>
                </a:moveTo>
                <a:cubicBezTo>
                  <a:pt x="1103824" y="75176"/>
                  <a:pt x="1106786" y="74138"/>
                  <a:pt x="1107986" y="78129"/>
                </a:cubicBezTo>
                <a:cubicBezTo>
                  <a:pt x="1109101" y="59965"/>
                  <a:pt x="1102262" y="64708"/>
                  <a:pt x="1097385" y="63822"/>
                </a:cubicBezTo>
                <a:cubicBezTo>
                  <a:pt x="1086993" y="64575"/>
                  <a:pt x="1099090" y="71214"/>
                  <a:pt x="1103462" y="68747"/>
                </a:cubicBezTo>
                <a:close/>
                <a:moveTo>
                  <a:pt x="1145848" y="135041"/>
                </a:moveTo>
                <a:cubicBezTo>
                  <a:pt x="1145438" y="139975"/>
                  <a:pt x="1142790" y="137984"/>
                  <a:pt x="1142733" y="144013"/>
                </a:cubicBezTo>
                <a:cubicBezTo>
                  <a:pt x="1142857" y="154110"/>
                  <a:pt x="1149201" y="146299"/>
                  <a:pt x="1151868" y="149100"/>
                </a:cubicBezTo>
                <a:cubicBezTo>
                  <a:pt x="1151849" y="144651"/>
                  <a:pt x="1150020" y="145423"/>
                  <a:pt x="1148839" y="144347"/>
                </a:cubicBezTo>
                <a:cubicBezTo>
                  <a:pt x="1148143" y="129992"/>
                  <a:pt x="1153144" y="124192"/>
                  <a:pt x="1145896" y="125897"/>
                </a:cubicBezTo>
                <a:cubicBezTo>
                  <a:pt x="1149334" y="113990"/>
                  <a:pt x="1150439" y="118658"/>
                  <a:pt x="1155097" y="121830"/>
                </a:cubicBezTo>
                <a:cubicBezTo>
                  <a:pt x="1156268" y="122620"/>
                  <a:pt x="1151811" y="127706"/>
                  <a:pt x="1152001" y="126230"/>
                </a:cubicBezTo>
                <a:cubicBezTo>
                  <a:pt x="1151411" y="130526"/>
                  <a:pt x="1160726" y="125039"/>
                  <a:pt x="1162707" y="126802"/>
                </a:cubicBezTo>
                <a:cubicBezTo>
                  <a:pt x="1163355" y="136593"/>
                  <a:pt x="1160479" y="135384"/>
                  <a:pt x="1158069" y="135698"/>
                </a:cubicBezTo>
                <a:cubicBezTo>
                  <a:pt x="1153716" y="153253"/>
                  <a:pt x="1146962" y="163358"/>
                  <a:pt x="1136523" y="161968"/>
                </a:cubicBezTo>
                <a:cubicBezTo>
                  <a:pt x="1137352" y="158339"/>
                  <a:pt x="1138161" y="154643"/>
                  <a:pt x="1138133" y="148366"/>
                </a:cubicBezTo>
                <a:cubicBezTo>
                  <a:pt x="1134980" y="154100"/>
                  <a:pt x="1135218" y="170379"/>
                  <a:pt x="1128855" y="166149"/>
                </a:cubicBezTo>
                <a:cubicBezTo>
                  <a:pt x="1129360" y="154205"/>
                  <a:pt x="1128408" y="146452"/>
                  <a:pt x="1124388" y="147614"/>
                </a:cubicBezTo>
                <a:cubicBezTo>
                  <a:pt x="1126055" y="120791"/>
                  <a:pt x="1133980" y="131669"/>
                  <a:pt x="1139790" y="125592"/>
                </a:cubicBezTo>
                <a:cubicBezTo>
                  <a:pt x="1139857" y="138051"/>
                  <a:pt x="1137199" y="134631"/>
                  <a:pt x="1139685" y="143870"/>
                </a:cubicBezTo>
                <a:cubicBezTo>
                  <a:pt x="1142086" y="142013"/>
                  <a:pt x="1141066" y="129573"/>
                  <a:pt x="1145848" y="135041"/>
                </a:cubicBezTo>
                <a:close/>
                <a:moveTo>
                  <a:pt x="1020223" y="192286"/>
                </a:moveTo>
                <a:cubicBezTo>
                  <a:pt x="1020604" y="185714"/>
                  <a:pt x="1024785" y="190924"/>
                  <a:pt x="1024852" y="183361"/>
                </a:cubicBezTo>
                <a:cubicBezTo>
                  <a:pt x="1028843" y="184047"/>
                  <a:pt x="1033710" y="183275"/>
                  <a:pt x="1037072" y="184037"/>
                </a:cubicBezTo>
                <a:cubicBezTo>
                  <a:pt x="1042426" y="185304"/>
                  <a:pt x="1048874" y="184123"/>
                  <a:pt x="1049207" y="198420"/>
                </a:cubicBezTo>
                <a:cubicBezTo>
                  <a:pt x="1045512" y="200068"/>
                  <a:pt x="1045931" y="189905"/>
                  <a:pt x="1041597" y="193438"/>
                </a:cubicBezTo>
                <a:cubicBezTo>
                  <a:pt x="1041568" y="198010"/>
                  <a:pt x="1041549" y="202554"/>
                  <a:pt x="1041511" y="207135"/>
                </a:cubicBezTo>
                <a:cubicBezTo>
                  <a:pt x="1045816" y="222566"/>
                  <a:pt x="1050360" y="209355"/>
                  <a:pt x="1058294" y="212631"/>
                </a:cubicBezTo>
                <a:cubicBezTo>
                  <a:pt x="1059913" y="230072"/>
                  <a:pt x="1053513" y="219527"/>
                  <a:pt x="1050608" y="221347"/>
                </a:cubicBezTo>
                <a:cubicBezTo>
                  <a:pt x="1048274" y="222842"/>
                  <a:pt x="1045264" y="229176"/>
                  <a:pt x="1042911" y="230081"/>
                </a:cubicBezTo>
                <a:cubicBezTo>
                  <a:pt x="1035215" y="233139"/>
                  <a:pt x="1026938" y="228300"/>
                  <a:pt x="1021499" y="233529"/>
                </a:cubicBezTo>
                <a:cubicBezTo>
                  <a:pt x="1017822" y="222518"/>
                  <a:pt x="1023833" y="225147"/>
                  <a:pt x="1023156" y="210745"/>
                </a:cubicBezTo>
                <a:cubicBezTo>
                  <a:pt x="1024442" y="229462"/>
                  <a:pt x="1035996" y="227128"/>
                  <a:pt x="1041425" y="220851"/>
                </a:cubicBezTo>
                <a:cubicBezTo>
                  <a:pt x="1040225" y="207907"/>
                  <a:pt x="1037301" y="199839"/>
                  <a:pt x="1032396" y="197534"/>
                </a:cubicBezTo>
                <a:cubicBezTo>
                  <a:pt x="1031405" y="209345"/>
                  <a:pt x="1032910" y="213993"/>
                  <a:pt x="1036892" y="211488"/>
                </a:cubicBezTo>
                <a:cubicBezTo>
                  <a:pt x="1031043" y="223747"/>
                  <a:pt x="1026100" y="194915"/>
                  <a:pt x="1020223" y="192286"/>
                </a:cubicBezTo>
                <a:close/>
                <a:moveTo>
                  <a:pt x="1182500" y="137022"/>
                </a:moveTo>
                <a:cubicBezTo>
                  <a:pt x="1188663" y="117257"/>
                  <a:pt x="1190196" y="146547"/>
                  <a:pt x="1199274" y="142489"/>
                </a:cubicBezTo>
                <a:cubicBezTo>
                  <a:pt x="1192616" y="136250"/>
                  <a:pt x="1196302" y="126468"/>
                  <a:pt x="1202436" y="124392"/>
                </a:cubicBezTo>
                <a:cubicBezTo>
                  <a:pt x="1201455" y="146023"/>
                  <a:pt x="1208332" y="131278"/>
                  <a:pt x="1211466" y="147737"/>
                </a:cubicBezTo>
                <a:cubicBezTo>
                  <a:pt x="1210399" y="151166"/>
                  <a:pt x="1204941" y="161873"/>
                  <a:pt x="1211380" y="161444"/>
                </a:cubicBezTo>
                <a:cubicBezTo>
                  <a:pt x="1209828" y="179218"/>
                  <a:pt x="1203646" y="164902"/>
                  <a:pt x="1199140" y="165349"/>
                </a:cubicBezTo>
                <a:cubicBezTo>
                  <a:pt x="1200236" y="154777"/>
                  <a:pt x="1207170" y="162349"/>
                  <a:pt x="1205379" y="142823"/>
                </a:cubicBezTo>
                <a:cubicBezTo>
                  <a:pt x="1203893" y="142889"/>
                  <a:pt x="1204160" y="148376"/>
                  <a:pt x="1203789" y="151890"/>
                </a:cubicBezTo>
                <a:cubicBezTo>
                  <a:pt x="1200236" y="151719"/>
                  <a:pt x="1196664" y="151500"/>
                  <a:pt x="1193102" y="151319"/>
                </a:cubicBezTo>
                <a:cubicBezTo>
                  <a:pt x="1190635" y="152005"/>
                  <a:pt x="1195454" y="173188"/>
                  <a:pt x="1188406" y="169359"/>
                </a:cubicBezTo>
                <a:cubicBezTo>
                  <a:pt x="1185453" y="155224"/>
                  <a:pt x="1194654" y="136127"/>
                  <a:pt x="1182500" y="137022"/>
                </a:cubicBezTo>
                <a:close/>
                <a:moveTo>
                  <a:pt x="974646" y="148652"/>
                </a:moveTo>
                <a:cubicBezTo>
                  <a:pt x="969245" y="146842"/>
                  <a:pt x="970969" y="135898"/>
                  <a:pt x="965511" y="143594"/>
                </a:cubicBezTo>
                <a:cubicBezTo>
                  <a:pt x="964730" y="125925"/>
                  <a:pt x="975617" y="137498"/>
                  <a:pt x="974646" y="148652"/>
                </a:cubicBezTo>
                <a:close/>
                <a:moveTo>
                  <a:pt x="59560" y="391911"/>
                </a:moveTo>
                <a:cubicBezTo>
                  <a:pt x="55883" y="402217"/>
                  <a:pt x="45844" y="392797"/>
                  <a:pt x="39681" y="395387"/>
                </a:cubicBezTo>
                <a:cubicBezTo>
                  <a:pt x="43358" y="385072"/>
                  <a:pt x="53407" y="394492"/>
                  <a:pt x="59560" y="391911"/>
                </a:cubicBezTo>
                <a:close/>
                <a:moveTo>
                  <a:pt x="973064" y="157748"/>
                </a:moveTo>
                <a:cubicBezTo>
                  <a:pt x="976122" y="151681"/>
                  <a:pt x="980227" y="148909"/>
                  <a:pt x="980837" y="135288"/>
                </a:cubicBezTo>
                <a:cubicBezTo>
                  <a:pt x="986133" y="136479"/>
                  <a:pt x="992581" y="134298"/>
                  <a:pt x="992972" y="149652"/>
                </a:cubicBezTo>
                <a:cubicBezTo>
                  <a:pt x="989838" y="140460"/>
                  <a:pt x="982856" y="145604"/>
                  <a:pt x="979227" y="148900"/>
                </a:cubicBezTo>
                <a:cubicBezTo>
                  <a:pt x="979246" y="153357"/>
                  <a:pt x="981085" y="152576"/>
                  <a:pt x="982256" y="153643"/>
                </a:cubicBezTo>
                <a:cubicBezTo>
                  <a:pt x="980913" y="162358"/>
                  <a:pt x="975484" y="165673"/>
                  <a:pt x="973064" y="157748"/>
                </a:cubicBezTo>
                <a:close/>
                <a:moveTo>
                  <a:pt x="36509" y="162016"/>
                </a:moveTo>
                <a:cubicBezTo>
                  <a:pt x="36928" y="153967"/>
                  <a:pt x="39195" y="151748"/>
                  <a:pt x="42672" y="153176"/>
                </a:cubicBezTo>
                <a:cubicBezTo>
                  <a:pt x="42882" y="140727"/>
                  <a:pt x="40186" y="143832"/>
                  <a:pt x="42786" y="134898"/>
                </a:cubicBezTo>
                <a:cubicBezTo>
                  <a:pt x="48492" y="127145"/>
                  <a:pt x="54778" y="129354"/>
                  <a:pt x="61170" y="126763"/>
                </a:cubicBezTo>
                <a:cubicBezTo>
                  <a:pt x="71018" y="122725"/>
                  <a:pt x="81163" y="115705"/>
                  <a:pt x="91802" y="114676"/>
                </a:cubicBezTo>
                <a:cubicBezTo>
                  <a:pt x="94145" y="114438"/>
                  <a:pt x="95964" y="119477"/>
                  <a:pt x="96355" y="119524"/>
                </a:cubicBezTo>
                <a:cubicBezTo>
                  <a:pt x="111719" y="120467"/>
                  <a:pt x="127063" y="106513"/>
                  <a:pt x="142284" y="103713"/>
                </a:cubicBezTo>
                <a:cubicBezTo>
                  <a:pt x="144980" y="103208"/>
                  <a:pt x="148590" y="109504"/>
                  <a:pt x="151419" y="108761"/>
                </a:cubicBezTo>
                <a:cubicBezTo>
                  <a:pt x="153133" y="108333"/>
                  <a:pt x="155734" y="99998"/>
                  <a:pt x="157582" y="99951"/>
                </a:cubicBezTo>
                <a:cubicBezTo>
                  <a:pt x="160001" y="99922"/>
                  <a:pt x="162801" y="105189"/>
                  <a:pt x="165192" y="104942"/>
                </a:cubicBezTo>
                <a:cubicBezTo>
                  <a:pt x="175727" y="103865"/>
                  <a:pt x="188976" y="97969"/>
                  <a:pt x="200339" y="102265"/>
                </a:cubicBezTo>
                <a:cubicBezTo>
                  <a:pt x="199006" y="115114"/>
                  <a:pt x="202425" y="114229"/>
                  <a:pt x="201740" y="125211"/>
                </a:cubicBezTo>
                <a:cubicBezTo>
                  <a:pt x="207893" y="119667"/>
                  <a:pt x="201368" y="115753"/>
                  <a:pt x="201873" y="102341"/>
                </a:cubicBezTo>
                <a:cubicBezTo>
                  <a:pt x="213141" y="98522"/>
                  <a:pt x="218504" y="103846"/>
                  <a:pt x="223342" y="89787"/>
                </a:cubicBezTo>
                <a:cubicBezTo>
                  <a:pt x="226838" y="79281"/>
                  <a:pt x="227600" y="94398"/>
                  <a:pt x="229429" y="94712"/>
                </a:cubicBezTo>
                <a:cubicBezTo>
                  <a:pt x="232753" y="95264"/>
                  <a:pt x="235868" y="80386"/>
                  <a:pt x="240116" y="95293"/>
                </a:cubicBezTo>
                <a:cubicBezTo>
                  <a:pt x="238468" y="65804"/>
                  <a:pt x="244583" y="87378"/>
                  <a:pt x="247860" y="77405"/>
                </a:cubicBezTo>
                <a:cubicBezTo>
                  <a:pt x="244754" y="72919"/>
                  <a:pt x="243716" y="62413"/>
                  <a:pt x="241887" y="54221"/>
                </a:cubicBezTo>
                <a:cubicBezTo>
                  <a:pt x="239335" y="61403"/>
                  <a:pt x="242468" y="71337"/>
                  <a:pt x="238658" y="81501"/>
                </a:cubicBezTo>
                <a:cubicBezTo>
                  <a:pt x="233829" y="83463"/>
                  <a:pt x="233324" y="72957"/>
                  <a:pt x="228009" y="76329"/>
                </a:cubicBezTo>
                <a:cubicBezTo>
                  <a:pt x="228038" y="70233"/>
                  <a:pt x="228076" y="64127"/>
                  <a:pt x="228114" y="58041"/>
                </a:cubicBezTo>
                <a:cubicBezTo>
                  <a:pt x="223009" y="56059"/>
                  <a:pt x="227095" y="82215"/>
                  <a:pt x="220304" y="85063"/>
                </a:cubicBezTo>
                <a:cubicBezTo>
                  <a:pt x="220161" y="76853"/>
                  <a:pt x="222237" y="75538"/>
                  <a:pt x="221952" y="66851"/>
                </a:cubicBezTo>
                <a:cubicBezTo>
                  <a:pt x="216017" y="62994"/>
                  <a:pt x="213931" y="83320"/>
                  <a:pt x="209702" y="70766"/>
                </a:cubicBezTo>
                <a:cubicBezTo>
                  <a:pt x="205378" y="80624"/>
                  <a:pt x="201292" y="91235"/>
                  <a:pt x="192796" y="88140"/>
                </a:cubicBezTo>
                <a:cubicBezTo>
                  <a:pt x="194977" y="80958"/>
                  <a:pt x="198120" y="76757"/>
                  <a:pt x="202035" y="74909"/>
                </a:cubicBezTo>
                <a:cubicBezTo>
                  <a:pt x="200577" y="68661"/>
                  <a:pt x="198025" y="65584"/>
                  <a:pt x="196015" y="60879"/>
                </a:cubicBezTo>
                <a:cubicBezTo>
                  <a:pt x="192662" y="61079"/>
                  <a:pt x="197425" y="70642"/>
                  <a:pt x="197482" y="70099"/>
                </a:cubicBezTo>
                <a:cubicBezTo>
                  <a:pt x="196634" y="77167"/>
                  <a:pt x="194777" y="70861"/>
                  <a:pt x="192881" y="74462"/>
                </a:cubicBezTo>
                <a:cubicBezTo>
                  <a:pt x="190510" y="78881"/>
                  <a:pt x="190348" y="97712"/>
                  <a:pt x="185195" y="83158"/>
                </a:cubicBezTo>
                <a:cubicBezTo>
                  <a:pt x="183699" y="70785"/>
                  <a:pt x="188547" y="78015"/>
                  <a:pt x="189824" y="74271"/>
                </a:cubicBezTo>
                <a:cubicBezTo>
                  <a:pt x="191129" y="70480"/>
                  <a:pt x="189509" y="57374"/>
                  <a:pt x="192996" y="56174"/>
                </a:cubicBezTo>
                <a:cubicBezTo>
                  <a:pt x="187281" y="37724"/>
                  <a:pt x="183890" y="50059"/>
                  <a:pt x="177775" y="46172"/>
                </a:cubicBezTo>
                <a:cubicBezTo>
                  <a:pt x="177632" y="67737"/>
                  <a:pt x="183890" y="49849"/>
                  <a:pt x="185328" y="60298"/>
                </a:cubicBezTo>
                <a:cubicBezTo>
                  <a:pt x="187109" y="79805"/>
                  <a:pt x="180165" y="72261"/>
                  <a:pt x="179080" y="82825"/>
                </a:cubicBezTo>
                <a:cubicBezTo>
                  <a:pt x="173974" y="78386"/>
                  <a:pt x="178375" y="74290"/>
                  <a:pt x="177689" y="59879"/>
                </a:cubicBezTo>
                <a:cubicBezTo>
                  <a:pt x="174936" y="51354"/>
                  <a:pt x="173650" y="38629"/>
                  <a:pt x="167116" y="41038"/>
                </a:cubicBezTo>
                <a:cubicBezTo>
                  <a:pt x="167211" y="24827"/>
                  <a:pt x="172869" y="11863"/>
                  <a:pt x="174831" y="27723"/>
                </a:cubicBezTo>
                <a:cubicBezTo>
                  <a:pt x="179013" y="23789"/>
                  <a:pt x="170821" y="19017"/>
                  <a:pt x="173450" y="4786"/>
                </a:cubicBezTo>
                <a:cubicBezTo>
                  <a:pt x="176689" y="-6263"/>
                  <a:pt x="180546" y="5263"/>
                  <a:pt x="184147" y="5377"/>
                </a:cubicBezTo>
                <a:cubicBezTo>
                  <a:pt x="185604" y="5424"/>
                  <a:pt x="187500" y="586"/>
                  <a:pt x="190281" y="1138"/>
                </a:cubicBezTo>
                <a:cubicBezTo>
                  <a:pt x="197310" y="2567"/>
                  <a:pt x="205426" y="11178"/>
                  <a:pt x="213131" y="11520"/>
                </a:cubicBezTo>
                <a:cubicBezTo>
                  <a:pt x="216256" y="11644"/>
                  <a:pt x="217284" y="6977"/>
                  <a:pt x="219265" y="7272"/>
                </a:cubicBezTo>
                <a:cubicBezTo>
                  <a:pt x="230219" y="8949"/>
                  <a:pt x="243726" y="15788"/>
                  <a:pt x="254365" y="13740"/>
                </a:cubicBezTo>
                <a:cubicBezTo>
                  <a:pt x="258966" y="12864"/>
                  <a:pt x="262252" y="17426"/>
                  <a:pt x="266548" y="18998"/>
                </a:cubicBezTo>
                <a:cubicBezTo>
                  <a:pt x="292256" y="28189"/>
                  <a:pt x="319278" y="31247"/>
                  <a:pt x="344300" y="46049"/>
                </a:cubicBezTo>
                <a:cubicBezTo>
                  <a:pt x="346796" y="47516"/>
                  <a:pt x="348215" y="53421"/>
                  <a:pt x="350358" y="55516"/>
                </a:cubicBezTo>
                <a:cubicBezTo>
                  <a:pt x="355606" y="60650"/>
                  <a:pt x="360826" y="56145"/>
                  <a:pt x="367160" y="56412"/>
                </a:cubicBezTo>
                <a:cubicBezTo>
                  <a:pt x="372018" y="56659"/>
                  <a:pt x="374018" y="64784"/>
                  <a:pt x="379381" y="57098"/>
                </a:cubicBezTo>
                <a:cubicBezTo>
                  <a:pt x="384191" y="55183"/>
                  <a:pt x="383343" y="69623"/>
                  <a:pt x="386925" y="71204"/>
                </a:cubicBezTo>
                <a:cubicBezTo>
                  <a:pt x="394525" y="62660"/>
                  <a:pt x="402993" y="77824"/>
                  <a:pt x="411394" y="67956"/>
                </a:cubicBezTo>
                <a:cubicBezTo>
                  <a:pt x="414128" y="66737"/>
                  <a:pt x="411385" y="85682"/>
                  <a:pt x="408251" y="81510"/>
                </a:cubicBezTo>
                <a:cubicBezTo>
                  <a:pt x="413757" y="97846"/>
                  <a:pt x="421967" y="75786"/>
                  <a:pt x="420557" y="68461"/>
                </a:cubicBezTo>
                <a:cubicBezTo>
                  <a:pt x="426129" y="73309"/>
                  <a:pt x="433311" y="73519"/>
                  <a:pt x="434159" y="92045"/>
                </a:cubicBezTo>
                <a:cubicBezTo>
                  <a:pt x="441465" y="71404"/>
                  <a:pt x="453733" y="108018"/>
                  <a:pt x="460172" y="84330"/>
                </a:cubicBezTo>
                <a:cubicBezTo>
                  <a:pt x="463039" y="80272"/>
                  <a:pt x="463782" y="93197"/>
                  <a:pt x="464706" y="93683"/>
                </a:cubicBezTo>
                <a:cubicBezTo>
                  <a:pt x="465773" y="94283"/>
                  <a:pt x="467268" y="88216"/>
                  <a:pt x="469316" y="89368"/>
                </a:cubicBezTo>
                <a:cubicBezTo>
                  <a:pt x="475964" y="93169"/>
                  <a:pt x="487537" y="104323"/>
                  <a:pt x="496719" y="104599"/>
                </a:cubicBezTo>
                <a:cubicBezTo>
                  <a:pt x="498929" y="104646"/>
                  <a:pt x="504282" y="103408"/>
                  <a:pt x="504415" y="95864"/>
                </a:cubicBezTo>
                <a:cubicBezTo>
                  <a:pt x="506206" y="96674"/>
                  <a:pt x="505644" y="104246"/>
                  <a:pt x="505863" y="109637"/>
                </a:cubicBezTo>
                <a:cubicBezTo>
                  <a:pt x="514255" y="105418"/>
                  <a:pt x="520932" y="105237"/>
                  <a:pt x="527237" y="110809"/>
                </a:cubicBezTo>
                <a:cubicBezTo>
                  <a:pt x="528723" y="110752"/>
                  <a:pt x="528457" y="105237"/>
                  <a:pt x="528818" y="101732"/>
                </a:cubicBezTo>
                <a:cubicBezTo>
                  <a:pt x="534476" y="110276"/>
                  <a:pt x="537524" y="98503"/>
                  <a:pt x="540972" y="111543"/>
                </a:cubicBezTo>
                <a:cubicBezTo>
                  <a:pt x="544344" y="114238"/>
                  <a:pt x="543201" y="102942"/>
                  <a:pt x="545611" y="102627"/>
                </a:cubicBezTo>
                <a:cubicBezTo>
                  <a:pt x="549040" y="108199"/>
                  <a:pt x="555860" y="111876"/>
                  <a:pt x="562366" y="112686"/>
                </a:cubicBezTo>
                <a:cubicBezTo>
                  <a:pt x="566309" y="113181"/>
                  <a:pt x="573796" y="109866"/>
                  <a:pt x="576139" y="108866"/>
                </a:cubicBezTo>
                <a:cubicBezTo>
                  <a:pt x="579330" y="107485"/>
                  <a:pt x="582425" y="101027"/>
                  <a:pt x="585359" y="100236"/>
                </a:cubicBezTo>
                <a:cubicBezTo>
                  <a:pt x="596532" y="97084"/>
                  <a:pt x="607914" y="100160"/>
                  <a:pt x="617430" y="101951"/>
                </a:cubicBezTo>
                <a:cubicBezTo>
                  <a:pt x="626412" y="103646"/>
                  <a:pt x="635851" y="86158"/>
                  <a:pt x="641871" y="103294"/>
                </a:cubicBezTo>
                <a:cubicBezTo>
                  <a:pt x="644452" y="102008"/>
                  <a:pt x="645338" y="94912"/>
                  <a:pt x="648033" y="94455"/>
                </a:cubicBezTo>
                <a:cubicBezTo>
                  <a:pt x="650472" y="94055"/>
                  <a:pt x="650719" y="99846"/>
                  <a:pt x="652596" y="99284"/>
                </a:cubicBezTo>
                <a:cubicBezTo>
                  <a:pt x="656072" y="98207"/>
                  <a:pt x="661045" y="90930"/>
                  <a:pt x="664864" y="90797"/>
                </a:cubicBezTo>
                <a:cubicBezTo>
                  <a:pt x="673513" y="90492"/>
                  <a:pt x="681685" y="99284"/>
                  <a:pt x="690801" y="96750"/>
                </a:cubicBezTo>
                <a:cubicBezTo>
                  <a:pt x="693134" y="96150"/>
                  <a:pt x="693525" y="92654"/>
                  <a:pt x="695401" y="92435"/>
                </a:cubicBezTo>
                <a:cubicBezTo>
                  <a:pt x="698040" y="92140"/>
                  <a:pt x="700459" y="97493"/>
                  <a:pt x="703021" y="97445"/>
                </a:cubicBezTo>
                <a:cubicBezTo>
                  <a:pt x="704983" y="97369"/>
                  <a:pt x="707412" y="89321"/>
                  <a:pt x="709184" y="88606"/>
                </a:cubicBezTo>
                <a:cubicBezTo>
                  <a:pt x="709974" y="88292"/>
                  <a:pt x="711994" y="93169"/>
                  <a:pt x="713737" y="93445"/>
                </a:cubicBezTo>
                <a:cubicBezTo>
                  <a:pt x="716461" y="93855"/>
                  <a:pt x="716985" y="88978"/>
                  <a:pt x="719871" y="89178"/>
                </a:cubicBezTo>
                <a:cubicBezTo>
                  <a:pt x="731720" y="90121"/>
                  <a:pt x="744531" y="95607"/>
                  <a:pt x="754999" y="91092"/>
                </a:cubicBezTo>
                <a:cubicBezTo>
                  <a:pt x="757504" y="90007"/>
                  <a:pt x="757599" y="96474"/>
                  <a:pt x="759552" y="95912"/>
                </a:cubicBezTo>
                <a:cubicBezTo>
                  <a:pt x="765086" y="94312"/>
                  <a:pt x="772249" y="77862"/>
                  <a:pt x="780955" y="92502"/>
                </a:cubicBezTo>
                <a:cubicBezTo>
                  <a:pt x="786975" y="79015"/>
                  <a:pt x="795833" y="92693"/>
                  <a:pt x="806948" y="89330"/>
                </a:cubicBezTo>
                <a:cubicBezTo>
                  <a:pt x="806729" y="97969"/>
                  <a:pt x="801881" y="92216"/>
                  <a:pt x="802291" y="102789"/>
                </a:cubicBezTo>
                <a:cubicBezTo>
                  <a:pt x="806110" y="103799"/>
                  <a:pt x="807110" y="96007"/>
                  <a:pt x="808482" y="89397"/>
                </a:cubicBezTo>
                <a:cubicBezTo>
                  <a:pt x="811320" y="97684"/>
                  <a:pt x="818540" y="93283"/>
                  <a:pt x="823732" y="94788"/>
                </a:cubicBezTo>
                <a:cubicBezTo>
                  <a:pt x="827237" y="96388"/>
                  <a:pt x="825503" y="81682"/>
                  <a:pt x="828389" y="81329"/>
                </a:cubicBezTo>
                <a:cubicBezTo>
                  <a:pt x="843877" y="78110"/>
                  <a:pt x="857955" y="88416"/>
                  <a:pt x="871157" y="83644"/>
                </a:cubicBezTo>
                <a:cubicBezTo>
                  <a:pt x="874690" y="82396"/>
                  <a:pt x="877091" y="75738"/>
                  <a:pt x="880386" y="75005"/>
                </a:cubicBezTo>
                <a:cubicBezTo>
                  <a:pt x="889978" y="72852"/>
                  <a:pt x="899760" y="80462"/>
                  <a:pt x="909371" y="81139"/>
                </a:cubicBezTo>
                <a:cubicBezTo>
                  <a:pt x="912285" y="81339"/>
                  <a:pt x="915743" y="76176"/>
                  <a:pt x="918562" y="77081"/>
                </a:cubicBezTo>
                <a:cubicBezTo>
                  <a:pt x="921372" y="77938"/>
                  <a:pt x="923039" y="84825"/>
                  <a:pt x="926144" y="86625"/>
                </a:cubicBezTo>
                <a:cubicBezTo>
                  <a:pt x="928926" y="88235"/>
                  <a:pt x="930869" y="82167"/>
                  <a:pt x="933802" y="82453"/>
                </a:cubicBezTo>
                <a:cubicBezTo>
                  <a:pt x="945080" y="83568"/>
                  <a:pt x="958282" y="89054"/>
                  <a:pt x="970397" y="93597"/>
                </a:cubicBezTo>
                <a:cubicBezTo>
                  <a:pt x="971236" y="107466"/>
                  <a:pt x="964473" y="95121"/>
                  <a:pt x="959682" y="97588"/>
                </a:cubicBezTo>
                <a:cubicBezTo>
                  <a:pt x="956796" y="99036"/>
                  <a:pt x="949690" y="118467"/>
                  <a:pt x="948985" y="97007"/>
                </a:cubicBezTo>
                <a:cubicBezTo>
                  <a:pt x="943594" y="94236"/>
                  <a:pt x="945137" y="112981"/>
                  <a:pt x="939746" y="110209"/>
                </a:cubicBezTo>
                <a:cubicBezTo>
                  <a:pt x="939851" y="102408"/>
                  <a:pt x="938679" y="98303"/>
                  <a:pt x="936774" y="96341"/>
                </a:cubicBezTo>
                <a:cubicBezTo>
                  <a:pt x="937470" y="106513"/>
                  <a:pt x="931431" y="116200"/>
                  <a:pt x="927583" y="100398"/>
                </a:cubicBezTo>
                <a:cubicBezTo>
                  <a:pt x="925859" y="117372"/>
                  <a:pt x="933259" y="107971"/>
                  <a:pt x="932031" y="123515"/>
                </a:cubicBezTo>
                <a:cubicBezTo>
                  <a:pt x="921687" y="125954"/>
                  <a:pt x="917391" y="124420"/>
                  <a:pt x="909095" y="126859"/>
                </a:cubicBezTo>
                <a:cubicBezTo>
                  <a:pt x="907656" y="144509"/>
                  <a:pt x="915724" y="134707"/>
                  <a:pt x="913514" y="154548"/>
                </a:cubicBezTo>
                <a:cubicBezTo>
                  <a:pt x="902903" y="143880"/>
                  <a:pt x="895531" y="170902"/>
                  <a:pt x="887587" y="148576"/>
                </a:cubicBezTo>
                <a:cubicBezTo>
                  <a:pt x="884396" y="150938"/>
                  <a:pt x="884311" y="155500"/>
                  <a:pt x="885977" y="162187"/>
                </a:cubicBezTo>
                <a:cubicBezTo>
                  <a:pt x="882463" y="168302"/>
                  <a:pt x="880301" y="150109"/>
                  <a:pt x="879862" y="161854"/>
                </a:cubicBezTo>
                <a:cubicBezTo>
                  <a:pt x="876262" y="160406"/>
                  <a:pt x="881682" y="149757"/>
                  <a:pt x="881501" y="143651"/>
                </a:cubicBezTo>
                <a:cubicBezTo>
                  <a:pt x="870718" y="153776"/>
                  <a:pt x="863937" y="159110"/>
                  <a:pt x="852430" y="151262"/>
                </a:cubicBezTo>
                <a:cubicBezTo>
                  <a:pt x="852449" y="155700"/>
                  <a:pt x="854278" y="154891"/>
                  <a:pt x="855459" y="155967"/>
                </a:cubicBezTo>
                <a:cubicBezTo>
                  <a:pt x="850001" y="155653"/>
                  <a:pt x="835876" y="165721"/>
                  <a:pt x="827970" y="154481"/>
                </a:cubicBezTo>
                <a:cubicBezTo>
                  <a:pt x="822579" y="151719"/>
                  <a:pt x="824122" y="170483"/>
                  <a:pt x="818721" y="167730"/>
                </a:cubicBezTo>
                <a:cubicBezTo>
                  <a:pt x="816893" y="161054"/>
                  <a:pt x="813530" y="158767"/>
                  <a:pt x="809615" y="158082"/>
                </a:cubicBezTo>
                <a:cubicBezTo>
                  <a:pt x="807025" y="156262"/>
                  <a:pt x="806710" y="161492"/>
                  <a:pt x="806510" y="167045"/>
                </a:cubicBezTo>
                <a:cubicBezTo>
                  <a:pt x="803129" y="164902"/>
                  <a:pt x="798290" y="156100"/>
                  <a:pt x="797319" y="171131"/>
                </a:cubicBezTo>
                <a:cubicBezTo>
                  <a:pt x="798386" y="181523"/>
                  <a:pt x="805872" y="173379"/>
                  <a:pt x="809501" y="176379"/>
                </a:cubicBezTo>
                <a:cubicBezTo>
                  <a:pt x="809006" y="188304"/>
                  <a:pt x="809939" y="196048"/>
                  <a:pt x="813978" y="194886"/>
                </a:cubicBezTo>
                <a:cubicBezTo>
                  <a:pt x="815216" y="194096"/>
                  <a:pt x="815521" y="190400"/>
                  <a:pt x="817055" y="190486"/>
                </a:cubicBezTo>
                <a:cubicBezTo>
                  <a:pt x="816093" y="185790"/>
                  <a:pt x="813578" y="185571"/>
                  <a:pt x="814073" y="176598"/>
                </a:cubicBezTo>
                <a:cubicBezTo>
                  <a:pt x="851887" y="188866"/>
                  <a:pt x="868432" y="175331"/>
                  <a:pt x="904161" y="186066"/>
                </a:cubicBezTo>
                <a:cubicBezTo>
                  <a:pt x="905961" y="192162"/>
                  <a:pt x="904723" y="193258"/>
                  <a:pt x="904075" y="199754"/>
                </a:cubicBezTo>
                <a:cubicBezTo>
                  <a:pt x="913819" y="199658"/>
                  <a:pt x="922087" y="196144"/>
                  <a:pt x="930050" y="201163"/>
                </a:cubicBezTo>
                <a:cubicBezTo>
                  <a:pt x="931716" y="200116"/>
                  <a:pt x="931145" y="192143"/>
                  <a:pt x="933164" y="192191"/>
                </a:cubicBezTo>
                <a:cubicBezTo>
                  <a:pt x="937355" y="195058"/>
                  <a:pt x="941689" y="197496"/>
                  <a:pt x="940651" y="215441"/>
                </a:cubicBezTo>
                <a:cubicBezTo>
                  <a:pt x="944718" y="210279"/>
                  <a:pt x="945423" y="211774"/>
                  <a:pt x="943813" y="197325"/>
                </a:cubicBezTo>
                <a:cubicBezTo>
                  <a:pt x="945356" y="200401"/>
                  <a:pt x="945328" y="207936"/>
                  <a:pt x="948347" y="206726"/>
                </a:cubicBezTo>
                <a:cubicBezTo>
                  <a:pt x="947633" y="223128"/>
                  <a:pt x="941784" y="223642"/>
                  <a:pt x="939022" y="233653"/>
                </a:cubicBezTo>
                <a:cubicBezTo>
                  <a:pt x="933412" y="224919"/>
                  <a:pt x="933564" y="227509"/>
                  <a:pt x="925306" y="228348"/>
                </a:cubicBezTo>
                <a:cubicBezTo>
                  <a:pt x="923030" y="211965"/>
                  <a:pt x="930507" y="225862"/>
                  <a:pt x="929973" y="214879"/>
                </a:cubicBezTo>
                <a:cubicBezTo>
                  <a:pt x="926973" y="203811"/>
                  <a:pt x="917934" y="213193"/>
                  <a:pt x="922258" y="228186"/>
                </a:cubicBezTo>
                <a:cubicBezTo>
                  <a:pt x="916305" y="223337"/>
                  <a:pt x="913324" y="237806"/>
                  <a:pt x="910038" y="227509"/>
                </a:cubicBezTo>
                <a:cubicBezTo>
                  <a:pt x="909380" y="217727"/>
                  <a:pt x="912266" y="218946"/>
                  <a:pt x="914667" y="218632"/>
                </a:cubicBezTo>
                <a:cubicBezTo>
                  <a:pt x="912543" y="206411"/>
                  <a:pt x="904856" y="215651"/>
                  <a:pt x="905456" y="227271"/>
                </a:cubicBezTo>
                <a:cubicBezTo>
                  <a:pt x="897750" y="222271"/>
                  <a:pt x="888940" y="221194"/>
                  <a:pt x="879491" y="225890"/>
                </a:cubicBezTo>
                <a:cubicBezTo>
                  <a:pt x="875186" y="223290"/>
                  <a:pt x="873062" y="214479"/>
                  <a:pt x="868880" y="211574"/>
                </a:cubicBezTo>
                <a:cubicBezTo>
                  <a:pt x="867213" y="212593"/>
                  <a:pt x="867785" y="220594"/>
                  <a:pt x="865765" y="220566"/>
                </a:cubicBezTo>
                <a:cubicBezTo>
                  <a:pt x="851526" y="216784"/>
                  <a:pt x="833161" y="224861"/>
                  <a:pt x="821503" y="213603"/>
                </a:cubicBezTo>
                <a:cubicBezTo>
                  <a:pt x="820026" y="198134"/>
                  <a:pt x="826284" y="206745"/>
                  <a:pt x="829189" y="204868"/>
                </a:cubicBezTo>
                <a:cubicBezTo>
                  <a:pt x="823855" y="188628"/>
                  <a:pt x="818007" y="210298"/>
                  <a:pt x="815369" y="217822"/>
                </a:cubicBezTo>
                <a:cubicBezTo>
                  <a:pt x="796204" y="206297"/>
                  <a:pt x="782012" y="208040"/>
                  <a:pt x="763467" y="210450"/>
                </a:cubicBezTo>
                <a:cubicBezTo>
                  <a:pt x="762381" y="201782"/>
                  <a:pt x="758933" y="207040"/>
                  <a:pt x="762029" y="196677"/>
                </a:cubicBezTo>
                <a:cubicBezTo>
                  <a:pt x="757257" y="191191"/>
                  <a:pt x="758276" y="203640"/>
                  <a:pt x="755866" y="205488"/>
                </a:cubicBezTo>
                <a:cubicBezTo>
                  <a:pt x="743779" y="198325"/>
                  <a:pt x="730168" y="195944"/>
                  <a:pt x="719233" y="198925"/>
                </a:cubicBezTo>
                <a:cubicBezTo>
                  <a:pt x="713537" y="200477"/>
                  <a:pt x="706355" y="202573"/>
                  <a:pt x="700888" y="202497"/>
                </a:cubicBezTo>
                <a:cubicBezTo>
                  <a:pt x="696163" y="202449"/>
                  <a:pt x="692934" y="196944"/>
                  <a:pt x="688696" y="197296"/>
                </a:cubicBezTo>
                <a:cubicBezTo>
                  <a:pt x="686295" y="197468"/>
                  <a:pt x="683457" y="201706"/>
                  <a:pt x="681038" y="201430"/>
                </a:cubicBezTo>
                <a:cubicBezTo>
                  <a:pt x="678675" y="201192"/>
                  <a:pt x="677542" y="192572"/>
                  <a:pt x="674980" y="191953"/>
                </a:cubicBezTo>
                <a:cubicBezTo>
                  <a:pt x="672884" y="191476"/>
                  <a:pt x="660406" y="196210"/>
                  <a:pt x="656596" y="200116"/>
                </a:cubicBezTo>
                <a:cubicBezTo>
                  <a:pt x="655006" y="201735"/>
                  <a:pt x="655453" y="208698"/>
                  <a:pt x="653482" y="209088"/>
                </a:cubicBezTo>
                <a:cubicBezTo>
                  <a:pt x="649815" y="202335"/>
                  <a:pt x="648376" y="203002"/>
                  <a:pt x="642823" y="203925"/>
                </a:cubicBezTo>
                <a:cubicBezTo>
                  <a:pt x="637718" y="204811"/>
                  <a:pt x="636375" y="193191"/>
                  <a:pt x="633641" y="208012"/>
                </a:cubicBezTo>
                <a:cubicBezTo>
                  <a:pt x="628793" y="208517"/>
                  <a:pt x="628602" y="195601"/>
                  <a:pt x="623002" y="198296"/>
                </a:cubicBezTo>
                <a:cubicBezTo>
                  <a:pt x="623221" y="203649"/>
                  <a:pt x="625764" y="202306"/>
                  <a:pt x="627555" y="203116"/>
                </a:cubicBezTo>
                <a:cubicBezTo>
                  <a:pt x="625840" y="221099"/>
                  <a:pt x="621811" y="207335"/>
                  <a:pt x="618363" y="207183"/>
                </a:cubicBezTo>
                <a:cubicBezTo>
                  <a:pt x="599265" y="206316"/>
                  <a:pt x="582120" y="211526"/>
                  <a:pt x="558794" y="203983"/>
                </a:cubicBezTo>
                <a:cubicBezTo>
                  <a:pt x="551612" y="201668"/>
                  <a:pt x="538439" y="201906"/>
                  <a:pt x="528257" y="202335"/>
                </a:cubicBezTo>
                <a:cubicBezTo>
                  <a:pt x="525513" y="202430"/>
                  <a:pt x="525066" y="197010"/>
                  <a:pt x="522170" y="197429"/>
                </a:cubicBezTo>
                <a:cubicBezTo>
                  <a:pt x="516045" y="198315"/>
                  <a:pt x="508435" y="210326"/>
                  <a:pt x="505396" y="191924"/>
                </a:cubicBezTo>
                <a:cubicBezTo>
                  <a:pt x="504025" y="202621"/>
                  <a:pt x="489966" y="206831"/>
                  <a:pt x="487013" y="200077"/>
                </a:cubicBezTo>
                <a:cubicBezTo>
                  <a:pt x="486337" y="198525"/>
                  <a:pt x="490557" y="193496"/>
                  <a:pt x="491623" y="195763"/>
                </a:cubicBezTo>
                <a:cubicBezTo>
                  <a:pt x="492157" y="187714"/>
                  <a:pt x="483118" y="187162"/>
                  <a:pt x="485489" y="200001"/>
                </a:cubicBezTo>
                <a:cubicBezTo>
                  <a:pt x="483070" y="192029"/>
                  <a:pt x="479174" y="188304"/>
                  <a:pt x="473335" y="190190"/>
                </a:cubicBezTo>
                <a:cubicBezTo>
                  <a:pt x="473345" y="194658"/>
                  <a:pt x="475174" y="193848"/>
                  <a:pt x="476355" y="194934"/>
                </a:cubicBezTo>
                <a:cubicBezTo>
                  <a:pt x="470154" y="205183"/>
                  <a:pt x="457524" y="195515"/>
                  <a:pt x="448837" y="198020"/>
                </a:cubicBezTo>
                <a:cubicBezTo>
                  <a:pt x="443208" y="185837"/>
                  <a:pt x="436893" y="175598"/>
                  <a:pt x="426044" y="178503"/>
                </a:cubicBezTo>
                <a:cubicBezTo>
                  <a:pt x="426949" y="187847"/>
                  <a:pt x="433749" y="180189"/>
                  <a:pt x="432035" y="197106"/>
                </a:cubicBezTo>
                <a:cubicBezTo>
                  <a:pt x="423262" y="192143"/>
                  <a:pt x="421834" y="208945"/>
                  <a:pt x="412128" y="205202"/>
                </a:cubicBezTo>
                <a:cubicBezTo>
                  <a:pt x="406432" y="202982"/>
                  <a:pt x="400431" y="195077"/>
                  <a:pt x="393849" y="195058"/>
                </a:cubicBezTo>
                <a:cubicBezTo>
                  <a:pt x="394125" y="189705"/>
                  <a:pt x="396659" y="191353"/>
                  <a:pt x="398459" y="190714"/>
                </a:cubicBezTo>
                <a:cubicBezTo>
                  <a:pt x="395211" y="178322"/>
                  <a:pt x="388277" y="190143"/>
                  <a:pt x="392268" y="204126"/>
                </a:cubicBezTo>
                <a:cubicBezTo>
                  <a:pt x="388782" y="205202"/>
                  <a:pt x="386534" y="202706"/>
                  <a:pt x="386220" y="194629"/>
                </a:cubicBezTo>
                <a:cubicBezTo>
                  <a:pt x="377161" y="207564"/>
                  <a:pt x="362369" y="196020"/>
                  <a:pt x="351044" y="201897"/>
                </a:cubicBezTo>
                <a:cubicBezTo>
                  <a:pt x="356302" y="188285"/>
                  <a:pt x="344586" y="182970"/>
                  <a:pt x="341928" y="192238"/>
                </a:cubicBezTo>
                <a:cubicBezTo>
                  <a:pt x="342786" y="208955"/>
                  <a:pt x="349720" y="180332"/>
                  <a:pt x="347977" y="201744"/>
                </a:cubicBezTo>
                <a:cubicBezTo>
                  <a:pt x="333289" y="202411"/>
                  <a:pt x="315459" y="197687"/>
                  <a:pt x="305219" y="199411"/>
                </a:cubicBezTo>
                <a:cubicBezTo>
                  <a:pt x="305686" y="192067"/>
                  <a:pt x="303819" y="191457"/>
                  <a:pt x="303762" y="185609"/>
                </a:cubicBezTo>
                <a:cubicBezTo>
                  <a:pt x="302171" y="190019"/>
                  <a:pt x="300619" y="194496"/>
                  <a:pt x="299104" y="199068"/>
                </a:cubicBezTo>
                <a:cubicBezTo>
                  <a:pt x="292522" y="198668"/>
                  <a:pt x="285636" y="196448"/>
                  <a:pt x="279244" y="198030"/>
                </a:cubicBezTo>
                <a:cubicBezTo>
                  <a:pt x="268176" y="200744"/>
                  <a:pt x="256232" y="192486"/>
                  <a:pt x="244145" y="191533"/>
                </a:cubicBezTo>
                <a:cubicBezTo>
                  <a:pt x="241297" y="191314"/>
                  <a:pt x="237801" y="195591"/>
                  <a:pt x="234953" y="195639"/>
                </a:cubicBezTo>
                <a:cubicBezTo>
                  <a:pt x="222133" y="195820"/>
                  <a:pt x="199377" y="189743"/>
                  <a:pt x="183023" y="192819"/>
                </a:cubicBezTo>
                <a:cubicBezTo>
                  <a:pt x="178041" y="193753"/>
                  <a:pt x="173869" y="199982"/>
                  <a:pt x="169221" y="201230"/>
                </a:cubicBezTo>
                <a:cubicBezTo>
                  <a:pt x="159296" y="203878"/>
                  <a:pt x="149904" y="198839"/>
                  <a:pt x="140208" y="199649"/>
                </a:cubicBezTo>
                <a:cubicBezTo>
                  <a:pt x="128064" y="200687"/>
                  <a:pt x="116224" y="206411"/>
                  <a:pt x="105023" y="206907"/>
                </a:cubicBezTo>
                <a:cubicBezTo>
                  <a:pt x="102279" y="207002"/>
                  <a:pt x="101832" y="201782"/>
                  <a:pt x="98936" y="201992"/>
                </a:cubicBezTo>
                <a:cubicBezTo>
                  <a:pt x="95917" y="202220"/>
                  <a:pt x="94707" y="206497"/>
                  <a:pt x="92802" y="206231"/>
                </a:cubicBezTo>
                <a:cubicBezTo>
                  <a:pt x="88811" y="205688"/>
                  <a:pt x="84439" y="194924"/>
                  <a:pt x="80562" y="210155"/>
                </a:cubicBezTo>
                <a:cubicBezTo>
                  <a:pt x="61932" y="207421"/>
                  <a:pt x="59484" y="210726"/>
                  <a:pt x="40853" y="207993"/>
                </a:cubicBezTo>
                <a:cubicBezTo>
                  <a:pt x="40710" y="199811"/>
                  <a:pt x="42777" y="198468"/>
                  <a:pt x="42491" y="189781"/>
                </a:cubicBezTo>
                <a:cubicBezTo>
                  <a:pt x="46558" y="190009"/>
                  <a:pt x="50635" y="190219"/>
                  <a:pt x="54712" y="190457"/>
                </a:cubicBezTo>
                <a:cubicBezTo>
                  <a:pt x="58026" y="191419"/>
                  <a:pt x="55502" y="174293"/>
                  <a:pt x="56388" y="167683"/>
                </a:cubicBezTo>
                <a:cubicBezTo>
                  <a:pt x="53016" y="165197"/>
                  <a:pt x="54150" y="176036"/>
                  <a:pt x="51749" y="176570"/>
                </a:cubicBezTo>
                <a:cubicBezTo>
                  <a:pt x="47901" y="177484"/>
                  <a:pt x="50387" y="169226"/>
                  <a:pt x="48749" y="167254"/>
                </a:cubicBezTo>
                <a:cubicBezTo>
                  <a:pt x="46196" y="164225"/>
                  <a:pt x="44644" y="171683"/>
                  <a:pt x="44139" y="171588"/>
                </a:cubicBezTo>
                <a:cubicBezTo>
                  <a:pt x="40291" y="170826"/>
                  <a:pt x="39719" y="153348"/>
                  <a:pt x="36509" y="162016"/>
                </a:cubicBezTo>
                <a:close/>
                <a:moveTo>
                  <a:pt x="832247" y="200439"/>
                </a:moveTo>
                <a:cubicBezTo>
                  <a:pt x="835314" y="199553"/>
                  <a:pt x="838305" y="221156"/>
                  <a:pt x="841381" y="205497"/>
                </a:cubicBezTo>
                <a:cubicBezTo>
                  <a:pt x="838324" y="206345"/>
                  <a:pt x="835333" y="184742"/>
                  <a:pt x="832247" y="200439"/>
                </a:cubicBezTo>
                <a:close/>
                <a:moveTo>
                  <a:pt x="896807" y="135317"/>
                </a:moveTo>
                <a:cubicBezTo>
                  <a:pt x="899665" y="140546"/>
                  <a:pt x="903989" y="141537"/>
                  <a:pt x="907447" y="145042"/>
                </a:cubicBezTo>
                <a:cubicBezTo>
                  <a:pt x="908428" y="128459"/>
                  <a:pt x="899503" y="117410"/>
                  <a:pt x="898417" y="121677"/>
                </a:cubicBezTo>
                <a:cubicBezTo>
                  <a:pt x="902827" y="124468"/>
                  <a:pt x="896036" y="128687"/>
                  <a:pt x="896807" y="135317"/>
                </a:cubicBezTo>
                <a:close/>
                <a:moveTo>
                  <a:pt x="881844" y="84215"/>
                </a:moveTo>
                <a:cubicBezTo>
                  <a:pt x="881767" y="96722"/>
                  <a:pt x="891940" y="102551"/>
                  <a:pt x="893997" y="94016"/>
                </a:cubicBezTo>
                <a:cubicBezTo>
                  <a:pt x="890692" y="88635"/>
                  <a:pt x="887835" y="81872"/>
                  <a:pt x="881844" y="84215"/>
                </a:cubicBezTo>
                <a:close/>
                <a:moveTo>
                  <a:pt x="829837" y="95102"/>
                </a:moveTo>
                <a:cubicBezTo>
                  <a:pt x="833285" y="98331"/>
                  <a:pt x="842572" y="107637"/>
                  <a:pt x="843610" y="91292"/>
                </a:cubicBezTo>
                <a:cubicBezTo>
                  <a:pt x="838314" y="98731"/>
                  <a:pt x="834447" y="83606"/>
                  <a:pt x="829837" y="95102"/>
                </a:cubicBezTo>
                <a:close/>
                <a:moveTo>
                  <a:pt x="791042" y="193629"/>
                </a:moveTo>
                <a:cubicBezTo>
                  <a:pt x="793080" y="203564"/>
                  <a:pt x="804739" y="189543"/>
                  <a:pt x="801786" y="185066"/>
                </a:cubicBezTo>
                <a:cubicBezTo>
                  <a:pt x="800443" y="194829"/>
                  <a:pt x="792061" y="182818"/>
                  <a:pt x="791042" y="193629"/>
                </a:cubicBezTo>
                <a:close/>
                <a:moveTo>
                  <a:pt x="687657" y="110295"/>
                </a:moveTo>
                <a:cubicBezTo>
                  <a:pt x="691686" y="115133"/>
                  <a:pt x="695411" y="115495"/>
                  <a:pt x="698373" y="106323"/>
                </a:cubicBezTo>
                <a:cubicBezTo>
                  <a:pt x="695058" y="103694"/>
                  <a:pt x="688562" y="94702"/>
                  <a:pt x="687657" y="110295"/>
                </a:cubicBezTo>
                <a:close/>
                <a:moveTo>
                  <a:pt x="641775" y="116972"/>
                </a:moveTo>
                <a:cubicBezTo>
                  <a:pt x="642166" y="127840"/>
                  <a:pt x="645938" y="112123"/>
                  <a:pt x="646414" y="108075"/>
                </a:cubicBezTo>
                <a:cubicBezTo>
                  <a:pt x="641823" y="107837"/>
                  <a:pt x="637242" y="107571"/>
                  <a:pt x="632670" y="107333"/>
                </a:cubicBezTo>
                <a:cubicBezTo>
                  <a:pt x="631127" y="123773"/>
                  <a:pt x="638651" y="114009"/>
                  <a:pt x="641775" y="116972"/>
                </a:cubicBezTo>
                <a:close/>
                <a:moveTo>
                  <a:pt x="456724" y="148128"/>
                </a:moveTo>
                <a:cubicBezTo>
                  <a:pt x="461505" y="150557"/>
                  <a:pt x="463001" y="142756"/>
                  <a:pt x="464449" y="134822"/>
                </a:cubicBezTo>
                <a:cubicBezTo>
                  <a:pt x="460553" y="135136"/>
                  <a:pt x="456590" y="135260"/>
                  <a:pt x="456724" y="148128"/>
                </a:cubicBezTo>
                <a:close/>
                <a:moveTo>
                  <a:pt x="448847" y="188847"/>
                </a:moveTo>
                <a:cubicBezTo>
                  <a:pt x="454504" y="184256"/>
                  <a:pt x="466820" y="208669"/>
                  <a:pt x="468725" y="185371"/>
                </a:cubicBezTo>
                <a:cubicBezTo>
                  <a:pt x="462896" y="179475"/>
                  <a:pt x="466392" y="183132"/>
                  <a:pt x="464125" y="189667"/>
                </a:cubicBezTo>
                <a:cubicBezTo>
                  <a:pt x="459219" y="203840"/>
                  <a:pt x="449628" y="158710"/>
                  <a:pt x="448847" y="188847"/>
                </a:cubicBezTo>
                <a:close/>
                <a:moveTo>
                  <a:pt x="415195" y="196182"/>
                </a:moveTo>
                <a:cubicBezTo>
                  <a:pt x="418071" y="204564"/>
                  <a:pt x="424596" y="197972"/>
                  <a:pt x="424434" y="182961"/>
                </a:cubicBezTo>
                <a:cubicBezTo>
                  <a:pt x="418557" y="178675"/>
                  <a:pt x="417776" y="190286"/>
                  <a:pt x="415195" y="196182"/>
                </a:cubicBezTo>
                <a:close/>
                <a:moveTo>
                  <a:pt x="412194" y="186876"/>
                </a:moveTo>
                <a:cubicBezTo>
                  <a:pt x="407718" y="187828"/>
                  <a:pt x="407565" y="176293"/>
                  <a:pt x="403088" y="177227"/>
                </a:cubicBezTo>
                <a:cubicBezTo>
                  <a:pt x="401041" y="192515"/>
                  <a:pt x="410718" y="196563"/>
                  <a:pt x="412194" y="186876"/>
                </a:cubicBezTo>
                <a:close/>
                <a:moveTo>
                  <a:pt x="347139" y="78186"/>
                </a:moveTo>
                <a:cubicBezTo>
                  <a:pt x="349177" y="78310"/>
                  <a:pt x="351215" y="78415"/>
                  <a:pt x="353254" y="78519"/>
                </a:cubicBezTo>
                <a:cubicBezTo>
                  <a:pt x="355816" y="57393"/>
                  <a:pt x="345472" y="62232"/>
                  <a:pt x="347139" y="78186"/>
                </a:cubicBezTo>
                <a:close/>
                <a:moveTo>
                  <a:pt x="324212" y="81520"/>
                </a:moveTo>
                <a:cubicBezTo>
                  <a:pt x="332346" y="76005"/>
                  <a:pt x="328822" y="104151"/>
                  <a:pt x="336318" y="100446"/>
                </a:cubicBezTo>
                <a:cubicBezTo>
                  <a:pt x="336261" y="85616"/>
                  <a:pt x="331156" y="85434"/>
                  <a:pt x="328813" y="77195"/>
                </a:cubicBezTo>
                <a:cubicBezTo>
                  <a:pt x="327022" y="62298"/>
                  <a:pt x="333775" y="73947"/>
                  <a:pt x="331984" y="59079"/>
                </a:cubicBezTo>
                <a:cubicBezTo>
                  <a:pt x="326793" y="58479"/>
                  <a:pt x="326222" y="72204"/>
                  <a:pt x="324212" y="81520"/>
                </a:cubicBezTo>
                <a:close/>
                <a:moveTo>
                  <a:pt x="275625" y="33161"/>
                </a:moveTo>
                <a:cubicBezTo>
                  <a:pt x="273587" y="33066"/>
                  <a:pt x="271548" y="32971"/>
                  <a:pt x="269510" y="32847"/>
                </a:cubicBezTo>
                <a:cubicBezTo>
                  <a:pt x="268205" y="50363"/>
                  <a:pt x="276720" y="50830"/>
                  <a:pt x="275625" y="33161"/>
                </a:cubicBezTo>
                <a:close/>
                <a:moveTo>
                  <a:pt x="266186" y="78395"/>
                </a:moveTo>
                <a:cubicBezTo>
                  <a:pt x="270558" y="79567"/>
                  <a:pt x="273949" y="77633"/>
                  <a:pt x="275406" y="69747"/>
                </a:cubicBezTo>
                <a:cubicBezTo>
                  <a:pt x="273691" y="68680"/>
                  <a:pt x="273053" y="64556"/>
                  <a:pt x="272405" y="60450"/>
                </a:cubicBezTo>
                <a:cubicBezTo>
                  <a:pt x="268510" y="60774"/>
                  <a:pt x="266433" y="66746"/>
                  <a:pt x="266186" y="78395"/>
                </a:cubicBezTo>
                <a:close/>
                <a:moveTo>
                  <a:pt x="186985" y="37524"/>
                </a:moveTo>
                <a:cubicBezTo>
                  <a:pt x="183975" y="28237"/>
                  <a:pt x="182661" y="14083"/>
                  <a:pt x="177984" y="9625"/>
                </a:cubicBezTo>
                <a:cubicBezTo>
                  <a:pt x="175431" y="25684"/>
                  <a:pt x="182251" y="23941"/>
                  <a:pt x="183985" y="28218"/>
                </a:cubicBezTo>
                <a:cubicBezTo>
                  <a:pt x="184480" y="29456"/>
                  <a:pt x="183547" y="35695"/>
                  <a:pt x="183937" y="37381"/>
                </a:cubicBezTo>
                <a:cubicBezTo>
                  <a:pt x="183766" y="36619"/>
                  <a:pt x="187290" y="42715"/>
                  <a:pt x="186957" y="42086"/>
                </a:cubicBezTo>
                <a:cubicBezTo>
                  <a:pt x="188928" y="45725"/>
                  <a:pt x="191005" y="44039"/>
                  <a:pt x="193043" y="47011"/>
                </a:cubicBezTo>
                <a:cubicBezTo>
                  <a:pt x="194653" y="33314"/>
                  <a:pt x="189681" y="38714"/>
                  <a:pt x="186985" y="37524"/>
                </a:cubicBezTo>
                <a:close/>
                <a:moveTo>
                  <a:pt x="197749" y="24398"/>
                </a:moveTo>
                <a:cubicBezTo>
                  <a:pt x="200292" y="24503"/>
                  <a:pt x="202844" y="24646"/>
                  <a:pt x="205388" y="24798"/>
                </a:cubicBezTo>
                <a:cubicBezTo>
                  <a:pt x="207807" y="10882"/>
                  <a:pt x="195501" y="10216"/>
                  <a:pt x="197749" y="24398"/>
                </a:cubicBezTo>
                <a:close/>
                <a:moveTo>
                  <a:pt x="211312" y="57117"/>
                </a:moveTo>
                <a:cubicBezTo>
                  <a:pt x="210141" y="33990"/>
                  <a:pt x="203397" y="53640"/>
                  <a:pt x="200720" y="38267"/>
                </a:cubicBezTo>
                <a:cubicBezTo>
                  <a:pt x="201130" y="48830"/>
                  <a:pt x="196282" y="43105"/>
                  <a:pt x="196063" y="51726"/>
                </a:cubicBezTo>
                <a:cubicBezTo>
                  <a:pt x="201825" y="58174"/>
                  <a:pt x="204540" y="50154"/>
                  <a:pt x="211312" y="57117"/>
                </a:cubicBezTo>
                <a:close/>
                <a:moveTo>
                  <a:pt x="223780" y="16664"/>
                </a:moveTo>
                <a:cubicBezTo>
                  <a:pt x="219970" y="10597"/>
                  <a:pt x="219380" y="23627"/>
                  <a:pt x="216075" y="25379"/>
                </a:cubicBezTo>
                <a:cubicBezTo>
                  <a:pt x="214484" y="26256"/>
                  <a:pt x="207959" y="9320"/>
                  <a:pt x="208407" y="29542"/>
                </a:cubicBezTo>
                <a:cubicBezTo>
                  <a:pt x="211284" y="36619"/>
                  <a:pt x="224009" y="34657"/>
                  <a:pt x="223780" y="16664"/>
                </a:cubicBezTo>
                <a:close/>
                <a:moveTo>
                  <a:pt x="248155" y="27094"/>
                </a:moveTo>
                <a:cubicBezTo>
                  <a:pt x="244421" y="29504"/>
                  <a:pt x="240268" y="30618"/>
                  <a:pt x="240401" y="44991"/>
                </a:cubicBezTo>
                <a:cubicBezTo>
                  <a:pt x="244145" y="42610"/>
                  <a:pt x="248288" y="41505"/>
                  <a:pt x="248155" y="27094"/>
                </a:cubicBezTo>
                <a:close/>
                <a:moveTo>
                  <a:pt x="91507" y="160415"/>
                </a:moveTo>
                <a:cubicBezTo>
                  <a:pt x="92097" y="169197"/>
                  <a:pt x="91945" y="180104"/>
                  <a:pt x="95983" y="178941"/>
                </a:cubicBezTo>
                <a:cubicBezTo>
                  <a:pt x="98727" y="169435"/>
                  <a:pt x="99508" y="165616"/>
                  <a:pt x="97669" y="151576"/>
                </a:cubicBezTo>
                <a:cubicBezTo>
                  <a:pt x="93536" y="148052"/>
                  <a:pt x="94555" y="160511"/>
                  <a:pt x="91507" y="160415"/>
                </a:cubicBezTo>
                <a:close/>
                <a:moveTo>
                  <a:pt x="69971" y="186676"/>
                </a:moveTo>
                <a:cubicBezTo>
                  <a:pt x="71685" y="187752"/>
                  <a:pt x="72323" y="191886"/>
                  <a:pt x="72971" y="195991"/>
                </a:cubicBezTo>
                <a:cubicBezTo>
                  <a:pt x="71352" y="195705"/>
                  <a:pt x="69085" y="197944"/>
                  <a:pt x="71418" y="200468"/>
                </a:cubicBezTo>
                <a:cubicBezTo>
                  <a:pt x="74781" y="190352"/>
                  <a:pt x="76600" y="204554"/>
                  <a:pt x="82106" y="201068"/>
                </a:cubicBezTo>
                <a:cubicBezTo>
                  <a:pt x="82744" y="181446"/>
                  <a:pt x="76619" y="188371"/>
                  <a:pt x="73000" y="191429"/>
                </a:cubicBezTo>
                <a:cubicBezTo>
                  <a:pt x="73504" y="184028"/>
                  <a:pt x="71009" y="178960"/>
                  <a:pt x="69971" y="186676"/>
                </a:cubicBezTo>
                <a:close/>
                <a:moveTo>
                  <a:pt x="995763" y="195534"/>
                </a:moveTo>
                <a:cubicBezTo>
                  <a:pt x="1003173" y="195105"/>
                  <a:pt x="1004354" y="185628"/>
                  <a:pt x="1011136" y="178084"/>
                </a:cubicBezTo>
                <a:cubicBezTo>
                  <a:pt x="1015298" y="185533"/>
                  <a:pt x="1018499" y="195791"/>
                  <a:pt x="1021671" y="206097"/>
                </a:cubicBezTo>
                <a:cubicBezTo>
                  <a:pt x="1018432" y="222452"/>
                  <a:pt x="1011174" y="226319"/>
                  <a:pt x="1004697" y="232596"/>
                </a:cubicBezTo>
                <a:cubicBezTo>
                  <a:pt x="1007269" y="223490"/>
                  <a:pt x="1009917" y="214632"/>
                  <a:pt x="1015508" y="214908"/>
                </a:cubicBezTo>
                <a:cubicBezTo>
                  <a:pt x="1016032" y="202868"/>
                  <a:pt x="1013479" y="199773"/>
                  <a:pt x="1009479" y="200839"/>
                </a:cubicBezTo>
                <a:cubicBezTo>
                  <a:pt x="1008278" y="223642"/>
                  <a:pt x="990152" y="249865"/>
                  <a:pt x="988009" y="213422"/>
                </a:cubicBezTo>
                <a:cubicBezTo>
                  <a:pt x="991810" y="214127"/>
                  <a:pt x="992686" y="222223"/>
                  <a:pt x="995648" y="213822"/>
                </a:cubicBezTo>
                <a:cubicBezTo>
                  <a:pt x="989400" y="192391"/>
                  <a:pt x="977322" y="222061"/>
                  <a:pt x="972798" y="203430"/>
                </a:cubicBezTo>
                <a:cubicBezTo>
                  <a:pt x="972760" y="209517"/>
                  <a:pt x="972722" y="215632"/>
                  <a:pt x="972684" y="221718"/>
                </a:cubicBezTo>
                <a:cubicBezTo>
                  <a:pt x="978417" y="225538"/>
                  <a:pt x="980027" y="216518"/>
                  <a:pt x="984933" y="217784"/>
                </a:cubicBezTo>
                <a:cubicBezTo>
                  <a:pt x="987895" y="244197"/>
                  <a:pt x="970397" y="240340"/>
                  <a:pt x="969607" y="226119"/>
                </a:cubicBezTo>
                <a:cubicBezTo>
                  <a:pt x="965292" y="231167"/>
                  <a:pt x="961635" y="230967"/>
                  <a:pt x="957386" y="225471"/>
                </a:cubicBezTo>
                <a:cubicBezTo>
                  <a:pt x="958815" y="217499"/>
                  <a:pt x="963044" y="218242"/>
                  <a:pt x="963606" y="207497"/>
                </a:cubicBezTo>
                <a:cubicBezTo>
                  <a:pt x="966483" y="208164"/>
                  <a:pt x="964568" y="222690"/>
                  <a:pt x="968102" y="221471"/>
                </a:cubicBezTo>
                <a:cubicBezTo>
                  <a:pt x="970312" y="220556"/>
                  <a:pt x="968721" y="207878"/>
                  <a:pt x="971245" y="207926"/>
                </a:cubicBezTo>
                <a:cubicBezTo>
                  <a:pt x="970807" y="201697"/>
                  <a:pt x="967435" y="203935"/>
                  <a:pt x="965149" y="203030"/>
                </a:cubicBezTo>
                <a:cubicBezTo>
                  <a:pt x="967007" y="183618"/>
                  <a:pt x="973722" y="181446"/>
                  <a:pt x="979027" y="180904"/>
                </a:cubicBezTo>
                <a:cubicBezTo>
                  <a:pt x="984094" y="180399"/>
                  <a:pt x="990114" y="195867"/>
                  <a:pt x="995763" y="195534"/>
                </a:cubicBezTo>
                <a:close/>
                <a:moveTo>
                  <a:pt x="994581" y="136022"/>
                </a:moveTo>
                <a:cubicBezTo>
                  <a:pt x="996115" y="136127"/>
                  <a:pt x="997639" y="136193"/>
                  <a:pt x="999163" y="136288"/>
                </a:cubicBezTo>
                <a:cubicBezTo>
                  <a:pt x="995363" y="146861"/>
                  <a:pt x="1001392" y="144909"/>
                  <a:pt x="1000563" y="159234"/>
                </a:cubicBezTo>
                <a:cubicBezTo>
                  <a:pt x="995743" y="159596"/>
                  <a:pt x="995382" y="147204"/>
                  <a:pt x="994581" y="136022"/>
                </a:cubicBezTo>
                <a:close/>
                <a:moveTo>
                  <a:pt x="968464" y="162035"/>
                </a:moveTo>
                <a:cubicBezTo>
                  <a:pt x="962568" y="158663"/>
                  <a:pt x="963025" y="161758"/>
                  <a:pt x="959320" y="156977"/>
                </a:cubicBezTo>
                <a:cubicBezTo>
                  <a:pt x="959387" y="149985"/>
                  <a:pt x="970702" y="147585"/>
                  <a:pt x="968464" y="162035"/>
                </a:cubicBezTo>
                <a:close/>
              </a:path>
            </a:pathLst>
          </a:custGeom>
          <a:solidFill>
            <a:srgbClr val="D2D2D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TW" altLang="en-US"/>
          </a:p>
        </p:txBody>
      </p:sp>
      <p:sp>
        <p:nvSpPr>
          <p:cNvPr id="53" name="手繪多邊形: 圖案 52">
            <a:extLst>
              <a:ext uri="{FF2B5EF4-FFF2-40B4-BE49-F238E27FC236}">
                <a16:creationId xmlns:a16="http://schemas.microsoft.com/office/drawing/2014/main" id="{2D683DD0-9BBE-6650-E512-EE80DB461582}"/>
              </a:ext>
            </a:extLst>
          </p:cNvPr>
          <p:cNvSpPr/>
          <p:nvPr/>
        </p:nvSpPr>
        <p:spPr>
          <a:xfrm rot="19507443">
            <a:off x="1563676" y="1587614"/>
            <a:ext cx="4049129" cy="2355469"/>
          </a:xfrm>
          <a:custGeom>
            <a:avLst/>
            <a:gdLst>
              <a:gd name="connsiteX0" fmla="*/ 5010 w 2170251"/>
              <a:gd name="connsiteY0" fmla="*/ 1169229 h 1645293"/>
              <a:gd name="connsiteX1" fmla="*/ 11573 w 2170251"/>
              <a:gd name="connsiteY1" fmla="*/ 1172963 h 1645293"/>
              <a:gd name="connsiteX2" fmla="*/ 11840 w 2170251"/>
              <a:gd name="connsiteY2" fmla="*/ 1179811 h 1645293"/>
              <a:gd name="connsiteX3" fmla="*/ 6734 w 2170251"/>
              <a:gd name="connsiteY3" fmla="*/ 1180459 h 1645293"/>
              <a:gd name="connsiteX4" fmla="*/ 25927 w 2170251"/>
              <a:gd name="connsiteY4" fmla="*/ 1180316 h 1645293"/>
              <a:gd name="connsiteX5" fmla="*/ 36757 w 2170251"/>
              <a:gd name="connsiteY5" fmla="*/ 1194956 h 1645293"/>
              <a:gd name="connsiteX6" fmla="*/ 33957 w 2170251"/>
              <a:gd name="connsiteY6" fmla="*/ 1188450 h 1645293"/>
              <a:gd name="connsiteX7" fmla="*/ 50597 w 2170251"/>
              <a:gd name="connsiteY7" fmla="*/ 1188603 h 1645293"/>
              <a:gd name="connsiteX8" fmla="*/ 53521 w 2170251"/>
              <a:gd name="connsiteY8" fmla="*/ 1197432 h 1645293"/>
              <a:gd name="connsiteX9" fmla="*/ 62151 w 2170251"/>
              <a:gd name="connsiteY9" fmla="*/ 1189431 h 1645293"/>
              <a:gd name="connsiteX10" fmla="*/ 65246 w 2170251"/>
              <a:gd name="connsiteY10" fmla="*/ 1202795 h 1645293"/>
              <a:gd name="connsiteX11" fmla="*/ 71247 w 2170251"/>
              <a:gd name="connsiteY11" fmla="*/ 1192860 h 1645293"/>
              <a:gd name="connsiteX12" fmla="*/ 76267 w 2170251"/>
              <a:gd name="connsiteY12" fmla="*/ 1189917 h 1645293"/>
              <a:gd name="connsiteX13" fmla="*/ 77886 w 2170251"/>
              <a:gd name="connsiteY13" fmla="*/ 1198871 h 1645293"/>
              <a:gd name="connsiteX14" fmla="*/ 94450 w 2170251"/>
              <a:gd name="connsiteY14" fmla="*/ 1196737 h 1645293"/>
              <a:gd name="connsiteX15" fmla="*/ 97917 w 2170251"/>
              <a:gd name="connsiteY15" fmla="*/ 1187145 h 1645293"/>
              <a:gd name="connsiteX16" fmla="*/ 115929 w 2170251"/>
              <a:gd name="connsiteY16" fmla="*/ 1189460 h 1645293"/>
              <a:gd name="connsiteX17" fmla="*/ 141322 w 2170251"/>
              <a:gd name="connsiteY17" fmla="*/ 1215997 h 1645293"/>
              <a:gd name="connsiteX18" fmla="*/ 142313 w 2170251"/>
              <a:gd name="connsiteY18" fmla="*/ 1208957 h 1645293"/>
              <a:gd name="connsiteX19" fmla="*/ 148971 w 2170251"/>
              <a:gd name="connsiteY19" fmla="*/ 1215025 h 1645293"/>
              <a:gd name="connsiteX20" fmla="*/ 144694 w 2170251"/>
              <a:gd name="connsiteY20" fmla="*/ 1204109 h 1645293"/>
              <a:gd name="connsiteX21" fmla="*/ 170078 w 2170251"/>
              <a:gd name="connsiteY21" fmla="*/ 1198585 h 1645293"/>
              <a:gd name="connsiteX22" fmla="*/ 165325 w 2170251"/>
              <a:gd name="connsiteY22" fmla="*/ 1208338 h 1645293"/>
              <a:gd name="connsiteX23" fmla="*/ 175155 w 2170251"/>
              <a:gd name="connsiteY23" fmla="*/ 1197918 h 1645293"/>
              <a:gd name="connsiteX24" fmla="*/ 173069 w 2170251"/>
              <a:gd name="connsiteY24" fmla="*/ 1209634 h 1645293"/>
              <a:gd name="connsiteX25" fmla="*/ 192167 w 2170251"/>
              <a:gd name="connsiteY25" fmla="*/ 1207176 h 1645293"/>
              <a:gd name="connsiteX26" fmla="*/ 189805 w 2170251"/>
              <a:gd name="connsiteY26" fmla="*/ 1212082 h 1645293"/>
              <a:gd name="connsiteX27" fmla="*/ 161877 w 2170251"/>
              <a:gd name="connsiteY27" fmla="*/ 1217949 h 1645293"/>
              <a:gd name="connsiteX28" fmla="*/ 193805 w 2170251"/>
              <a:gd name="connsiteY28" fmla="*/ 1216130 h 1645293"/>
              <a:gd name="connsiteX29" fmla="*/ 214646 w 2170251"/>
              <a:gd name="connsiteY29" fmla="*/ 1224940 h 1645293"/>
              <a:gd name="connsiteX30" fmla="*/ 260861 w 2170251"/>
              <a:gd name="connsiteY30" fmla="*/ 1228207 h 1645293"/>
              <a:gd name="connsiteX31" fmla="*/ 259775 w 2170251"/>
              <a:gd name="connsiteY31" fmla="*/ 1232913 h 1645293"/>
              <a:gd name="connsiteX32" fmla="*/ 267233 w 2170251"/>
              <a:gd name="connsiteY32" fmla="*/ 1227398 h 1645293"/>
              <a:gd name="connsiteX33" fmla="*/ 264490 w 2170251"/>
              <a:gd name="connsiteY33" fmla="*/ 1223188 h 1645293"/>
              <a:gd name="connsiteX34" fmla="*/ 281149 w 2170251"/>
              <a:gd name="connsiteY34" fmla="*/ 1223350 h 1645293"/>
              <a:gd name="connsiteX35" fmla="*/ 278968 w 2170251"/>
              <a:gd name="connsiteY35" fmla="*/ 1232798 h 1645293"/>
              <a:gd name="connsiteX36" fmla="*/ 294427 w 2170251"/>
              <a:gd name="connsiteY36" fmla="*/ 1235370 h 1645293"/>
              <a:gd name="connsiteX37" fmla="*/ 293970 w 2170251"/>
              <a:gd name="connsiteY37" fmla="*/ 1223988 h 1645293"/>
              <a:gd name="connsiteX38" fmla="*/ 299428 w 2170251"/>
              <a:gd name="connsiteY38" fmla="*/ 1232436 h 1645293"/>
              <a:gd name="connsiteX39" fmla="*/ 301533 w 2170251"/>
              <a:gd name="connsiteY39" fmla="*/ 1220740 h 1645293"/>
              <a:gd name="connsiteX40" fmla="*/ 317992 w 2170251"/>
              <a:gd name="connsiteY40" fmla="*/ 1216339 h 1645293"/>
              <a:gd name="connsiteX41" fmla="*/ 322450 w 2170251"/>
              <a:gd name="connsiteY41" fmla="*/ 1231789 h 1645293"/>
              <a:gd name="connsiteX42" fmla="*/ 336356 w 2170251"/>
              <a:gd name="connsiteY42" fmla="*/ 1227722 h 1645293"/>
              <a:gd name="connsiteX43" fmla="*/ 335737 w 2170251"/>
              <a:gd name="connsiteY43" fmla="*/ 1243829 h 1645293"/>
              <a:gd name="connsiteX44" fmla="*/ 340738 w 2170251"/>
              <a:gd name="connsiteY44" fmla="*/ 1240933 h 1645293"/>
              <a:gd name="connsiteX45" fmla="*/ 341462 w 2170251"/>
              <a:gd name="connsiteY45" fmla="*/ 1227064 h 1645293"/>
              <a:gd name="connsiteX46" fmla="*/ 382314 w 2170251"/>
              <a:gd name="connsiteY46" fmla="*/ 1224140 h 1645293"/>
              <a:gd name="connsiteX47" fmla="*/ 381400 w 2170251"/>
              <a:gd name="connsiteY47" fmla="*/ 1233437 h 1645293"/>
              <a:gd name="connsiteX48" fmla="*/ 387782 w 2170251"/>
              <a:gd name="connsiteY48" fmla="*/ 1232646 h 1645293"/>
              <a:gd name="connsiteX49" fmla="*/ 391325 w 2170251"/>
              <a:gd name="connsiteY49" fmla="*/ 1225302 h 1645293"/>
              <a:gd name="connsiteX50" fmla="*/ 394421 w 2170251"/>
              <a:gd name="connsiteY50" fmla="*/ 1238666 h 1645293"/>
              <a:gd name="connsiteX51" fmla="*/ 376304 w 2170251"/>
              <a:gd name="connsiteY51" fmla="*/ 1234075 h 1645293"/>
              <a:gd name="connsiteX52" fmla="*/ 354644 w 2170251"/>
              <a:gd name="connsiteY52" fmla="*/ 1236837 h 1645293"/>
              <a:gd name="connsiteX53" fmla="*/ 384400 w 2170251"/>
              <a:gd name="connsiteY53" fmla="*/ 1244505 h 1645293"/>
              <a:gd name="connsiteX54" fmla="*/ 409242 w 2170251"/>
              <a:gd name="connsiteY54" fmla="*/ 1257402 h 1645293"/>
              <a:gd name="connsiteX55" fmla="*/ 412785 w 2170251"/>
              <a:gd name="connsiteY55" fmla="*/ 1250067 h 1645293"/>
              <a:gd name="connsiteX56" fmla="*/ 410966 w 2170251"/>
              <a:gd name="connsiteY56" fmla="*/ 1236532 h 1645293"/>
              <a:gd name="connsiteX57" fmla="*/ 404784 w 2170251"/>
              <a:gd name="connsiteY57" fmla="*/ 1241914 h 1645293"/>
              <a:gd name="connsiteX58" fmla="*/ 400326 w 2170251"/>
              <a:gd name="connsiteY58" fmla="*/ 1226464 h 1645293"/>
              <a:gd name="connsiteX59" fmla="*/ 416890 w 2170251"/>
              <a:gd name="connsiteY59" fmla="*/ 1224350 h 1645293"/>
              <a:gd name="connsiteX60" fmla="*/ 423253 w 2170251"/>
              <a:gd name="connsiteY60" fmla="*/ 1223531 h 1645293"/>
              <a:gd name="connsiteX61" fmla="*/ 421176 w 2170251"/>
              <a:gd name="connsiteY61" fmla="*/ 1235256 h 1645293"/>
              <a:gd name="connsiteX62" fmla="*/ 427092 w 2170251"/>
              <a:gd name="connsiteY62" fmla="*/ 1223045 h 1645293"/>
              <a:gd name="connsiteX63" fmla="*/ 432264 w 2170251"/>
              <a:gd name="connsiteY63" fmla="*/ 1224664 h 1645293"/>
              <a:gd name="connsiteX64" fmla="*/ 432902 w 2170251"/>
              <a:gd name="connsiteY64" fmla="*/ 1240647 h 1645293"/>
              <a:gd name="connsiteX65" fmla="*/ 441827 w 2170251"/>
              <a:gd name="connsiteY65" fmla="*/ 1239523 h 1645293"/>
              <a:gd name="connsiteX66" fmla="*/ 439645 w 2170251"/>
              <a:gd name="connsiteY66" fmla="*/ 1248924 h 1645293"/>
              <a:gd name="connsiteX67" fmla="*/ 428187 w 2170251"/>
              <a:gd name="connsiteY67" fmla="*/ 1250420 h 1645293"/>
              <a:gd name="connsiteX68" fmla="*/ 423910 w 2170251"/>
              <a:gd name="connsiteY68" fmla="*/ 1239485 h 1645293"/>
              <a:gd name="connsiteX69" fmla="*/ 414995 w 2170251"/>
              <a:gd name="connsiteY69" fmla="*/ 1240638 h 1645293"/>
              <a:gd name="connsiteX70" fmla="*/ 426996 w 2170251"/>
              <a:gd name="connsiteY70" fmla="*/ 1252849 h 1645293"/>
              <a:gd name="connsiteX71" fmla="*/ 421005 w 2170251"/>
              <a:gd name="connsiteY71" fmla="*/ 1262783 h 1645293"/>
              <a:gd name="connsiteX72" fmla="*/ 433826 w 2170251"/>
              <a:gd name="connsiteY72" fmla="*/ 1263440 h 1645293"/>
              <a:gd name="connsiteX73" fmla="*/ 439836 w 2170251"/>
              <a:gd name="connsiteY73" fmla="*/ 1253496 h 1645293"/>
              <a:gd name="connsiteX74" fmla="*/ 432197 w 2170251"/>
              <a:gd name="connsiteY74" fmla="*/ 1254477 h 1645293"/>
              <a:gd name="connsiteX75" fmla="*/ 445103 w 2170251"/>
              <a:gd name="connsiteY75" fmla="*/ 1257402 h 1645293"/>
              <a:gd name="connsiteX76" fmla="*/ 442208 w 2170251"/>
              <a:gd name="connsiteY76" fmla="*/ 1248591 h 1645293"/>
              <a:gd name="connsiteX77" fmla="*/ 444665 w 2170251"/>
              <a:gd name="connsiteY77" fmla="*/ 1246000 h 1645293"/>
              <a:gd name="connsiteX78" fmla="*/ 457857 w 2170251"/>
              <a:gd name="connsiteY78" fmla="*/ 1255792 h 1645293"/>
              <a:gd name="connsiteX79" fmla="*/ 456295 w 2170251"/>
              <a:gd name="connsiteY79" fmla="*/ 1249105 h 1645293"/>
              <a:gd name="connsiteX80" fmla="*/ 460029 w 2170251"/>
              <a:gd name="connsiteY80" fmla="*/ 1246314 h 1645293"/>
              <a:gd name="connsiteX81" fmla="*/ 464230 w 2170251"/>
              <a:gd name="connsiteY81" fmla="*/ 1254973 h 1645293"/>
              <a:gd name="connsiteX82" fmla="*/ 460762 w 2170251"/>
              <a:gd name="connsiteY82" fmla="*/ 1264574 h 1645293"/>
              <a:gd name="connsiteX83" fmla="*/ 471040 w 2170251"/>
              <a:gd name="connsiteY83" fmla="*/ 1265555 h 1645293"/>
              <a:gd name="connsiteX84" fmla="*/ 477060 w 2170251"/>
              <a:gd name="connsiteY84" fmla="*/ 1255649 h 1645293"/>
              <a:gd name="connsiteX85" fmla="*/ 482422 w 2170251"/>
              <a:gd name="connsiteY85" fmla="*/ 1261802 h 1645293"/>
              <a:gd name="connsiteX86" fmla="*/ 497691 w 2170251"/>
              <a:gd name="connsiteY86" fmla="*/ 1259869 h 1645293"/>
              <a:gd name="connsiteX87" fmla="*/ 503711 w 2170251"/>
              <a:gd name="connsiteY87" fmla="*/ 1249944 h 1645293"/>
              <a:gd name="connsiteX88" fmla="*/ 492062 w 2170251"/>
              <a:gd name="connsiteY88" fmla="*/ 1246839 h 1645293"/>
              <a:gd name="connsiteX89" fmla="*/ 495710 w 2170251"/>
              <a:gd name="connsiteY89" fmla="*/ 1241781 h 1645293"/>
              <a:gd name="connsiteX90" fmla="*/ 489518 w 2170251"/>
              <a:gd name="connsiteY90" fmla="*/ 1247172 h 1645293"/>
              <a:gd name="connsiteX91" fmla="*/ 480336 w 2170251"/>
              <a:gd name="connsiteY91" fmla="*/ 1241447 h 1645293"/>
              <a:gd name="connsiteX92" fmla="*/ 481251 w 2170251"/>
              <a:gd name="connsiteY92" fmla="*/ 1232170 h 1645293"/>
              <a:gd name="connsiteX93" fmla="*/ 458134 w 2170251"/>
              <a:gd name="connsiteY93" fmla="*/ 1230522 h 1645293"/>
              <a:gd name="connsiteX94" fmla="*/ 450218 w 2170251"/>
              <a:gd name="connsiteY94" fmla="*/ 1224655 h 1645293"/>
              <a:gd name="connsiteX95" fmla="*/ 444208 w 2170251"/>
              <a:gd name="connsiteY95" fmla="*/ 1234589 h 1645293"/>
              <a:gd name="connsiteX96" fmla="*/ 441217 w 2170251"/>
              <a:gd name="connsiteY96" fmla="*/ 1223531 h 1645293"/>
              <a:gd name="connsiteX97" fmla="*/ 470868 w 2170251"/>
              <a:gd name="connsiteY97" fmla="*/ 1228912 h 1645293"/>
              <a:gd name="connsiteX98" fmla="*/ 487242 w 2170251"/>
              <a:gd name="connsiteY98" fmla="*/ 1222235 h 1645293"/>
              <a:gd name="connsiteX99" fmla="*/ 487528 w 2170251"/>
              <a:gd name="connsiteY99" fmla="*/ 1229084 h 1645293"/>
              <a:gd name="connsiteX100" fmla="*/ 497348 w 2170251"/>
              <a:gd name="connsiteY100" fmla="*/ 1218654 h 1645293"/>
              <a:gd name="connsiteX101" fmla="*/ 485689 w 2170251"/>
              <a:gd name="connsiteY101" fmla="*/ 1215577 h 1645293"/>
              <a:gd name="connsiteX102" fmla="*/ 506168 w 2170251"/>
              <a:gd name="connsiteY102" fmla="*/ 1215282 h 1645293"/>
              <a:gd name="connsiteX103" fmla="*/ 509168 w 2170251"/>
              <a:gd name="connsiteY103" fmla="*/ 1226350 h 1645293"/>
              <a:gd name="connsiteX104" fmla="*/ 515455 w 2170251"/>
              <a:gd name="connsiteY104" fmla="*/ 1223245 h 1645293"/>
              <a:gd name="connsiteX105" fmla="*/ 552479 w 2170251"/>
              <a:gd name="connsiteY105" fmla="*/ 1220807 h 1645293"/>
              <a:gd name="connsiteX106" fmla="*/ 566671 w 2170251"/>
              <a:gd name="connsiteY106" fmla="*/ 1223559 h 1645293"/>
              <a:gd name="connsiteX107" fmla="*/ 565671 w 2170251"/>
              <a:gd name="connsiteY107" fmla="*/ 1230541 h 1645293"/>
              <a:gd name="connsiteX108" fmla="*/ 573567 w 2170251"/>
              <a:gd name="connsiteY108" fmla="*/ 1236437 h 1645293"/>
              <a:gd name="connsiteX109" fmla="*/ 571843 w 2170251"/>
              <a:gd name="connsiteY109" fmla="*/ 1225198 h 1645293"/>
              <a:gd name="connsiteX110" fmla="*/ 581130 w 2170251"/>
              <a:gd name="connsiteY110" fmla="*/ 1233170 h 1645293"/>
              <a:gd name="connsiteX111" fmla="*/ 616972 w 2170251"/>
              <a:gd name="connsiteY111" fmla="*/ 1233189 h 1645293"/>
              <a:gd name="connsiteX112" fmla="*/ 651643 w 2170251"/>
              <a:gd name="connsiteY112" fmla="*/ 1235656 h 1645293"/>
              <a:gd name="connsiteX113" fmla="*/ 677113 w 2170251"/>
              <a:gd name="connsiteY113" fmla="*/ 1232398 h 1645293"/>
              <a:gd name="connsiteX114" fmla="*/ 677475 w 2170251"/>
              <a:gd name="connsiteY114" fmla="*/ 1241504 h 1645293"/>
              <a:gd name="connsiteX115" fmla="*/ 683933 w 2170251"/>
              <a:gd name="connsiteY115" fmla="*/ 1242981 h 1645293"/>
              <a:gd name="connsiteX116" fmla="*/ 695211 w 2170251"/>
              <a:gd name="connsiteY116" fmla="*/ 1236951 h 1645293"/>
              <a:gd name="connsiteX117" fmla="*/ 695125 w 2170251"/>
              <a:gd name="connsiteY117" fmla="*/ 1234665 h 1645293"/>
              <a:gd name="connsiteX118" fmla="*/ 698211 w 2170251"/>
              <a:gd name="connsiteY118" fmla="*/ 1248048 h 1645293"/>
              <a:gd name="connsiteX119" fmla="*/ 689458 w 2170251"/>
              <a:gd name="connsiteY119" fmla="*/ 1253715 h 1645293"/>
              <a:gd name="connsiteX120" fmla="*/ 687476 w 2170251"/>
              <a:gd name="connsiteY120" fmla="*/ 1267736 h 1645293"/>
              <a:gd name="connsiteX121" fmla="*/ 715680 w 2170251"/>
              <a:gd name="connsiteY121" fmla="*/ 1268708 h 1645293"/>
              <a:gd name="connsiteX122" fmla="*/ 708946 w 2170251"/>
              <a:gd name="connsiteY122" fmla="*/ 1260402 h 1645293"/>
              <a:gd name="connsiteX123" fmla="*/ 715318 w 2170251"/>
              <a:gd name="connsiteY123" fmla="*/ 1259611 h 1645293"/>
              <a:gd name="connsiteX124" fmla="*/ 712394 w 2170251"/>
              <a:gd name="connsiteY124" fmla="*/ 1250782 h 1645293"/>
              <a:gd name="connsiteX125" fmla="*/ 707584 w 2170251"/>
              <a:gd name="connsiteY125" fmla="*/ 1258278 h 1645293"/>
              <a:gd name="connsiteX126" fmla="*/ 703393 w 2170251"/>
              <a:gd name="connsiteY126" fmla="*/ 1249639 h 1645293"/>
              <a:gd name="connsiteX127" fmla="*/ 708317 w 2170251"/>
              <a:gd name="connsiteY127" fmla="*/ 1244448 h 1645293"/>
              <a:gd name="connsiteX128" fmla="*/ 700573 w 2170251"/>
              <a:gd name="connsiteY128" fmla="*/ 1243114 h 1645293"/>
              <a:gd name="connsiteX129" fmla="*/ 733511 w 2170251"/>
              <a:gd name="connsiteY129" fmla="*/ 1234332 h 1645293"/>
              <a:gd name="connsiteX130" fmla="*/ 760257 w 2170251"/>
              <a:gd name="connsiteY130" fmla="*/ 1230941 h 1645293"/>
              <a:gd name="connsiteX131" fmla="*/ 764524 w 2170251"/>
              <a:gd name="connsiteY131" fmla="*/ 1241838 h 1645293"/>
              <a:gd name="connsiteX132" fmla="*/ 750703 w 2170251"/>
              <a:gd name="connsiteY132" fmla="*/ 1248191 h 1645293"/>
              <a:gd name="connsiteX133" fmla="*/ 759885 w 2170251"/>
              <a:gd name="connsiteY133" fmla="*/ 1253877 h 1645293"/>
              <a:gd name="connsiteX134" fmla="*/ 765972 w 2170251"/>
              <a:gd name="connsiteY134" fmla="*/ 1246219 h 1645293"/>
              <a:gd name="connsiteX135" fmla="*/ 766334 w 2170251"/>
              <a:gd name="connsiteY135" fmla="*/ 1255382 h 1645293"/>
              <a:gd name="connsiteX136" fmla="*/ 758885 w 2170251"/>
              <a:gd name="connsiteY136" fmla="*/ 1260878 h 1645293"/>
              <a:gd name="connsiteX137" fmla="*/ 769163 w 2170251"/>
              <a:gd name="connsiteY137" fmla="*/ 1261869 h 1645293"/>
              <a:gd name="connsiteX138" fmla="*/ 787251 w 2170251"/>
              <a:gd name="connsiteY138" fmla="*/ 1266450 h 1645293"/>
              <a:gd name="connsiteX139" fmla="*/ 784889 w 2170251"/>
              <a:gd name="connsiteY139" fmla="*/ 1271318 h 1645293"/>
              <a:gd name="connsiteX140" fmla="*/ 773421 w 2170251"/>
              <a:gd name="connsiteY140" fmla="*/ 1272794 h 1645293"/>
              <a:gd name="connsiteX141" fmla="*/ 772963 w 2170251"/>
              <a:gd name="connsiteY141" fmla="*/ 1261383 h 1645293"/>
              <a:gd name="connsiteX142" fmla="*/ 769515 w 2170251"/>
              <a:gd name="connsiteY142" fmla="*/ 1270984 h 1645293"/>
              <a:gd name="connsiteX143" fmla="*/ 763057 w 2170251"/>
              <a:gd name="connsiteY143" fmla="*/ 1269508 h 1645293"/>
              <a:gd name="connsiteX144" fmla="*/ 796442 w 2170251"/>
              <a:gd name="connsiteY144" fmla="*/ 1272165 h 1645293"/>
              <a:gd name="connsiteX145" fmla="*/ 820093 w 2170251"/>
              <a:gd name="connsiteY145" fmla="*/ 1287482 h 1645293"/>
              <a:gd name="connsiteX146" fmla="*/ 831828 w 2170251"/>
              <a:gd name="connsiteY146" fmla="*/ 1292825 h 1645293"/>
              <a:gd name="connsiteX147" fmla="*/ 838019 w 2170251"/>
              <a:gd name="connsiteY147" fmla="*/ 1287462 h 1645293"/>
              <a:gd name="connsiteX148" fmla="*/ 848030 w 2170251"/>
              <a:gd name="connsiteY148" fmla="*/ 1313694 h 1645293"/>
              <a:gd name="connsiteX149" fmla="*/ 861860 w 2170251"/>
              <a:gd name="connsiteY149" fmla="*/ 1307332 h 1645293"/>
              <a:gd name="connsiteX150" fmla="*/ 859488 w 2170251"/>
              <a:gd name="connsiteY150" fmla="*/ 1312208 h 1645293"/>
              <a:gd name="connsiteX151" fmla="*/ 869680 w 2170251"/>
              <a:gd name="connsiteY151" fmla="*/ 1310923 h 1645293"/>
              <a:gd name="connsiteX152" fmla="*/ 867394 w 2170251"/>
              <a:gd name="connsiteY152" fmla="*/ 1318085 h 1645293"/>
              <a:gd name="connsiteX153" fmla="*/ 876214 w 2170251"/>
              <a:gd name="connsiteY153" fmla="*/ 1314637 h 1645293"/>
              <a:gd name="connsiteX154" fmla="*/ 880405 w 2170251"/>
              <a:gd name="connsiteY154" fmla="*/ 1323286 h 1645293"/>
              <a:gd name="connsiteX155" fmla="*/ 903694 w 2170251"/>
              <a:gd name="connsiteY155" fmla="*/ 1329487 h 1645293"/>
              <a:gd name="connsiteX156" fmla="*/ 983399 w 2170251"/>
              <a:gd name="connsiteY156" fmla="*/ 1337640 h 1645293"/>
              <a:gd name="connsiteX157" fmla="*/ 979942 w 2170251"/>
              <a:gd name="connsiteY157" fmla="*/ 1347241 h 1645293"/>
              <a:gd name="connsiteX158" fmla="*/ 974760 w 2170251"/>
              <a:gd name="connsiteY158" fmla="*/ 1345622 h 1645293"/>
              <a:gd name="connsiteX159" fmla="*/ 977579 w 2170251"/>
              <a:gd name="connsiteY159" fmla="*/ 1352109 h 1645293"/>
              <a:gd name="connsiteX160" fmla="*/ 967397 w 2170251"/>
              <a:gd name="connsiteY160" fmla="*/ 1353395 h 1645293"/>
              <a:gd name="connsiteX161" fmla="*/ 982866 w 2170251"/>
              <a:gd name="connsiteY161" fmla="*/ 1356023 h 1645293"/>
              <a:gd name="connsiteX162" fmla="*/ 986142 w 2170251"/>
              <a:gd name="connsiteY162" fmla="*/ 1341860 h 1645293"/>
              <a:gd name="connsiteX163" fmla="*/ 994143 w 2170251"/>
              <a:gd name="connsiteY163" fmla="*/ 1350004 h 1645293"/>
              <a:gd name="connsiteX164" fmla="*/ 995791 w 2170251"/>
              <a:gd name="connsiteY164" fmla="*/ 1358957 h 1645293"/>
              <a:gd name="connsiteX165" fmla="*/ 996791 w 2170251"/>
              <a:gd name="connsiteY165" fmla="*/ 1351956 h 1645293"/>
              <a:gd name="connsiteX166" fmla="*/ 1007621 w 2170251"/>
              <a:gd name="connsiteY166" fmla="*/ 1366615 h 1645293"/>
              <a:gd name="connsiteX167" fmla="*/ 1003516 w 2170251"/>
              <a:gd name="connsiteY167" fmla="*/ 1360272 h 1645293"/>
              <a:gd name="connsiteX168" fmla="*/ 1015070 w 2170251"/>
              <a:gd name="connsiteY168" fmla="*/ 1361081 h 1645293"/>
              <a:gd name="connsiteX169" fmla="*/ 1029814 w 2170251"/>
              <a:gd name="connsiteY169" fmla="*/ 1345441 h 1645293"/>
              <a:gd name="connsiteX170" fmla="*/ 1027729 w 2170251"/>
              <a:gd name="connsiteY170" fmla="*/ 1357176 h 1645293"/>
              <a:gd name="connsiteX171" fmla="*/ 1048379 w 2170251"/>
              <a:gd name="connsiteY171" fmla="*/ 1361405 h 1645293"/>
              <a:gd name="connsiteX172" fmla="*/ 1039559 w 2170251"/>
              <a:gd name="connsiteY172" fmla="*/ 1364825 h 1645293"/>
              <a:gd name="connsiteX173" fmla="*/ 1043835 w 2170251"/>
              <a:gd name="connsiteY173" fmla="*/ 1375721 h 1645293"/>
              <a:gd name="connsiteX174" fmla="*/ 1055218 w 2170251"/>
              <a:gd name="connsiteY174" fmla="*/ 1371997 h 1645293"/>
              <a:gd name="connsiteX175" fmla="*/ 1056761 w 2170251"/>
              <a:gd name="connsiteY175" fmla="*/ 1378683 h 1645293"/>
              <a:gd name="connsiteX176" fmla="*/ 1051846 w 2170251"/>
              <a:gd name="connsiteY176" fmla="*/ 1383865 h 1645293"/>
              <a:gd name="connsiteX177" fmla="*/ 1062761 w 2170251"/>
              <a:gd name="connsiteY177" fmla="*/ 1400810 h 1645293"/>
              <a:gd name="connsiteX178" fmla="*/ 1061123 w 2170251"/>
              <a:gd name="connsiteY178" fmla="*/ 1391866 h 1645293"/>
              <a:gd name="connsiteX179" fmla="*/ 1069858 w 2170251"/>
              <a:gd name="connsiteY179" fmla="*/ 1386170 h 1645293"/>
              <a:gd name="connsiteX180" fmla="*/ 1079230 w 2170251"/>
              <a:gd name="connsiteY180" fmla="*/ 1396419 h 1645293"/>
              <a:gd name="connsiteX181" fmla="*/ 1065314 w 2170251"/>
              <a:gd name="connsiteY181" fmla="*/ 1400486 h 1645293"/>
              <a:gd name="connsiteX182" fmla="*/ 1072134 w 2170251"/>
              <a:gd name="connsiteY182" fmla="*/ 1411097 h 1645293"/>
              <a:gd name="connsiteX183" fmla="*/ 1062038 w 2170251"/>
              <a:gd name="connsiteY183" fmla="*/ 1414650 h 1645293"/>
              <a:gd name="connsiteX184" fmla="*/ 1075411 w 2170251"/>
              <a:gd name="connsiteY184" fmla="*/ 1428995 h 1645293"/>
              <a:gd name="connsiteX185" fmla="*/ 1090431 w 2170251"/>
              <a:gd name="connsiteY185" fmla="*/ 1420213 h 1645293"/>
              <a:gd name="connsiteX186" fmla="*/ 1092060 w 2170251"/>
              <a:gd name="connsiteY186" fmla="*/ 1429166 h 1645293"/>
              <a:gd name="connsiteX187" fmla="*/ 1098528 w 2170251"/>
              <a:gd name="connsiteY187" fmla="*/ 1430642 h 1645293"/>
              <a:gd name="connsiteX188" fmla="*/ 1099528 w 2170251"/>
              <a:gd name="connsiteY188" fmla="*/ 1423622 h 1645293"/>
              <a:gd name="connsiteX189" fmla="*/ 1107348 w 2170251"/>
              <a:gd name="connsiteY189" fmla="*/ 1427223 h 1645293"/>
              <a:gd name="connsiteX190" fmla="*/ 1109177 w 2170251"/>
              <a:gd name="connsiteY190" fmla="*/ 1440720 h 1645293"/>
              <a:gd name="connsiteX191" fmla="*/ 1142657 w 2170251"/>
              <a:gd name="connsiteY191" fmla="*/ 1445616 h 1645293"/>
              <a:gd name="connsiteX192" fmla="*/ 1144391 w 2170251"/>
              <a:gd name="connsiteY192" fmla="*/ 1456855 h 1645293"/>
              <a:gd name="connsiteX193" fmla="*/ 1154392 w 2170251"/>
              <a:gd name="connsiteY193" fmla="*/ 1450988 h 1645293"/>
              <a:gd name="connsiteX194" fmla="*/ 1152030 w 2170251"/>
              <a:gd name="connsiteY194" fmla="*/ 1455874 h 1645293"/>
              <a:gd name="connsiteX195" fmla="*/ 1170499 w 2170251"/>
              <a:gd name="connsiteY195" fmla="*/ 1469571 h 1645293"/>
              <a:gd name="connsiteX196" fmla="*/ 1185872 w 2170251"/>
              <a:gd name="connsiteY196" fmla="*/ 1469895 h 1645293"/>
              <a:gd name="connsiteX197" fmla="*/ 1187968 w 2170251"/>
              <a:gd name="connsiteY197" fmla="*/ 1458160 h 1645293"/>
              <a:gd name="connsiteX198" fmla="*/ 1229544 w 2170251"/>
              <a:gd name="connsiteY198" fmla="*/ 1473495 h 1645293"/>
              <a:gd name="connsiteX199" fmla="*/ 1244737 w 2170251"/>
              <a:gd name="connsiteY199" fmla="*/ 1469257 h 1645293"/>
              <a:gd name="connsiteX200" fmla="*/ 1248832 w 2170251"/>
              <a:gd name="connsiteY200" fmla="*/ 1475600 h 1645293"/>
              <a:gd name="connsiteX201" fmla="*/ 1206894 w 2170251"/>
              <a:gd name="connsiteY201" fmla="*/ 1483268 h 1645293"/>
              <a:gd name="connsiteX202" fmla="*/ 1214076 w 2170251"/>
              <a:gd name="connsiteY202" fmla="*/ 1502985 h 1645293"/>
              <a:gd name="connsiteX203" fmla="*/ 1135199 w 2170251"/>
              <a:gd name="connsiteY203" fmla="*/ 1515329 h 1645293"/>
              <a:gd name="connsiteX204" fmla="*/ 1048941 w 2170251"/>
              <a:gd name="connsiteY204" fmla="*/ 1535494 h 1645293"/>
              <a:gd name="connsiteX205" fmla="*/ 988895 w 2170251"/>
              <a:gd name="connsiteY205" fmla="*/ 1538580 h 1645293"/>
              <a:gd name="connsiteX206" fmla="*/ 1027738 w 2170251"/>
              <a:gd name="connsiteY206" fmla="*/ 1549676 h 1645293"/>
              <a:gd name="connsiteX207" fmla="*/ 1025823 w 2170251"/>
              <a:gd name="connsiteY207" fmla="*/ 1565983 h 1645293"/>
              <a:gd name="connsiteX208" fmla="*/ 1044664 w 2170251"/>
              <a:gd name="connsiteY208" fmla="*/ 1588757 h 1645293"/>
              <a:gd name="connsiteX209" fmla="*/ 1083869 w 2170251"/>
              <a:gd name="connsiteY209" fmla="*/ 1608950 h 1645293"/>
              <a:gd name="connsiteX210" fmla="*/ 1090041 w 2170251"/>
              <a:gd name="connsiteY210" fmla="*/ 1603588 h 1645293"/>
              <a:gd name="connsiteX211" fmla="*/ 1091775 w 2170251"/>
              <a:gd name="connsiteY211" fmla="*/ 1614856 h 1645293"/>
              <a:gd name="connsiteX212" fmla="*/ 1102157 w 2170251"/>
              <a:gd name="connsiteY212" fmla="*/ 1618104 h 1645293"/>
              <a:gd name="connsiteX213" fmla="*/ 1117349 w 2170251"/>
              <a:gd name="connsiteY213" fmla="*/ 1613875 h 1645293"/>
              <a:gd name="connsiteX214" fmla="*/ 1117625 w 2170251"/>
              <a:gd name="connsiteY214" fmla="*/ 1620704 h 1645293"/>
              <a:gd name="connsiteX215" fmla="*/ 1155011 w 2170251"/>
              <a:gd name="connsiteY215" fmla="*/ 1627410 h 1645293"/>
              <a:gd name="connsiteX216" fmla="*/ 1156650 w 2170251"/>
              <a:gd name="connsiteY216" fmla="*/ 1636354 h 1645293"/>
              <a:gd name="connsiteX217" fmla="*/ 1170937 w 2170251"/>
              <a:gd name="connsiteY217" fmla="*/ 1641421 h 1645293"/>
              <a:gd name="connsiteX218" fmla="*/ 1233526 w 2170251"/>
              <a:gd name="connsiteY218" fmla="*/ 1637973 h 1645293"/>
              <a:gd name="connsiteX219" fmla="*/ 1237621 w 2170251"/>
              <a:gd name="connsiteY219" fmla="*/ 1644326 h 1645293"/>
              <a:gd name="connsiteX220" fmla="*/ 1273007 w 2170251"/>
              <a:gd name="connsiteY220" fmla="*/ 1632963 h 1645293"/>
              <a:gd name="connsiteX221" fmla="*/ 1277560 w 2170251"/>
              <a:gd name="connsiteY221" fmla="*/ 1618618 h 1645293"/>
              <a:gd name="connsiteX222" fmla="*/ 1280293 w 2170251"/>
              <a:gd name="connsiteY222" fmla="*/ 1622866 h 1645293"/>
              <a:gd name="connsiteX223" fmla="*/ 1279932 w 2170251"/>
              <a:gd name="connsiteY223" fmla="*/ 1613732 h 1645293"/>
              <a:gd name="connsiteX224" fmla="*/ 1285199 w 2170251"/>
              <a:gd name="connsiteY224" fmla="*/ 1617637 h 1645293"/>
              <a:gd name="connsiteX225" fmla="*/ 1295124 w 2170251"/>
              <a:gd name="connsiteY225" fmla="*/ 1609522 h 1645293"/>
              <a:gd name="connsiteX226" fmla="*/ 1320508 w 2170251"/>
              <a:gd name="connsiteY226" fmla="*/ 1571908 h 1645293"/>
              <a:gd name="connsiteX227" fmla="*/ 1354798 w 2170251"/>
              <a:gd name="connsiteY227" fmla="*/ 1533131 h 1645293"/>
              <a:gd name="connsiteX228" fmla="*/ 1361275 w 2170251"/>
              <a:gd name="connsiteY228" fmla="*/ 1534589 h 1645293"/>
              <a:gd name="connsiteX229" fmla="*/ 1356627 w 2170251"/>
              <a:gd name="connsiteY229" fmla="*/ 1514548 h 1645293"/>
              <a:gd name="connsiteX230" fmla="*/ 1360361 w 2170251"/>
              <a:gd name="connsiteY230" fmla="*/ 1511786 h 1645293"/>
              <a:gd name="connsiteX231" fmla="*/ 1359446 w 2170251"/>
              <a:gd name="connsiteY231" fmla="*/ 1521073 h 1645293"/>
              <a:gd name="connsiteX232" fmla="*/ 1369181 w 2170251"/>
              <a:gd name="connsiteY232" fmla="*/ 1508376 h 1645293"/>
              <a:gd name="connsiteX233" fmla="*/ 1376372 w 2170251"/>
              <a:gd name="connsiteY233" fmla="*/ 1495984 h 1645293"/>
              <a:gd name="connsiteX234" fmla="*/ 1363618 w 2170251"/>
              <a:gd name="connsiteY234" fmla="*/ 1497612 h 1645293"/>
              <a:gd name="connsiteX235" fmla="*/ 1364532 w 2170251"/>
              <a:gd name="connsiteY235" fmla="*/ 1488345 h 1645293"/>
              <a:gd name="connsiteX236" fmla="*/ 1388926 w 2170251"/>
              <a:gd name="connsiteY236" fmla="*/ 1489811 h 1645293"/>
              <a:gd name="connsiteX237" fmla="*/ 1393555 w 2170251"/>
              <a:gd name="connsiteY237" fmla="*/ 1477772 h 1645293"/>
              <a:gd name="connsiteX238" fmla="*/ 1394193 w 2170251"/>
              <a:gd name="connsiteY238" fmla="*/ 1493726 h 1645293"/>
              <a:gd name="connsiteX239" fmla="*/ 1404204 w 2170251"/>
              <a:gd name="connsiteY239" fmla="*/ 1487859 h 1645293"/>
              <a:gd name="connsiteX240" fmla="*/ 1404471 w 2170251"/>
              <a:gd name="connsiteY240" fmla="*/ 1494707 h 1645293"/>
              <a:gd name="connsiteX241" fmla="*/ 1410672 w 2170251"/>
              <a:gd name="connsiteY241" fmla="*/ 1489335 h 1645293"/>
              <a:gd name="connsiteX242" fmla="*/ 1426855 w 2170251"/>
              <a:gd name="connsiteY242" fmla="*/ 1510176 h 1645293"/>
              <a:gd name="connsiteX243" fmla="*/ 1408843 w 2170251"/>
              <a:gd name="connsiteY243" fmla="*/ 1507900 h 1645293"/>
              <a:gd name="connsiteX244" fmla="*/ 1416206 w 2170251"/>
              <a:gd name="connsiteY244" fmla="*/ 1500079 h 1645293"/>
              <a:gd name="connsiteX245" fmla="*/ 1402194 w 2170251"/>
              <a:gd name="connsiteY245" fmla="*/ 1501889 h 1645293"/>
              <a:gd name="connsiteX246" fmla="*/ 1374448 w 2170251"/>
              <a:gd name="connsiteY246" fmla="*/ 1512271 h 1645293"/>
              <a:gd name="connsiteX247" fmla="*/ 1397918 w 2170251"/>
              <a:gd name="connsiteY247" fmla="*/ 1523064 h 1645293"/>
              <a:gd name="connsiteX248" fmla="*/ 1391469 w 2170251"/>
              <a:gd name="connsiteY248" fmla="*/ 1521606 h 1645293"/>
              <a:gd name="connsiteX249" fmla="*/ 1396289 w 2170251"/>
              <a:gd name="connsiteY249" fmla="*/ 1514072 h 1645293"/>
              <a:gd name="connsiteX250" fmla="*/ 1409109 w 2170251"/>
              <a:gd name="connsiteY250" fmla="*/ 1514738 h 1645293"/>
              <a:gd name="connsiteX251" fmla="*/ 1409662 w 2170251"/>
              <a:gd name="connsiteY251" fmla="*/ 1528426 h 1645293"/>
              <a:gd name="connsiteX252" fmla="*/ 1421397 w 2170251"/>
              <a:gd name="connsiteY252" fmla="*/ 1533788 h 1645293"/>
              <a:gd name="connsiteX253" fmla="*/ 1412577 w 2170251"/>
              <a:gd name="connsiteY253" fmla="*/ 1537236 h 1645293"/>
              <a:gd name="connsiteX254" fmla="*/ 1412939 w 2170251"/>
              <a:gd name="connsiteY254" fmla="*/ 1546342 h 1645293"/>
              <a:gd name="connsiteX255" fmla="*/ 1427045 w 2170251"/>
              <a:gd name="connsiteY255" fmla="*/ 1546828 h 1645293"/>
              <a:gd name="connsiteX256" fmla="*/ 1426035 w 2170251"/>
              <a:gd name="connsiteY256" fmla="*/ 1553839 h 1645293"/>
              <a:gd name="connsiteX257" fmla="*/ 1432493 w 2170251"/>
              <a:gd name="connsiteY257" fmla="*/ 1555325 h 1645293"/>
              <a:gd name="connsiteX258" fmla="*/ 1428226 w 2170251"/>
              <a:gd name="connsiteY258" fmla="*/ 1544390 h 1645293"/>
              <a:gd name="connsiteX259" fmla="*/ 1452877 w 2170251"/>
              <a:gd name="connsiteY259" fmla="*/ 1552724 h 1645293"/>
              <a:gd name="connsiteX260" fmla="*/ 1449153 w 2170251"/>
              <a:gd name="connsiteY260" fmla="*/ 1555496 h 1645293"/>
              <a:gd name="connsiteX261" fmla="*/ 1451963 w 2170251"/>
              <a:gd name="connsiteY261" fmla="*/ 1562011 h 1645293"/>
              <a:gd name="connsiteX262" fmla="*/ 1463145 w 2170251"/>
              <a:gd name="connsiteY262" fmla="*/ 1553715 h 1645293"/>
              <a:gd name="connsiteX263" fmla="*/ 1523848 w 2170251"/>
              <a:gd name="connsiteY263" fmla="*/ 1566574 h 1645293"/>
              <a:gd name="connsiteX264" fmla="*/ 1521657 w 2170251"/>
              <a:gd name="connsiteY264" fmla="*/ 1576022 h 1645293"/>
              <a:gd name="connsiteX265" fmla="*/ 1527210 w 2170251"/>
              <a:gd name="connsiteY265" fmla="*/ 1554686 h 1645293"/>
              <a:gd name="connsiteX266" fmla="*/ 1533668 w 2170251"/>
              <a:gd name="connsiteY266" fmla="*/ 1556172 h 1645293"/>
              <a:gd name="connsiteX267" fmla="*/ 1533125 w 2170251"/>
              <a:gd name="connsiteY267" fmla="*/ 1542466 h 1645293"/>
              <a:gd name="connsiteX268" fmla="*/ 1541593 w 2170251"/>
              <a:gd name="connsiteY268" fmla="*/ 1529931 h 1645293"/>
              <a:gd name="connsiteX269" fmla="*/ 1536945 w 2170251"/>
              <a:gd name="connsiteY269" fmla="*/ 1509881 h 1645293"/>
              <a:gd name="connsiteX270" fmla="*/ 1526839 w 2170251"/>
              <a:gd name="connsiteY270" fmla="*/ 1513481 h 1645293"/>
              <a:gd name="connsiteX271" fmla="*/ 1523562 w 2170251"/>
              <a:gd name="connsiteY271" fmla="*/ 1527645 h 1645293"/>
              <a:gd name="connsiteX272" fmla="*/ 1519295 w 2170251"/>
              <a:gd name="connsiteY272" fmla="*/ 1516758 h 1645293"/>
              <a:gd name="connsiteX273" fmla="*/ 1531763 w 2170251"/>
              <a:gd name="connsiteY273" fmla="*/ 1508262 h 1645293"/>
              <a:gd name="connsiteX274" fmla="*/ 1531401 w 2170251"/>
              <a:gd name="connsiteY274" fmla="*/ 1499146 h 1645293"/>
              <a:gd name="connsiteX275" fmla="*/ 1515190 w 2170251"/>
              <a:gd name="connsiteY275" fmla="*/ 1510376 h 1645293"/>
              <a:gd name="connsiteX276" fmla="*/ 1521123 w 2170251"/>
              <a:gd name="connsiteY276" fmla="*/ 1498165 h 1645293"/>
              <a:gd name="connsiteX277" fmla="*/ 1477899 w 2170251"/>
              <a:gd name="connsiteY277" fmla="*/ 1473905 h 1645293"/>
              <a:gd name="connsiteX278" fmla="*/ 1459868 w 2170251"/>
              <a:gd name="connsiteY278" fmla="*/ 1471609 h 1645293"/>
              <a:gd name="connsiteX279" fmla="*/ 1464069 w 2170251"/>
              <a:gd name="connsiteY279" fmla="*/ 1480248 h 1645293"/>
              <a:gd name="connsiteX280" fmla="*/ 1450962 w 2170251"/>
              <a:gd name="connsiteY280" fmla="*/ 1472752 h 1645293"/>
              <a:gd name="connsiteX281" fmla="*/ 1442142 w 2170251"/>
              <a:gd name="connsiteY281" fmla="*/ 1476162 h 1645293"/>
              <a:gd name="connsiteX282" fmla="*/ 1433322 w 2170251"/>
              <a:gd name="connsiteY282" fmla="*/ 1479572 h 1645293"/>
              <a:gd name="connsiteX283" fmla="*/ 1434417 w 2170251"/>
              <a:gd name="connsiteY283" fmla="*/ 1474867 h 1645293"/>
              <a:gd name="connsiteX284" fmla="*/ 1439418 w 2170251"/>
              <a:gd name="connsiteY284" fmla="*/ 1471924 h 1645293"/>
              <a:gd name="connsiteX285" fmla="*/ 1434056 w 2170251"/>
              <a:gd name="connsiteY285" fmla="*/ 1465713 h 1645293"/>
              <a:gd name="connsiteX286" fmla="*/ 1427959 w 2170251"/>
              <a:gd name="connsiteY286" fmla="*/ 1473371 h 1645293"/>
              <a:gd name="connsiteX287" fmla="*/ 1434322 w 2170251"/>
              <a:gd name="connsiteY287" fmla="*/ 1472581 h 1645293"/>
              <a:gd name="connsiteX288" fmla="*/ 1427140 w 2170251"/>
              <a:gd name="connsiteY288" fmla="*/ 1484954 h 1645293"/>
              <a:gd name="connsiteX289" fmla="*/ 1438780 w 2170251"/>
              <a:gd name="connsiteY289" fmla="*/ 1455969 h 1645293"/>
              <a:gd name="connsiteX290" fmla="*/ 1449238 w 2170251"/>
              <a:gd name="connsiteY290" fmla="*/ 1461513 h 1645293"/>
              <a:gd name="connsiteX291" fmla="*/ 1448791 w 2170251"/>
              <a:gd name="connsiteY291" fmla="*/ 1450111 h 1645293"/>
              <a:gd name="connsiteX292" fmla="*/ 1456506 w 2170251"/>
              <a:gd name="connsiteY292" fmla="*/ 1451407 h 1645293"/>
              <a:gd name="connsiteX293" fmla="*/ 1452343 w 2170251"/>
              <a:gd name="connsiteY293" fmla="*/ 1442768 h 1645293"/>
              <a:gd name="connsiteX294" fmla="*/ 1467345 w 2170251"/>
              <a:gd name="connsiteY294" fmla="*/ 1433976 h 1645293"/>
              <a:gd name="connsiteX295" fmla="*/ 1468898 w 2170251"/>
              <a:gd name="connsiteY295" fmla="*/ 1440644 h 1645293"/>
              <a:gd name="connsiteX296" fmla="*/ 1495473 w 2170251"/>
              <a:gd name="connsiteY296" fmla="*/ 1432700 h 1645293"/>
              <a:gd name="connsiteX297" fmla="*/ 1499635 w 2170251"/>
              <a:gd name="connsiteY297" fmla="*/ 1441310 h 1645293"/>
              <a:gd name="connsiteX298" fmla="*/ 1517399 w 2170251"/>
              <a:gd name="connsiteY298" fmla="*/ 1436748 h 1645293"/>
              <a:gd name="connsiteX299" fmla="*/ 1481719 w 2170251"/>
              <a:gd name="connsiteY299" fmla="*/ 1441301 h 1645293"/>
              <a:gd name="connsiteX300" fmla="*/ 1495092 w 2170251"/>
              <a:gd name="connsiteY300" fmla="*/ 1455636 h 1645293"/>
              <a:gd name="connsiteX301" fmla="*/ 1501274 w 2170251"/>
              <a:gd name="connsiteY301" fmla="*/ 1450273 h 1645293"/>
              <a:gd name="connsiteX302" fmla="*/ 1501921 w 2170251"/>
              <a:gd name="connsiteY302" fmla="*/ 1466247 h 1645293"/>
              <a:gd name="connsiteX303" fmla="*/ 1511742 w 2170251"/>
              <a:gd name="connsiteY303" fmla="*/ 1455788 h 1645293"/>
              <a:gd name="connsiteX304" fmla="*/ 1506646 w 2170251"/>
              <a:gd name="connsiteY304" fmla="*/ 1456445 h 1645293"/>
              <a:gd name="connsiteX305" fmla="*/ 1519476 w 2170251"/>
              <a:gd name="connsiteY305" fmla="*/ 1457093 h 1645293"/>
              <a:gd name="connsiteX306" fmla="*/ 1512656 w 2170251"/>
              <a:gd name="connsiteY306" fmla="*/ 1446539 h 1645293"/>
              <a:gd name="connsiteX307" fmla="*/ 1524114 w 2170251"/>
              <a:gd name="connsiteY307" fmla="*/ 1445054 h 1645293"/>
              <a:gd name="connsiteX308" fmla="*/ 1522476 w 2170251"/>
              <a:gd name="connsiteY308" fmla="*/ 1436062 h 1645293"/>
              <a:gd name="connsiteX309" fmla="*/ 1544946 w 2170251"/>
              <a:gd name="connsiteY309" fmla="*/ 1421765 h 1645293"/>
              <a:gd name="connsiteX310" fmla="*/ 1538135 w 2170251"/>
              <a:gd name="connsiteY310" fmla="*/ 1411173 h 1645293"/>
              <a:gd name="connsiteX311" fmla="*/ 1559052 w 2170251"/>
              <a:gd name="connsiteY311" fmla="*/ 1422270 h 1645293"/>
              <a:gd name="connsiteX312" fmla="*/ 1548956 w 2170251"/>
              <a:gd name="connsiteY312" fmla="*/ 1425823 h 1645293"/>
              <a:gd name="connsiteX313" fmla="*/ 1560424 w 2170251"/>
              <a:gd name="connsiteY313" fmla="*/ 1424375 h 1645293"/>
              <a:gd name="connsiteX314" fmla="*/ 1563319 w 2170251"/>
              <a:gd name="connsiteY314" fmla="*/ 1433166 h 1645293"/>
              <a:gd name="connsiteX315" fmla="*/ 1564310 w 2170251"/>
              <a:gd name="connsiteY315" fmla="*/ 1426166 h 1645293"/>
              <a:gd name="connsiteX316" fmla="*/ 1566872 w 2170251"/>
              <a:gd name="connsiteY316" fmla="*/ 1425861 h 1645293"/>
              <a:gd name="connsiteX317" fmla="*/ 1568682 w 2170251"/>
              <a:gd name="connsiteY317" fmla="*/ 1439377 h 1645293"/>
              <a:gd name="connsiteX318" fmla="*/ 1572149 w 2170251"/>
              <a:gd name="connsiteY318" fmla="*/ 1429756 h 1645293"/>
              <a:gd name="connsiteX319" fmla="*/ 1566958 w 2170251"/>
              <a:gd name="connsiteY319" fmla="*/ 1428128 h 1645293"/>
              <a:gd name="connsiteX320" fmla="*/ 1580798 w 2170251"/>
              <a:gd name="connsiteY320" fmla="*/ 1421775 h 1645293"/>
              <a:gd name="connsiteX321" fmla="*/ 1590066 w 2170251"/>
              <a:gd name="connsiteY321" fmla="*/ 1429756 h 1645293"/>
              <a:gd name="connsiteX322" fmla="*/ 1583512 w 2170251"/>
              <a:gd name="connsiteY322" fmla="*/ 1426023 h 1645293"/>
              <a:gd name="connsiteX323" fmla="*/ 1599609 w 2170251"/>
              <a:gd name="connsiteY323" fmla="*/ 1412488 h 1645293"/>
              <a:gd name="connsiteX324" fmla="*/ 1593980 w 2170251"/>
              <a:gd name="connsiteY324" fmla="*/ 1399477 h 1645293"/>
              <a:gd name="connsiteX325" fmla="*/ 1595704 w 2170251"/>
              <a:gd name="connsiteY325" fmla="*/ 1410706 h 1645293"/>
              <a:gd name="connsiteX326" fmla="*/ 1579245 w 2170251"/>
              <a:gd name="connsiteY326" fmla="*/ 1415097 h 1645293"/>
              <a:gd name="connsiteX327" fmla="*/ 1573321 w 2170251"/>
              <a:gd name="connsiteY327" fmla="*/ 1395228 h 1645293"/>
              <a:gd name="connsiteX328" fmla="*/ 1575435 w 2170251"/>
              <a:gd name="connsiteY328" fmla="*/ 1383494 h 1645293"/>
              <a:gd name="connsiteX329" fmla="*/ 1572511 w 2170251"/>
              <a:gd name="connsiteY329" fmla="*/ 1374712 h 1645293"/>
              <a:gd name="connsiteX330" fmla="*/ 1566234 w 2170251"/>
              <a:gd name="connsiteY330" fmla="*/ 1377807 h 1645293"/>
              <a:gd name="connsiteX331" fmla="*/ 1555128 w 2170251"/>
              <a:gd name="connsiteY331" fmla="*/ 1356300 h 1645293"/>
              <a:gd name="connsiteX332" fmla="*/ 1558319 w 2170251"/>
              <a:gd name="connsiteY332" fmla="*/ 1371930 h 1645293"/>
              <a:gd name="connsiteX333" fmla="*/ 1551670 w 2170251"/>
              <a:gd name="connsiteY333" fmla="*/ 1365920 h 1645293"/>
              <a:gd name="connsiteX334" fmla="*/ 1564053 w 2170251"/>
              <a:gd name="connsiteY334" fmla="*/ 1387237 h 1645293"/>
              <a:gd name="connsiteX335" fmla="*/ 1553680 w 2170251"/>
              <a:gd name="connsiteY335" fmla="*/ 1383979 h 1645293"/>
              <a:gd name="connsiteX336" fmla="*/ 1542764 w 2170251"/>
              <a:gd name="connsiteY336" fmla="*/ 1367034 h 1645293"/>
              <a:gd name="connsiteX337" fmla="*/ 1549127 w 2170251"/>
              <a:gd name="connsiteY337" fmla="*/ 1366253 h 1645293"/>
              <a:gd name="connsiteX338" fmla="*/ 1551404 w 2170251"/>
              <a:gd name="connsiteY338" fmla="*/ 1359062 h 1645293"/>
              <a:gd name="connsiteX339" fmla="*/ 1549765 w 2170251"/>
              <a:gd name="connsiteY339" fmla="*/ 1350137 h 1645293"/>
              <a:gd name="connsiteX340" fmla="*/ 1575968 w 2170251"/>
              <a:gd name="connsiteY340" fmla="*/ 1333002 h 1645293"/>
              <a:gd name="connsiteX341" fmla="*/ 1553223 w 2170251"/>
              <a:gd name="connsiteY341" fmla="*/ 1340488 h 1645293"/>
              <a:gd name="connsiteX342" fmla="*/ 1552508 w 2170251"/>
              <a:gd name="connsiteY342" fmla="*/ 1322257 h 1645293"/>
              <a:gd name="connsiteX343" fmla="*/ 1544679 w 2170251"/>
              <a:gd name="connsiteY343" fmla="*/ 1318666 h 1645293"/>
              <a:gd name="connsiteX344" fmla="*/ 1542393 w 2170251"/>
              <a:gd name="connsiteY344" fmla="*/ 1325839 h 1645293"/>
              <a:gd name="connsiteX345" fmla="*/ 1542031 w 2170251"/>
              <a:gd name="connsiteY345" fmla="*/ 1316714 h 1645293"/>
              <a:gd name="connsiteX346" fmla="*/ 1558500 w 2170251"/>
              <a:gd name="connsiteY346" fmla="*/ 1312342 h 1645293"/>
              <a:gd name="connsiteX347" fmla="*/ 1555775 w 2170251"/>
              <a:gd name="connsiteY347" fmla="*/ 1308094 h 1645293"/>
              <a:gd name="connsiteX348" fmla="*/ 1563233 w 2170251"/>
              <a:gd name="connsiteY348" fmla="*/ 1302550 h 1645293"/>
              <a:gd name="connsiteX349" fmla="*/ 1587065 w 2170251"/>
              <a:gd name="connsiteY349" fmla="*/ 1322419 h 1645293"/>
              <a:gd name="connsiteX350" fmla="*/ 1583512 w 2170251"/>
              <a:gd name="connsiteY350" fmla="*/ 1329754 h 1645293"/>
              <a:gd name="connsiteX351" fmla="*/ 1592694 w 2170251"/>
              <a:gd name="connsiteY351" fmla="*/ 1335469 h 1645293"/>
              <a:gd name="connsiteX352" fmla="*/ 1586065 w 2170251"/>
              <a:gd name="connsiteY352" fmla="*/ 1329420 h 1645293"/>
              <a:gd name="connsiteX353" fmla="*/ 1594075 w 2170251"/>
              <a:gd name="connsiteY353" fmla="*/ 1337583 h 1645293"/>
              <a:gd name="connsiteX354" fmla="*/ 1598714 w 2170251"/>
              <a:gd name="connsiteY354" fmla="*/ 1325534 h 1645293"/>
              <a:gd name="connsiteX355" fmla="*/ 1601886 w 2170251"/>
              <a:gd name="connsiteY355" fmla="*/ 1341155 h 1645293"/>
              <a:gd name="connsiteX356" fmla="*/ 1611173 w 2170251"/>
              <a:gd name="connsiteY356" fmla="*/ 1349137 h 1645293"/>
              <a:gd name="connsiteX357" fmla="*/ 1613440 w 2170251"/>
              <a:gd name="connsiteY357" fmla="*/ 1341993 h 1645293"/>
              <a:gd name="connsiteX358" fmla="*/ 1634281 w 2170251"/>
              <a:gd name="connsiteY358" fmla="*/ 1350775 h 1645293"/>
              <a:gd name="connsiteX359" fmla="*/ 1633376 w 2170251"/>
              <a:gd name="connsiteY359" fmla="*/ 1360081 h 1645293"/>
              <a:gd name="connsiteX360" fmla="*/ 1641482 w 2170251"/>
              <a:gd name="connsiteY360" fmla="*/ 1370501 h 1645293"/>
              <a:gd name="connsiteX361" fmla="*/ 1636281 w 2170251"/>
              <a:gd name="connsiteY361" fmla="*/ 1368863 h 1645293"/>
              <a:gd name="connsiteX362" fmla="*/ 1639110 w 2170251"/>
              <a:gd name="connsiteY362" fmla="*/ 1375397 h 1645293"/>
              <a:gd name="connsiteX363" fmla="*/ 1646920 w 2170251"/>
              <a:gd name="connsiteY363" fmla="*/ 1378931 h 1645293"/>
              <a:gd name="connsiteX364" fmla="*/ 1662398 w 2170251"/>
              <a:gd name="connsiteY364" fmla="*/ 1381570 h 1645293"/>
              <a:gd name="connsiteX365" fmla="*/ 1656483 w 2170251"/>
              <a:gd name="connsiteY365" fmla="*/ 1393819 h 1645293"/>
              <a:gd name="connsiteX366" fmla="*/ 1660570 w 2170251"/>
              <a:gd name="connsiteY366" fmla="*/ 1400153 h 1645293"/>
              <a:gd name="connsiteX367" fmla="*/ 1656845 w 2170251"/>
              <a:gd name="connsiteY367" fmla="*/ 1402915 h 1645293"/>
              <a:gd name="connsiteX368" fmla="*/ 1664398 w 2170251"/>
              <a:gd name="connsiteY368" fmla="*/ 1399657 h 1645293"/>
              <a:gd name="connsiteX369" fmla="*/ 1673667 w 2170251"/>
              <a:gd name="connsiteY369" fmla="*/ 1375559 h 1645293"/>
              <a:gd name="connsiteX370" fmla="*/ 1683953 w 2170251"/>
              <a:gd name="connsiteY370" fmla="*/ 1376521 h 1645293"/>
              <a:gd name="connsiteX371" fmla="*/ 1687240 w 2170251"/>
              <a:gd name="connsiteY371" fmla="*/ 1362377 h 1645293"/>
              <a:gd name="connsiteX372" fmla="*/ 1693688 w 2170251"/>
              <a:gd name="connsiteY372" fmla="*/ 1331744 h 1645293"/>
              <a:gd name="connsiteX373" fmla="*/ 1692135 w 2170251"/>
              <a:gd name="connsiteY373" fmla="*/ 1325077 h 1645293"/>
              <a:gd name="connsiteX374" fmla="*/ 1683230 w 2170251"/>
              <a:gd name="connsiteY374" fmla="*/ 1326201 h 1645293"/>
              <a:gd name="connsiteX375" fmla="*/ 1689592 w 2170251"/>
              <a:gd name="connsiteY375" fmla="*/ 1325410 h 1645293"/>
              <a:gd name="connsiteX376" fmla="*/ 1691774 w 2170251"/>
              <a:gd name="connsiteY376" fmla="*/ 1315971 h 1645293"/>
              <a:gd name="connsiteX377" fmla="*/ 1683772 w 2170251"/>
              <a:gd name="connsiteY377" fmla="*/ 1307798 h 1645293"/>
              <a:gd name="connsiteX378" fmla="*/ 1666304 w 2170251"/>
              <a:gd name="connsiteY378" fmla="*/ 1319209 h 1645293"/>
              <a:gd name="connsiteX379" fmla="*/ 1667399 w 2170251"/>
              <a:gd name="connsiteY379" fmla="*/ 1314485 h 1645293"/>
              <a:gd name="connsiteX380" fmla="*/ 1648654 w 2170251"/>
              <a:gd name="connsiteY380" fmla="*/ 1326039 h 1645293"/>
              <a:gd name="connsiteX381" fmla="*/ 1647196 w 2170251"/>
              <a:gd name="connsiteY381" fmla="*/ 1321629 h 1645293"/>
              <a:gd name="connsiteX382" fmla="*/ 1651759 w 2170251"/>
              <a:gd name="connsiteY382" fmla="*/ 1307303 h 1645293"/>
              <a:gd name="connsiteX383" fmla="*/ 1658388 w 2170251"/>
              <a:gd name="connsiteY383" fmla="*/ 1313342 h 1645293"/>
              <a:gd name="connsiteX384" fmla="*/ 1661941 w 2170251"/>
              <a:gd name="connsiteY384" fmla="*/ 1306008 h 1645293"/>
              <a:gd name="connsiteX385" fmla="*/ 1657750 w 2170251"/>
              <a:gd name="connsiteY385" fmla="*/ 1297378 h 1645293"/>
              <a:gd name="connsiteX386" fmla="*/ 1647473 w 2170251"/>
              <a:gd name="connsiteY386" fmla="*/ 1296406 h 1645293"/>
              <a:gd name="connsiteX387" fmla="*/ 1653654 w 2170251"/>
              <a:gd name="connsiteY387" fmla="*/ 1291034 h 1645293"/>
              <a:gd name="connsiteX388" fmla="*/ 1656198 w 2170251"/>
              <a:gd name="connsiteY388" fmla="*/ 1290691 h 1645293"/>
              <a:gd name="connsiteX389" fmla="*/ 1666389 w 2170251"/>
              <a:gd name="connsiteY389" fmla="*/ 1289396 h 1645293"/>
              <a:gd name="connsiteX390" fmla="*/ 1664856 w 2170251"/>
              <a:gd name="connsiteY390" fmla="*/ 1282710 h 1645293"/>
              <a:gd name="connsiteX391" fmla="*/ 1671676 w 2170251"/>
              <a:gd name="connsiteY391" fmla="*/ 1293320 h 1645293"/>
              <a:gd name="connsiteX392" fmla="*/ 1673866 w 2170251"/>
              <a:gd name="connsiteY392" fmla="*/ 1283862 h 1645293"/>
              <a:gd name="connsiteX393" fmla="*/ 1680420 w 2170251"/>
              <a:gd name="connsiteY393" fmla="*/ 1287624 h 1645293"/>
              <a:gd name="connsiteX394" fmla="*/ 1685334 w 2170251"/>
              <a:gd name="connsiteY394" fmla="*/ 1282414 h 1645293"/>
              <a:gd name="connsiteX395" fmla="*/ 1697526 w 2170251"/>
              <a:gd name="connsiteY395" fmla="*/ 1235037 h 1645293"/>
              <a:gd name="connsiteX396" fmla="*/ 1705261 w 2170251"/>
              <a:gd name="connsiteY396" fmla="*/ 1236332 h 1645293"/>
              <a:gd name="connsiteX397" fmla="*/ 1707356 w 2170251"/>
              <a:gd name="connsiteY397" fmla="*/ 1224597 h 1645293"/>
              <a:gd name="connsiteX398" fmla="*/ 1710357 w 2170251"/>
              <a:gd name="connsiteY398" fmla="*/ 1235675 h 1645293"/>
              <a:gd name="connsiteX399" fmla="*/ 1712538 w 2170251"/>
              <a:gd name="connsiteY399" fmla="*/ 1226217 h 1645293"/>
              <a:gd name="connsiteX400" fmla="*/ 1719720 w 2170251"/>
              <a:gd name="connsiteY400" fmla="*/ 1245943 h 1645293"/>
              <a:gd name="connsiteX401" fmla="*/ 1717996 w 2170251"/>
              <a:gd name="connsiteY401" fmla="*/ 1234723 h 1645293"/>
              <a:gd name="connsiteX402" fmla="*/ 1737284 w 2170251"/>
              <a:gd name="connsiteY402" fmla="*/ 1236827 h 1645293"/>
              <a:gd name="connsiteX403" fmla="*/ 1744304 w 2170251"/>
              <a:gd name="connsiteY403" fmla="*/ 1251991 h 1645293"/>
              <a:gd name="connsiteX404" fmla="*/ 1746295 w 2170251"/>
              <a:gd name="connsiteY404" fmla="*/ 1270051 h 1645293"/>
              <a:gd name="connsiteX405" fmla="*/ 1741284 w 2170251"/>
              <a:gd name="connsiteY405" fmla="*/ 1272994 h 1645293"/>
              <a:gd name="connsiteX406" fmla="*/ 1745647 w 2170251"/>
              <a:gd name="connsiteY406" fmla="*/ 1286177 h 1645293"/>
              <a:gd name="connsiteX407" fmla="*/ 1740637 w 2170251"/>
              <a:gd name="connsiteY407" fmla="*/ 1289110 h 1645293"/>
              <a:gd name="connsiteX408" fmla="*/ 1749009 w 2170251"/>
              <a:gd name="connsiteY408" fmla="*/ 1306379 h 1645293"/>
              <a:gd name="connsiteX409" fmla="*/ 1754191 w 2170251"/>
              <a:gd name="connsiteY409" fmla="*/ 1275918 h 1645293"/>
              <a:gd name="connsiteX410" fmla="*/ 1750285 w 2170251"/>
              <a:gd name="connsiteY410" fmla="*/ 1274128 h 1645293"/>
              <a:gd name="connsiteX411" fmla="*/ 1767392 w 2170251"/>
              <a:gd name="connsiteY411" fmla="*/ 1253611 h 1645293"/>
              <a:gd name="connsiteX412" fmla="*/ 1770288 w 2170251"/>
              <a:gd name="connsiteY412" fmla="*/ 1262431 h 1645293"/>
              <a:gd name="connsiteX413" fmla="*/ 1782032 w 2170251"/>
              <a:gd name="connsiteY413" fmla="*/ 1235713 h 1645293"/>
              <a:gd name="connsiteX414" fmla="*/ 1788957 w 2170251"/>
              <a:gd name="connsiteY414" fmla="*/ 1248591 h 1645293"/>
              <a:gd name="connsiteX415" fmla="*/ 1785318 w 2170251"/>
              <a:gd name="connsiteY415" fmla="*/ 1253620 h 1645293"/>
              <a:gd name="connsiteX416" fmla="*/ 1790957 w 2170251"/>
              <a:gd name="connsiteY416" fmla="*/ 1266631 h 1645293"/>
              <a:gd name="connsiteX417" fmla="*/ 1802149 w 2170251"/>
              <a:gd name="connsiteY417" fmla="*/ 1258354 h 1645293"/>
              <a:gd name="connsiteX418" fmla="*/ 1806321 w 2170251"/>
              <a:gd name="connsiteY418" fmla="*/ 1266965 h 1645293"/>
              <a:gd name="connsiteX419" fmla="*/ 1795129 w 2170251"/>
              <a:gd name="connsiteY419" fmla="*/ 1275290 h 1645293"/>
              <a:gd name="connsiteX420" fmla="*/ 1776660 w 2170251"/>
              <a:gd name="connsiteY420" fmla="*/ 1293682 h 1645293"/>
              <a:gd name="connsiteX421" fmla="*/ 1791948 w 2170251"/>
              <a:gd name="connsiteY421" fmla="*/ 1291739 h 1645293"/>
              <a:gd name="connsiteX422" fmla="*/ 1795043 w 2170251"/>
              <a:gd name="connsiteY422" fmla="*/ 1305093 h 1645293"/>
              <a:gd name="connsiteX423" fmla="*/ 1815427 w 2170251"/>
              <a:gd name="connsiteY423" fmla="*/ 1302521 h 1645293"/>
              <a:gd name="connsiteX424" fmla="*/ 1816332 w 2170251"/>
              <a:gd name="connsiteY424" fmla="*/ 1293225 h 1645293"/>
              <a:gd name="connsiteX425" fmla="*/ 1820342 w 2170251"/>
              <a:gd name="connsiteY425" fmla="*/ 1297283 h 1645293"/>
              <a:gd name="connsiteX426" fmla="*/ 1816694 w 2170251"/>
              <a:gd name="connsiteY426" fmla="*/ 1302331 h 1645293"/>
              <a:gd name="connsiteX427" fmla="*/ 1826067 w 2170251"/>
              <a:gd name="connsiteY427" fmla="*/ 1312618 h 1645293"/>
              <a:gd name="connsiteX428" fmla="*/ 1832353 w 2170251"/>
              <a:gd name="connsiteY428" fmla="*/ 1309513 h 1645293"/>
              <a:gd name="connsiteX429" fmla="*/ 1829981 w 2170251"/>
              <a:gd name="connsiteY429" fmla="*/ 1314409 h 1645293"/>
              <a:gd name="connsiteX430" fmla="*/ 1816418 w 2170251"/>
              <a:gd name="connsiteY430" fmla="*/ 1327601 h 1645293"/>
              <a:gd name="connsiteX431" fmla="*/ 1834248 w 2170251"/>
              <a:gd name="connsiteY431" fmla="*/ 1357404 h 1645293"/>
              <a:gd name="connsiteX432" fmla="*/ 1826238 w 2170251"/>
              <a:gd name="connsiteY432" fmla="*/ 1349251 h 1645293"/>
              <a:gd name="connsiteX433" fmla="*/ 1820056 w 2170251"/>
              <a:gd name="connsiteY433" fmla="*/ 1354633 h 1645293"/>
              <a:gd name="connsiteX434" fmla="*/ 1829600 w 2170251"/>
              <a:gd name="connsiteY434" fmla="*/ 1369454 h 1645293"/>
              <a:gd name="connsiteX435" fmla="*/ 1826152 w 2170251"/>
              <a:gd name="connsiteY435" fmla="*/ 1379055 h 1645293"/>
              <a:gd name="connsiteX436" fmla="*/ 1838620 w 2170251"/>
              <a:gd name="connsiteY436" fmla="*/ 1402687 h 1645293"/>
              <a:gd name="connsiteX437" fmla="*/ 1844792 w 2170251"/>
              <a:gd name="connsiteY437" fmla="*/ 1397295 h 1645293"/>
              <a:gd name="connsiteX438" fmla="*/ 1845516 w 2170251"/>
              <a:gd name="connsiteY438" fmla="*/ 1415555 h 1645293"/>
              <a:gd name="connsiteX439" fmla="*/ 1851336 w 2170251"/>
              <a:gd name="connsiteY439" fmla="*/ 1401048 h 1645293"/>
              <a:gd name="connsiteX440" fmla="*/ 1854165 w 2170251"/>
              <a:gd name="connsiteY440" fmla="*/ 1407573 h 1645293"/>
              <a:gd name="connsiteX441" fmla="*/ 1848079 w 2170251"/>
              <a:gd name="connsiteY441" fmla="*/ 1415231 h 1645293"/>
              <a:gd name="connsiteX442" fmla="*/ 1857270 w 2170251"/>
              <a:gd name="connsiteY442" fmla="*/ 1420946 h 1645293"/>
              <a:gd name="connsiteX443" fmla="*/ 1857994 w 2170251"/>
              <a:gd name="connsiteY443" fmla="*/ 1407068 h 1645293"/>
              <a:gd name="connsiteX444" fmla="*/ 1864900 w 2170251"/>
              <a:gd name="connsiteY444" fmla="*/ 1419965 h 1645293"/>
              <a:gd name="connsiteX445" fmla="*/ 1864719 w 2170251"/>
              <a:gd name="connsiteY445" fmla="*/ 1383294 h 1645293"/>
              <a:gd name="connsiteX446" fmla="*/ 1860442 w 2170251"/>
              <a:gd name="connsiteY446" fmla="*/ 1372416 h 1645293"/>
              <a:gd name="connsiteX447" fmla="*/ 1866634 w 2170251"/>
              <a:gd name="connsiteY447" fmla="*/ 1367034 h 1645293"/>
              <a:gd name="connsiteX448" fmla="*/ 1859985 w 2170251"/>
              <a:gd name="connsiteY448" fmla="*/ 1361005 h 1645293"/>
              <a:gd name="connsiteX449" fmla="*/ 1849155 w 2170251"/>
              <a:gd name="connsiteY449" fmla="*/ 1378426 h 1645293"/>
              <a:gd name="connsiteX450" fmla="*/ 1849984 w 2170251"/>
              <a:gd name="connsiteY450" fmla="*/ 1366872 h 1645293"/>
              <a:gd name="connsiteX451" fmla="*/ 1843621 w 2170251"/>
              <a:gd name="connsiteY451" fmla="*/ 1367672 h 1645293"/>
              <a:gd name="connsiteX452" fmla="*/ 1841973 w 2170251"/>
              <a:gd name="connsiteY452" fmla="*/ 1358710 h 1645293"/>
              <a:gd name="connsiteX453" fmla="*/ 1841525 w 2170251"/>
              <a:gd name="connsiteY453" fmla="*/ 1347318 h 1645293"/>
              <a:gd name="connsiteX454" fmla="*/ 1855451 w 2170251"/>
              <a:gd name="connsiteY454" fmla="*/ 1343241 h 1645293"/>
              <a:gd name="connsiteX455" fmla="*/ 1849346 w 2170251"/>
              <a:gd name="connsiteY455" fmla="*/ 1350880 h 1645293"/>
              <a:gd name="connsiteX456" fmla="*/ 1861071 w 2170251"/>
              <a:gd name="connsiteY456" fmla="*/ 1356271 h 1645293"/>
              <a:gd name="connsiteX457" fmla="*/ 1864633 w 2170251"/>
              <a:gd name="connsiteY457" fmla="*/ 1348927 h 1645293"/>
              <a:gd name="connsiteX458" fmla="*/ 1860442 w 2170251"/>
              <a:gd name="connsiteY458" fmla="*/ 1340317 h 1645293"/>
              <a:gd name="connsiteX459" fmla="*/ 1864357 w 2170251"/>
              <a:gd name="connsiteY459" fmla="*/ 1342117 h 1645293"/>
              <a:gd name="connsiteX460" fmla="*/ 1864176 w 2170251"/>
              <a:gd name="connsiteY460" fmla="*/ 1337535 h 1645293"/>
              <a:gd name="connsiteX461" fmla="*/ 1862728 w 2170251"/>
              <a:gd name="connsiteY461" fmla="*/ 1333135 h 1645293"/>
              <a:gd name="connsiteX462" fmla="*/ 1844526 w 2170251"/>
              <a:gd name="connsiteY462" fmla="*/ 1326305 h 1645293"/>
              <a:gd name="connsiteX463" fmla="*/ 1855994 w 2170251"/>
              <a:gd name="connsiteY463" fmla="*/ 1324820 h 1645293"/>
              <a:gd name="connsiteX464" fmla="*/ 1856270 w 2170251"/>
              <a:gd name="connsiteY464" fmla="*/ 1331697 h 1645293"/>
              <a:gd name="connsiteX465" fmla="*/ 1865186 w 2170251"/>
              <a:gd name="connsiteY465" fmla="*/ 1330535 h 1645293"/>
              <a:gd name="connsiteX466" fmla="*/ 1858166 w 2170251"/>
              <a:gd name="connsiteY466" fmla="*/ 1315371 h 1645293"/>
              <a:gd name="connsiteX467" fmla="*/ 1840430 w 2170251"/>
              <a:gd name="connsiteY467" fmla="*/ 1319952 h 1645293"/>
              <a:gd name="connsiteX468" fmla="*/ 1842354 w 2170251"/>
              <a:gd name="connsiteY468" fmla="*/ 1303646 h 1645293"/>
              <a:gd name="connsiteX469" fmla="*/ 1832524 w 2170251"/>
              <a:gd name="connsiteY469" fmla="*/ 1314094 h 1645293"/>
              <a:gd name="connsiteX470" fmla="*/ 1835782 w 2170251"/>
              <a:gd name="connsiteY470" fmla="*/ 1299912 h 1645293"/>
              <a:gd name="connsiteX471" fmla="*/ 1829152 w 2170251"/>
              <a:gd name="connsiteY471" fmla="*/ 1293873 h 1645293"/>
              <a:gd name="connsiteX472" fmla="*/ 1835249 w 2170251"/>
              <a:gd name="connsiteY472" fmla="*/ 1286224 h 1645293"/>
              <a:gd name="connsiteX473" fmla="*/ 1836068 w 2170251"/>
              <a:gd name="connsiteY473" fmla="*/ 1274661 h 1645293"/>
              <a:gd name="connsiteX474" fmla="*/ 1828619 w 2170251"/>
              <a:gd name="connsiteY474" fmla="*/ 1280195 h 1645293"/>
              <a:gd name="connsiteX475" fmla="*/ 1823885 w 2170251"/>
              <a:gd name="connsiteY475" fmla="*/ 1257878 h 1645293"/>
              <a:gd name="connsiteX476" fmla="*/ 1834172 w 2170251"/>
              <a:gd name="connsiteY476" fmla="*/ 1258859 h 1645293"/>
              <a:gd name="connsiteX477" fmla="*/ 1831257 w 2170251"/>
              <a:gd name="connsiteY477" fmla="*/ 1250039 h 1645293"/>
              <a:gd name="connsiteX478" fmla="*/ 1842354 w 2170251"/>
              <a:gd name="connsiteY478" fmla="*/ 1239485 h 1645293"/>
              <a:gd name="connsiteX479" fmla="*/ 1840544 w 2170251"/>
              <a:gd name="connsiteY479" fmla="*/ 1225960 h 1645293"/>
              <a:gd name="connsiteX480" fmla="*/ 1855994 w 2170251"/>
              <a:gd name="connsiteY480" fmla="*/ 1228550 h 1645293"/>
              <a:gd name="connsiteX481" fmla="*/ 1855537 w 2170251"/>
              <a:gd name="connsiteY481" fmla="*/ 1217168 h 1645293"/>
              <a:gd name="connsiteX482" fmla="*/ 1848898 w 2170251"/>
              <a:gd name="connsiteY482" fmla="*/ 1211148 h 1645293"/>
              <a:gd name="connsiteX483" fmla="*/ 1862814 w 2170251"/>
              <a:gd name="connsiteY483" fmla="*/ 1207043 h 1645293"/>
              <a:gd name="connsiteX484" fmla="*/ 1866091 w 2170251"/>
              <a:gd name="connsiteY484" fmla="*/ 1224979 h 1645293"/>
              <a:gd name="connsiteX485" fmla="*/ 1871005 w 2170251"/>
              <a:gd name="connsiteY485" fmla="*/ 1219740 h 1645293"/>
              <a:gd name="connsiteX486" fmla="*/ 1868919 w 2170251"/>
              <a:gd name="connsiteY486" fmla="*/ 1199394 h 1645293"/>
              <a:gd name="connsiteX487" fmla="*/ 1876197 w 2170251"/>
              <a:gd name="connsiteY487" fmla="*/ 1189307 h 1645293"/>
              <a:gd name="connsiteX488" fmla="*/ 1877197 w 2170251"/>
              <a:gd name="connsiteY488" fmla="*/ 1214406 h 1645293"/>
              <a:gd name="connsiteX489" fmla="*/ 1887388 w 2170251"/>
              <a:gd name="connsiteY489" fmla="*/ 1213101 h 1645293"/>
              <a:gd name="connsiteX490" fmla="*/ 1898666 w 2170251"/>
              <a:gd name="connsiteY490" fmla="*/ 1239133 h 1645293"/>
              <a:gd name="connsiteX491" fmla="*/ 1900847 w 2170251"/>
              <a:gd name="connsiteY491" fmla="*/ 1229703 h 1645293"/>
              <a:gd name="connsiteX492" fmla="*/ 1906410 w 2170251"/>
              <a:gd name="connsiteY492" fmla="*/ 1240476 h 1645293"/>
              <a:gd name="connsiteX493" fmla="*/ 1901400 w 2170251"/>
              <a:gd name="connsiteY493" fmla="*/ 1243400 h 1645293"/>
              <a:gd name="connsiteX494" fmla="*/ 1915868 w 2170251"/>
              <a:gd name="connsiteY494" fmla="*/ 1253011 h 1645293"/>
              <a:gd name="connsiteX495" fmla="*/ 1898285 w 2170251"/>
              <a:gd name="connsiteY495" fmla="*/ 1262136 h 1645293"/>
              <a:gd name="connsiteX496" fmla="*/ 1900485 w 2170251"/>
              <a:gd name="connsiteY496" fmla="*/ 1252677 h 1645293"/>
              <a:gd name="connsiteX497" fmla="*/ 1890208 w 2170251"/>
              <a:gd name="connsiteY497" fmla="*/ 1251706 h 1645293"/>
              <a:gd name="connsiteX498" fmla="*/ 1889389 w 2170251"/>
              <a:gd name="connsiteY498" fmla="*/ 1263298 h 1645293"/>
              <a:gd name="connsiteX499" fmla="*/ 1893303 w 2170251"/>
              <a:gd name="connsiteY499" fmla="*/ 1265079 h 1645293"/>
              <a:gd name="connsiteX500" fmla="*/ 1883559 w 2170251"/>
              <a:gd name="connsiteY500" fmla="*/ 1277766 h 1645293"/>
              <a:gd name="connsiteX501" fmla="*/ 1890113 w 2170251"/>
              <a:gd name="connsiteY501" fmla="*/ 1313580 h 1645293"/>
              <a:gd name="connsiteX502" fmla="*/ 1900390 w 2170251"/>
              <a:gd name="connsiteY502" fmla="*/ 1314590 h 1645293"/>
              <a:gd name="connsiteX503" fmla="*/ 1905838 w 2170251"/>
              <a:gd name="connsiteY503" fmla="*/ 1323067 h 1645293"/>
              <a:gd name="connsiteX504" fmla="*/ 1907486 w 2170251"/>
              <a:gd name="connsiteY504" fmla="*/ 1332021 h 1645293"/>
              <a:gd name="connsiteX505" fmla="*/ 1902752 w 2170251"/>
              <a:gd name="connsiteY505" fmla="*/ 1341802 h 1645293"/>
              <a:gd name="connsiteX506" fmla="*/ 1910763 w 2170251"/>
              <a:gd name="connsiteY506" fmla="*/ 1349908 h 1645293"/>
              <a:gd name="connsiteX507" fmla="*/ 1911210 w 2170251"/>
              <a:gd name="connsiteY507" fmla="*/ 1329239 h 1645293"/>
              <a:gd name="connsiteX508" fmla="*/ 1904305 w 2170251"/>
              <a:gd name="connsiteY508" fmla="*/ 1316371 h 1645293"/>
              <a:gd name="connsiteX509" fmla="*/ 1909125 w 2170251"/>
              <a:gd name="connsiteY509" fmla="*/ 1308875 h 1645293"/>
              <a:gd name="connsiteX510" fmla="*/ 1903838 w 2170251"/>
              <a:gd name="connsiteY510" fmla="*/ 1304979 h 1645293"/>
              <a:gd name="connsiteX511" fmla="*/ 1902933 w 2170251"/>
              <a:gd name="connsiteY511" fmla="*/ 1314247 h 1645293"/>
              <a:gd name="connsiteX512" fmla="*/ 1894389 w 2170251"/>
              <a:gd name="connsiteY512" fmla="*/ 1292425 h 1645293"/>
              <a:gd name="connsiteX513" fmla="*/ 1910115 w 2170251"/>
              <a:gd name="connsiteY513" fmla="*/ 1301883 h 1645293"/>
              <a:gd name="connsiteX514" fmla="*/ 1911848 w 2170251"/>
              <a:gd name="connsiteY514" fmla="*/ 1313132 h 1645293"/>
              <a:gd name="connsiteX515" fmla="*/ 1917954 w 2170251"/>
              <a:gd name="connsiteY515" fmla="*/ 1305465 h 1645293"/>
              <a:gd name="connsiteX516" fmla="*/ 1920878 w 2170251"/>
              <a:gd name="connsiteY516" fmla="*/ 1314266 h 1645293"/>
              <a:gd name="connsiteX517" fmla="*/ 1921678 w 2170251"/>
              <a:gd name="connsiteY517" fmla="*/ 1302712 h 1645293"/>
              <a:gd name="connsiteX518" fmla="*/ 1916230 w 2170251"/>
              <a:gd name="connsiteY518" fmla="*/ 1294235 h 1645293"/>
              <a:gd name="connsiteX519" fmla="*/ 1930422 w 2170251"/>
              <a:gd name="connsiteY519" fmla="*/ 1297016 h 1645293"/>
              <a:gd name="connsiteX520" fmla="*/ 1924050 w 2170251"/>
              <a:gd name="connsiteY520" fmla="*/ 1297835 h 1645293"/>
              <a:gd name="connsiteX521" fmla="*/ 1924860 w 2170251"/>
              <a:gd name="connsiteY521" fmla="*/ 1286234 h 1645293"/>
              <a:gd name="connsiteX522" fmla="*/ 1932223 w 2170251"/>
              <a:gd name="connsiteY522" fmla="*/ 1278442 h 1645293"/>
              <a:gd name="connsiteX523" fmla="*/ 1924040 w 2170251"/>
              <a:gd name="connsiteY523" fmla="*/ 1265755 h 1645293"/>
              <a:gd name="connsiteX524" fmla="*/ 1926222 w 2170251"/>
              <a:gd name="connsiteY524" fmla="*/ 1256278 h 1645293"/>
              <a:gd name="connsiteX525" fmla="*/ 1931670 w 2170251"/>
              <a:gd name="connsiteY525" fmla="*/ 1264774 h 1645293"/>
              <a:gd name="connsiteX526" fmla="*/ 1928593 w 2170251"/>
              <a:gd name="connsiteY526" fmla="*/ 1251420 h 1645293"/>
              <a:gd name="connsiteX527" fmla="*/ 1922116 w 2170251"/>
              <a:gd name="connsiteY527" fmla="*/ 1249934 h 1645293"/>
              <a:gd name="connsiteX528" fmla="*/ 1933594 w 2170251"/>
              <a:gd name="connsiteY528" fmla="*/ 1248477 h 1645293"/>
              <a:gd name="connsiteX529" fmla="*/ 1927870 w 2170251"/>
              <a:gd name="connsiteY529" fmla="*/ 1233170 h 1645293"/>
              <a:gd name="connsiteX530" fmla="*/ 1939052 w 2170251"/>
              <a:gd name="connsiteY530" fmla="*/ 1224835 h 1645293"/>
              <a:gd name="connsiteX531" fmla="*/ 1947063 w 2170251"/>
              <a:gd name="connsiteY531" fmla="*/ 1233018 h 1645293"/>
              <a:gd name="connsiteX532" fmla="*/ 1936975 w 2170251"/>
              <a:gd name="connsiteY532" fmla="*/ 1236580 h 1645293"/>
              <a:gd name="connsiteX533" fmla="*/ 1937518 w 2170251"/>
              <a:gd name="connsiteY533" fmla="*/ 1250267 h 1645293"/>
              <a:gd name="connsiteX534" fmla="*/ 1943062 w 2170251"/>
              <a:gd name="connsiteY534" fmla="*/ 1261031 h 1645293"/>
              <a:gd name="connsiteX535" fmla="*/ 1966084 w 2170251"/>
              <a:gd name="connsiteY535" fmla="*/ 1260392 h 1645293"/>
              <a:gd name="connsiteX536" fmla="*/ 1971180 w 2170251"/>
              <a:gd name="connsiteY536" fmla="*/ 1259754 h 1645293"/>
              <a:gd name="connsiteX537" fmla="*/ 1970551 w 2170251"/>
              <a:gd name="connsiteY537" fmla="*/ 1243781 h 1645293"/>
              <a:gd name="connsiteX538" fmla="*/ 1974456 w 2170251"/>
              <a:gd name="connsiteY538" fmla="*/ 1245562 h 1645293"/>
              <a:gd name="connsiteX539" fmla="*/ 1978828 w 2170251"/>
              <a:gd name="connsiteY539" fmla="*/ 1226664 h 1645293"/>
              <a:gd name="connsiteX540" fmla="*/ 1976190 w 2170251"/>
              <a:gd name="connsiteY540" fmla="*/ 1224702 h 1645293"/>
              <a:gd name="connsiteX541" fmla="*/ 1989191 w 2170251"/>
              <a:gd name="connsiteY541" fmla="*/ 1229941 h 1645293"/>
              <a:gd name="connsiteX542" fmla="*/ 1995735 w 2170251"/>
              <a:gd name="connsiteY542" fmla="*/ 1265746 h 1645293"/>
              <a:gd name="connsiteX543" fmla="*/ 1988906 w 2170251"/>
              <a:gd name="connsiteY543" fmla="*/ 1287281 h 1645293"/>
              <a:gd name="connsiteX544" fmla="*/ 1995002 w 2170251"/>
              <a:gd name="connsiteY544" fmla="*/ 1279614 h 1645293"/>
              <a:gd name="connsiteX545" fmla="*/ 1995545 w 2170251"/>
              <a:gd name="connsiteY545" fmla="*/ 1293301 h 1645293"/>
              <a:gd name="connsiteX546" fmla="*/ 2000926 w 2170251"/>
              <a:gd name="connsiteY546" fmla="*/ 1267393 h 1645293"/>
              <a:gd name="connsiteX547" fmla="*/ 1996650 w 2170251"/>
              <a:gd name="connsiteY547" fmla="*/ 1256516 h 1645293"/>
              <a:gd name="connsiteX548" fmla="*/ 2004193 w 2170251"/>
              <a:gd name="connsiteY548" fmla="*/ 1253239 h 1645293"/>
              <a:gd name="connsiteX549" fmla="*/ 2011299 w 2170251"/>
              <a:gd name="connsiteY549" fmla="*/ 1206472 h 1645293"/>
              <a:gd name="connsiteX550" fmla="*/ 2003832 w 2170251"/>
              <a:gd name="connsiteY550" fmla="*/ 1212034 h 1645293"/>
              <a:gd name="connsiteX551" fmla="*/ 2007203 w 2170251"/>
              <a:gd name="connsiteY551" fmla="*/ 1200147 h 1645293"/>
              <a:gd name="connsiteX552" fmla="*/ 2003212 w 2170251"/>
              <a:gd name="connsiteY552" fmla="*/ 1196089 h 1645293"/>
              <a:gd name="connsiteX553" fmla="*/ 2006937 w 2170251"/>
              <a:gd name="connsiteY553" fmla="*/ 1193298 h 1645293"/>
              <a:gd name="connsiteX554" fmla="*/ 2001203 w 2170251"/>
              <a:gd name="connsiteY554" fmla="*/ 1178011 h 1645293"/>
              <a:gd name="connsiteX555" fmla="*/ 2001660 w 2170251"/>
              <a:gd name="connsiteY555" fmla="*/ 1157322 h 1645293"/>
              <a:gd name="connsiteX556" fmla="*/ 2009765 w 2170251"/>
              <a:gd name="connsiteY556" fmla="*/ 1135644 h 1645293"/>
              <a:gd name="connsiteX557" fmla="*/ 2010680 w 2170251"/>
              <a:gd name="connsiteY557" fmla="*/ 1158437 h 1645293"/>
              <a:gd name="connsiteX558" fmla="*/ 2012299 w 2170251"/>
              <a:gd name="connsiteY558" fmla="*/ 1135329 h 1645293"/>
              <a:gd name="connsiteX559" fmla="*/ 2019862 w 2170251"/>
              <a:gd name="connsiteY559" fmla="*/ 1132062 h 1645293"/>
              <a:gd name="connsiteX560" fmla="*/ 2023310 w 2170251"/>
              <a:gd name="connsiteY560" fmla="*/ 1122442 h 1645293"/>
              <a:gd name="connsiteX561" fmla="*/ 2018043 w 2170251"/>
              <a:gd name="connsiteY561" fmla="*/ 1118556 h 1645293"/>
              <a:gd name="connsiteX562" fmla="*/ 2024215 w 2170251"/>
              <a:gd name="connsiteY562" fmla="*/ 1113174 h 1645293"/>
              <a:gd name="connsiteX563" fmla="*/ 2022672 w 2170251"/>
              <a:gd name="connsiteY563" fmla="*/ 1074407 h 1645293"/>
              <a:gd name="connsiteX564" fmla="*/ 2014671 w 2170251"/>
              <a:gd name="connsiteY564" fmla="*/ 1066254 h 1645293"/>
              <a:gd name="connsiteX565" fmla="*/ 2015404 w 2170251"/>
              <a:gd name="connsiteY565" fmla="*/ 1052414 h 1645293"/>
              <a:gd name="connsiteX566" fmla="*/ 2020405 w 2170251"/>
              <a:gd name="connsiteY566" fmla="*/ 1049499 h 1645293"/>
              <a:gd name="connsiteX567" fmla="*/ 2017214 w 2170251"/>
              <a:gd name="connsiteY567" fmla="*/ 1033850 h 1645293"/>
              <a:gd name="connsiteX568" fmla="*/ 2027511 w 2170251"/>
              <a:gd name="connsiteY568" fmla="*/ 1034831 h 1645293"/>
              <a:gd name="connsiteX569" fmla="*/ 2028406 w 2170251"/>
              <a:gd name="connsiteY569" fmla="*/ 1025553 h 1645293"/>
              <a:gd name="connsiteX570" fmla="*/ 2019500 w 2170251"/>
              <a:gd name="connsiteY570" fmla="*/ 1026658 h 1645293"/>
              <a:gd name="connsiteX571" fmla="*/ 2025691 w 2170251"/>
              <a:gd name="connsiteY571" fmla="*/ 1021296 h 1645293"/>
              <a:gd name="connsiteX572" fmla="*/ 2030501 w 2170251"/>
              <a:gd name="connsiteY572" fmla="*/ 981729 h 1645293"/>
              <a:gd name="connsiteX573" fmla="*/ 2035512 w 2170251"/>
              <a:gd name="connsiteY573" fmla="*/ 978795 h 1645293"/>
              <a:gd name="connsiteX574" fmla="*/ 2030968 w 2170251"/>
              <a:gd name="connsiteY574" fmla="*/ 961031 h 1645293"/>
              <a:gd name="connsiteX575" fmla="*/ 2034607 w 2170251"/>
              <a:gd name="connsiteY575" fmla="*/ 955992 h 1645293"/>
              <a:gd name="connsiteX576" fmla="*/ 2041055 w 2170251"/>
              <a:gd name="connsiteY576" fmla="*/ 957469 h 1645293"/>
              <a:gd name="connsiteX577" fmla="*/ 2027044 w 2170251"/>
              <a:gd name="connsiteY577" fmla="*/ 927151 h 1645293"/>
              <a:gd name="connsiteX578" fmla="*/ 2030321 w 2170251"/>
              <a:gd name="connsiteY578" fmla="*/ 912968 h 1645293"/>
              <a:gd name="connsiteX579" fmla="*/ 2044608 w 2170251"/>
              <a:gd name="connsiteY579" fmla="*/ 918035 h 1645293"/>
              <a:gd name="connsiteX580" fmla="*/ 2051161 w 2170251"/>
              <a:gd name="connsiteY580" fmla="*/ 985939 h 1645293"/>
              <a:gd name="connsiteX581" fmla="*/ 2040236 w 2170251"/>
              <a:gd name="connsiteY581" fmla="*/ 1001122 h 1645293"/>
              <a:gd name="connsiteX582" fmla="*/ 2051790 w 2170251"/>
              <a:gd name="connsiteY582" fmla="*/ 1001894 h 1645293"/>
              <a:gd name="connsiteX583" fmla="*/ 2071716 w 2170251"/>
              <a:gd name="connsiteY583" fmla="*/ 987901 h 1645293"/>
              <a:gd name="connsiteX584" fmla="*/ 2077183 w 2170251"/>
              <a:gd name="connsiteY584" fmla="*/ 996378 h 1645293"/>
              <a:gd name="connsiteX585" fmla="*/ 2083270 w 2170251"/>
              <a:gd name="connsiteY585" fmla="*/ 988730 h 1645293"/>
              <a:gd name="connsiteX586" fmla="*/ 2107664 w 2170251"/>
              <a:gd name="connsiteY586" fmla="*/ 990216 h 1645293"/>
              <a:gd name="connsiteX587" fmla="*/ 2106568 w 2170251"/>
              <a:gd name="connsiteY587" fmla="*/ 994912 h 1645293"/>
              <a:gd name="connsiteX588" fmla="*/ 2144592 w 2170251"/>
              <a:gd name="connsiteY588" fmla="*/ 985472 h 1645293"/>
              <a:gd name="connsiteX589" fmla="*/ 2158889 w 2170251"/>
              <a:gd name="connsiteY589" fmla="*/ 990492 h 1645293"/>
              <a:gd name="connsiteX590" fmla="*/ 2162070 w 2170251"/>
              <a:gd name="connsiteY590" fmla="*/ 1006151 h 1645293"/>
              <a:gd name="connsiteX591" fmla="*/ 2143059 w 2170251"/>
              <a:gd name="connsiteY591" fmla="*/ 914606 h 1645293"/>
              <a:gd name="connsiteX592" fmla="*/ 2096119 w 2170251"/>
              <a:gd name="connsiteY592" fmla="*/ 893118 h 1645293"/>
              <a:gd name="connsiteX593" fmla="*/ 2094300 w 2170251"/>
              <a:gd name="connsiteY593" fmla="*/ 879583 h 1645293"/>
              <a:gd name="connsiteX594" fmla="*/ 2075917 w 2170251"/>
              <a:gd name="connsiteY594" fmla="*/ 868172 h 1645293"/>
              <a:gd name="connsiteX595" fmla="*/ 2070821 w 2170251"/>
              <a:gd name="connsiteY595" fmla="*/ 868810 h 1645293"/>
              <a:gd name="connsiteX596" fmla="*/ 2077908 w 2170251"/>
              <a:gd name="connsiteY596" fmla="*/ 886270 h 1645293"/>
              <a:gd name="connsiteX597" fmla="*/ 2048799 w 2170251"/>
              <a:gd name="connsiteY597" fmla="*/ 894566 h 1645293"/>
              <a:gd name="connsiteX598" fmla="*/ 2060820 w 2170251"/>
              <a:gd name="connsiteY598" fmla="*/ 842626 h 1645293"/>
              <a:gd name="connsiteX599" fmla="*/ 2053800 w 2170251"/>
              <a:gd name="connsiteY599" fmla="*/ 827481 h 1645293"/>
              <a:gd name="connsiteX600" fmla="*/ 2048790 w 2170251"/>
              <a:gd name="connsiteY600" fmla="*/ 830386 h 1645293"/>
              <a:gd name="connsiteX601" fmla="*/ 2025415 w 2170251"/>
              <a:gd name="connsiteY601" fmla="*/ 821919 h 1645293"/>
              <a:gd name="connsiteX602" fmla="*/ 2021129 w 2170251"/>
              <a:gd name="connsiteY602" fmla="*/ 811022 h 1645293"/>
              <a:gd name="connsiteX603" fmla="*/ 2023310 w 2170251"/>
              <a:gd name="connsiteY603" fmla="*/ 801573 h 1645293"/>
              <a:gd name="connsiteX604" fmla="*/ 2021853 w 2170251"/>
              <a:gd name="connsiteY604" fmla="*/ 797154 h 1645293"/>
              <a:gd name="connsiteX605" fmla="*/ 2016852 w 2170251"/>
              <a:gd name="connsiteY605" fmla="*/ 800116 h 1645293"/>
              <a:gd name="connsiteX606" fmla="*/ 1995831 w 2170251"/>
              <a:gd name="connsiteY606" fmla="*/ 754672 h 1645293"/>
              <a:gd name="connsiteX607" fmla="*/ 2007384 w 2170251"/>
              <a:gd name="connsiteY607" fmla="*/ 755482 h 1645293"/>
              <a:gd name="connsiteX608" fmla="*/ 2022310 w 2170251"/>
              <a:gd name="connsiteY608" fmla="*/ 744404 h 1645293"/>
              <a:gd name="connsiteX609" fmla="*/ 2004584 w 2170251"/>
              <a:gd name="connsiteY609" fmla="*/ 748967 h 1645293"/>
              <a:gd name="connsiteX610" fmla="*/ 2004936 w 2170251"/>
              <a:gd name="connsiteY610" fmla="*/ 725992 h 1645293"/>
              <a:gd name="connsiteX611" fmla="*/ 1993116 w 2170251"/>
              <a:gd name="connsiteY611" fmla="*/ 718353 h 1645293"/>
              <a:gd name="connsiteX612" fmla="*/ 1992668 w 2170251"/>
              <a:gd name="connsiteY612" fmla="*/ 706942 h 1645293"/>
              <a:gd name="connsiteX613" fmla="*/ 2002498 w 2170251"/>
              <a:gd name="connsiteY613" fmla="*/ 696522 h 1645293"/>
              <a:gd name="connsiteX614" fmla="*/ 2018309 w 2170251"/>
              <a:gd name="connsiteY614" fmla="*/ 708247 h 1645293"/>
              <a:gd name="connsiteX615" fmla="*/ 2019319 w 2170251"/>
              <a:gd name="connsiteY615" fmla="*/ 701237 h 1645293"/>
              <a:gd name="connsiteX616" fmla="*/ 2032330 w 2170251"/>
              <a:gd name="connsiteY616" fmla="*/ 706466 h 1645293"/>
              <a:gd name="connsiteX617" fmla="*/ 2031321 w 2170251"/>
              <a:gd name="connsiteY617" fmla="*/ 681358 h 1645293"/>
              <a:gd name="connsiteX618" fmla="*/ 2040055 w 2170251"/>
              <a:gd name="connsiteY618" fmla="*/ 643592 h 1645293"/>
              <a:gd name="connsiteX619" fmla="*/ 2021300 w 2170251"/>
              <a:gd name="connsiteY619" fmla="*/ 655164 h 1645293"/>
              <a:gd name="connsiteX620" fmla="*/ 2011671 w 2170251"/>
              <a:gd name="connsiteY620" fmla="*/ 638048 h 1645293"/>
              <a:gd name="connsiteX621" fmla="*/ 1994926 w 2170251"/>
              <a:gd name="connsiteY621" fmla="*/ 635590 h 1645293"/>
              <a:gd name="connsiteX622" fmla="*/ 1983819 w 2170251"/>
              <a:gd name="connsiteY622" fmla="*/ 646154 h 1645293"/>
              <a:gd name="connsiteX623" fmla="*/ 1982372 w 2170251"/>
              <a:gd name="connsiteY623" fmla="*/ 641772 h 1645293"/>
              <a:gd name="connsiteX624" fmla="*/ 1990820 w 2170251"/>
              <a:gd name="connsiteY624" fmla="*/ 629199 h 1645293"/>
              <a:gd name="connsiteX625" fmla="*/ 1988020 w 2170251"/>
              <a:gd name="connsiteY625" fmla="*/ 622722 h 1645293"/>
              <a:gd name="connsiteX626" fmla="*/ 1979000 w 2170251"/>
              <a:gd name="connsiteY626" fmla="*/ 621570 h 1645293"/>
              <a:gd name="connsiteX627" fmla="*/ 1986458 w 2170251"/>
              <a:gd name="connsiteY627" fmla="*/ 616055 h 1645293"/>
              <a:gd name="connsiteX628" fmla="*/ 1982095 w 2170251"/>
              <a:gd name="connsiteY628" fmla="*/ 602844 h 1645293"/>
              <a:gd name="connsiteX629" fmla="*/ 1993573 w 2170251"/>
              <a:gd name="connsiteY629" fmla="*/ 601396 h 1645293"/>
              <a:gd name="connsiteX630" fmla="*/ 1994468 w 2170251"/>
              <a:gd name="connsiteY630" fmla="*/ 592090 h 1645293"/>
              <a:gd name="connsiteX631" fmla="*/ 2023767 w 2170251"/>
              <a:gd name="connsiteY631" fmla="*/ 588356 h 1645293"/>
              <a:gd name="connsiteX632" fmla="*/ 2027139 w 2170251"/>
              <a:gd name="connsiteY632" fmla="*/ 576469 h 1645293"/>
              <a:gd name="connsiteX633" fmla="*/ 2036245 w 2170251"/>
              <a:gd name="connsiteY633" fmla="*/ 579898 h 1645293"/>
              <a:gd name="connsiteX634" fmla="*/ 2027425 w 2170251"/>
              <a:gd name="connsiteY634" fmla="*/ 583289 h 1645293"/>
              <a:gd name="connsiteX635" fmla="*/ 2026691 w 2170251"/>
              <a:gd name="connsiteY635" fmla="*/ 597157 h 1645293"/>
              <a:gd name="connsiteX636" fmla="*/ 2030149 w 2170251"/>
              <a:gd name="connsiteY636" fmla="*/ 587537 h 1645293"/>
              <a:gd name="connsiteX637" fmla="*/ 2035331 w 2170251"/>
              <a:gd name="connsiteY637" fmla="*/ 589156 h 1645293"/>
              <a:gd name="connsiteX638" fmla="*/ 2033045 w 2170251"/>
              <a:gd name="connsiteY638" fmla="*/ 596328 h 1645293"/>
              <a:gd name="connsiteX639" fmla="*/ 2038683 w 2170251"/>
              <a:gd name="connsiteY639" fmla="*/ 609378 h 1645293"/>
              <a:gd name="connsiteX640" fmla="*/ 2045322 w 2170251"/>
              <a:gd name="connsiteY640" fmla="*/ 615398 h 1645293"/>
              <a:gd name="connsiteX641" fmla="*/ 2043684 w 2170251"/>
              <a:gd name="connsiteY641" fmla="*/ 606454 h 1645293"/>
              <a:gd name="connsiteX642" fmla="*/ 2049885 w 2170251"/>
              <a:gd name="connsiteY642" fmla="*/ 601062 h 1645293"/>
              <a:gd name="connsiteX643" fmla="*/ 2056524 w 2170251"/>
              <a:gd name="connsiteY643" fmla="*/ 607101 h 1645293"/>
              <a:gd name="connsiteX644" fmla="*/ 2052438 w 2170251"/>
              <a:gd name="connsiteY644" fmla="*/ 600729 h 1645293"/>
              <a:gd name="connsiteX645" fmla="*/ 2065344 w 2170251"/>
              <a:gd name="connsiteY645" fmla="*/ 603672 h 1645293"/>
              <a:gd name="connsiteX646" fmla="*/ 2062534 w 2170251"/>
              <a:gd name="connsiteY646" fmla="*/ 597186 h 1645293"/>
              <a:gd name="connsiteX647" fmla="*/ 2071268 w 2170251"/>
              <a:gd name="connsiteY647" fmla="*/ 591471 h 1645293"/>
              <a:gd name="connsiteX648" fmla="*/ 2064791 w 2170251"/>
              <a:gd name="connsiteY648" fmla="*/ 589985 h 1645293"/>
              <a:gd name="connsiteX649" fmla="*/ 2059076 w 2170251"/>
              <a:gd name="connsiteY649" fmla="*/ 574707 h 1645293"/>
              <a:gd name="connsiteX650" fmla="*/ 2061801 w 2170251"/>
              <a:gd name="connsiteY650" fmla="*/ 578907 h 1645293"/>
              <a:gd name="connsiteX651" fmla="*/ 2056971 w 2170251"/>
              <a:gd name="connsiteY651" fmla="*/ 586403 h 1645293"/>
              <a:gd name="connsiteX652" fmla="*/ 2067354 w 2170251"/>
              <a:gd name="connsiteY652" fmla="*/ 557571 h 1645293"/>
              <a:gd name="connsiteX653" fmla="*/ 2057162 w 2170251"/>
              <a:gd name="connsiteY653" fmla="*/ 558876 h 1645293"/>
              <a:gd name="connsiteX654" fmla="*/ 2034064 w 2170251"/>
              <a:gd name="connsiteY654" fmla="*/ 525139 h 1645293"/>
              <a:gd name="connsiteX655" fmla="*/ 2039874 w 2170251"/>
              <a:gd name="connsiteY655" fmla="*/ 510670 h 1645293"/>
              <a:gd name="connsiteX656" fmla="*/ 2032883 w 2170251"/>
              <a:gd name="connsiteY656" fmla="*/ 495506 h 1645293"/>
              <a:gd name="connsiteX657" fmla="*/ 2023967 w 2170251"/>
              <a:gd name="connsiteY657" fmla="*/ 496659 h 1645293"/>
              <a:gd name="connsiteX658" fmla="*/ 2020595 w 2170251"/>
              <a:gd name="connsiteY658" fmla="*/ 508546 h 1645293"/>
              <a:gd name="connsiteX659" fmla="*/ 2013776 w 2170251"/>
              <a:gd name="connsiteY659" fmla="*/ 497964 h 1645293"/>
              <a:gd name="connsiteX660" fmla="*/ 2000117 w 2170251"/>
              <a:gd name="connsiteY660" fmla="*/ 508860 h 1645293"/>
              <a:gd name="connsiteX661" fmla="*/ 2004127 w 2170251"/>
              <a:gd name="connsiteY661" fmla="*/ 512947 h 1645293"/>
              <a:gd name="connsiteX662" fmla="*/ 2000307 w 2170251"/>
              <a:gd name="connsiteY662" fmla="*/ 513404 h 1645293"/>
              <a:gd name="connsiteX663" fmla="*/ 1985667 w 2170251"/>
              <a:gd name="connsiteY663" fmla="*/ 531330 h 1645293"/>
              <a:gd name="connsiteX664" fmla="*/ 1990668 w 2170251"/>
              <a:gd name="connsiteY664" fmla="*/ 528425 h 1645293"/>
              <a:gd name="connsiteX665" fmla="*/ 1986572 w 2170251"/>
              <a:gd name="connsiteY665" fmla="*/ 522072 h 1645293"/>
              <a:gd name="connsiteX666" fmla="*/ 1992659 w 2170251"/>
              <a:gd name="connsiteY666" fmla="*/ 514404 h 1645293"/>
              <a:gd name="connsiteX667" fmla="*/ 1984743 w 2170251"/>
              <a:gd name="connsiteY667" fmla="*/ 508565 h 1645293"/>
              <a:gd name="connsiteX668" fmla="*/ 1958540 w 2170251"/>
              <a:gd name="connsiteY668" fmla="*/ 525634 h 1645293"/>
              <a:gd name="connsiteX669" fmla="*/ 1955711 w 2170251"/>
              <a:gd name="connsiteY669" fmla="*/ 519138 h 1645293"/>
              <a:gd name="connsiteX670" fmla="*/ 1959359 w 2170251"/>
              <a:gd name="connsiteY670" fmla="*/ 514080 h 1645293"/>
              <a:gd name="connsiteX671" fmla="*/ 1945624 w 2170251"/>
              <a:gd name="connsiteY671" fmla="*/ 522719 h 1645293"/>
              <a:gd name="connsiteX672" fmla="*/ 1943081 w 2170251"/>
              <a:gd name="connsiteY672" fmla="*/ 523005 h 1645293"/>
              <a:gd name="connsiteX673" fmla="*/ 1934985 w 2170251"/>
              <a:gd name="connsiteY673" fmla="*/ 512613 h 1645293"/>
              <a:gd name="connsiteX674" fmla="*/ 1943614 w 2170251"/>
              <a:gd name="connsiteY674" fmla="*/ 504612 h 1645293"/>
              <a:gd name="connsiteX675" fmla="*/ 1935623 w 2170251"/>
              <a:gd name="connsiteY675" fmla="*/ 496478 h 1645293"/>
              <a:gd name="connsiteX676" fmla="*/ 1939262 w 2170251"/>
              <a:gd name="connsiteY676" fmla="*/ 491439 h 1645293"/>
              <a:gd name="connsiteX677" fmla="*/ 1930708 w 2170251"/>
              <a:gd name="connsiteY677" fmla="*/ 501698 h 1645293"/>
              <a:gd name="connsiteX678" fmla="*/ 1924336 w 2170251"/>
              <a:gd name="connsiteY678" fmla="*/ 502488 h 1645293"/>
              <a:gd name="connsiteX679" fmla="*/ 1922698 w 2170251"/>
              <a:gd name="connsiteY679" fmla="*/ 493535 h 1645293"/>
              <a:gd name="connsiteX680" fmla="*/ 1920802 w 2170251"/>
              <a:gd name="connsiteY680" fmla="*/ 509841 h 1645293"/>
              <a:gd name="connsiteX681" fmla="*/ 1916697 w 2170251"/>
              <a:gd name="connsiteY681" fmla="*/ 503469 h 1645293"/>
              <a:gd name="connsiteX682" fmla="*/ 1912963 w 2170251"/>
              <a:gd name="connsiteY682" fmla="*/ 506231 h 1645293"/>
              <a:gd name="connsiteX683" fmla="*/ 1914782 w 2170251"/>
              <a:gd name="connsiteY683" fmla="*/ 519747 h 1645293"/>
              <a:gd name="connsiteX684" fmla="*/ 1914420 w 2170251"/>
              <a:gd name="connsiteY684" fmla="*/ 510661 h 1645293"/>
              <a:gd name="connsiteX685" fmla="*/ 1919888 w 2170251"/>
              <a:gd name="connsiteY685" fmla="*/ 519109 h 1645293"/>
              <a:gd name="connsiteX686" fmla="*/ 1904600 w 2170251"/>
              <a:gd name="connsiteY686" fmla="*/ 521052 h 1645293"/>
              <a:gd name="connsiteX687" fmla="*/ 1903495 w 2170251"/>
              <a:gd name="connsiteY687" fmla="*/ 525777 h 1645293"/>
              <a:gd name="connsiteX688" fmla="*/ 1904219 w 2170251"/>
              <a:gd name="connsiteY688" fmla="*/ 511946 h 1645293"/>
              <a:gd name="connsiteX689" fmla="*/ 1892941 w 2170251"/>
              <a:gd name="connsiteY689" fmla="*/ 517976 h 1645293"/>
              <a:gd name="connsiteX690" fmla="*/ 1891398 w 2170251"/>
              <a:gd name="connsiteY690" fmla="*/ 511270 h 1645293"/>
              <a:gd name="connsiteX691" fmla="*/ 1874025 w 2170251"/>
              <a:gd name="connsiteY691" fmla="*/ 524948 h 1645293"/>
              <a:gd name="connsiteX692" fmla="*/ 1872567 w 2170251"/>
              <a:gd name="connsiteY692" fmla="*/ 520557 h 1645293"/>
              <a:gd name="connsiteX693" fmla="*/ 1877120 w 2170251"/>
              <a:gd name="connsiteY693" fmla="*/ 506231 h 1645293"/>
              <a:gd name="connsiteX694" fmla="*/ 1886036 w 2170251"/>
              <a:gd name="connsiteY694" fmla="*/ 505108 h 1645293"/>
              <a:gd name="connsiteX695" fmla="*/ 1875492 w 2170251"/>
              <a:gd name="connsiteY695" fmla="*/ 497278 h 1645293"/>
              <a:gd name="connsiteX696" fmla="*/ 1882492 w 2170251"/>
              <a:gd name="connsiteY696" fmla="*/ 480352 h 1645293"/>
              <a:gd name="connsiteX697" fmla="*/ 1891856 w 2170251"/>
              <a:gd name="connsiteY697" fmla="*/ 490601 h 1645293"/>
              <a:gd name="connsiteX698" fmla="*/ 1890398 w 2170251"/>
              <a:gd name="connsiteY698" fmla="*/ 486191 h 1645293"/>
              <a:gd name="connsiteX699" fmla="*/ 1906867 w 2170251"/>
              <a:gd name="connsiteY699" fmla="*/ 481828 h 1645293"/>
              <a:gd name="connsiteX700" fmla="*/ 1892770 w 2170251"/>
              <a:gd name="connsiteY700" fmla="*/ 481333 h 1645293"/>
              <a:gd name="connsiteX701" fmla="*/ 1900142 w 2170251"/>
              <a:gd name="connsiteY701" fmla="*/ 473504 h 1645293"/>
              <a:gd name="connsiteX702" fmla="*/ 1908067 w 2170251"/>
              <a:gd name="connsiteY702" fmla="*/ 479381 h 1645293"/>
              <a:gd name="connsiteX703" fmla="*/ 1909610 w 2170251"/>
              <a:gd name="connsiteY703" fmla="*/ 453958 h 1645293"/>
              <a:gd name="connsiteX704" fmla="*/ 1896790 w 2170251"/>
              <a:gd name="connsiteY704" fmla="*/ 453282 h 1645293"/>
              <a:gd name="connsiteX705" fmla="*/ 1903428 w 2170251"/>
              <a:gd name="connsiteY705" fmla="*/ 459340 h 1645293"/>
              <a:gd name="connsiteX706" fmla="*/ 1888322 w 2170251"/>
              <a:gd name="connsiteY706" fmla="*/ 433737 h 1645293"/>
              <a:gd name="connsiteX707" fmla="*/ 1880321 w 2170251"/>
              <a:gd name="connsiteY707" fmla="*/ 425612 h 1645293"/>
              <a:gd name="connsiteX708" fmla="*/ 1888693 w 2170251"/>
              <a:gd name="connsiteY708" fmla="*/ 410782 h 1645293"/>
              <a:gd name="connsiteX709" fmla="*/ 1883683 w 2170251"/>
              <a:gd name="connsiteY709" fmla="*/ 413696 h 1645293"/>
              <a:gd name="connsiteX710" fmla="*/ 1888141 w 2170251"/>
              <a:gd name="connsiteY710" fmla="*/ 397113 h 1645293"/>
              <a:gd name="connsiteX711" fmla="*/ 1888503 w 2170251"/>
              <a:gd name="connsiteY711" fmla="*/ 406247 h 1645293"/>
              <a:gd name="connsiteX712" fmla="*/ 1894056 w 2170251"/>
              <a:gd name="connsiteY712" fmla="*/ 384912 h 1645293"/>
              <a:gd name="connsiteX713" fmla="*/ 1900333 w 2170251"/>
              <a:gd name="connsiteY713" fmla="*/ 381835 h 1645293"/>
              <a:gd name="connsiteX714" fmla="*/ 1894961 w 2170251"/>
              <a:gd name="connsiteY714" fmla="*/ 375606 h 1645293"/>
              <a:gd name="connsiteX715" fmla="*/ 1898609 w 2170251"/>
              <a:gd name="connsiteY715" fmla="*/ 370548 h 1645293"/>
              <a:gd name="connsiteX716" fmla="*/ 1898152 w 2170251"/>
              <a:gd name="connsiteY716" fmla="*/ 359165 h 1645293"/>
              <a:gd name="connsiteX717" fmla="*/ 1888874 w 2170251"/>
              <a:gd name="connsiteY717" fmla="*/ 351155 h 1645293"/>
              <a:gd name="connsiteX718" fmla="*/ 1889522 w 2170251"/>
              <a:gd name="connsiteY718" fmla="*/ 367147 h 1645293"/>
              <a:gd name="connsiteX719" fmla="*/ 1885245 w 2170251"/>
              <a:gd name="connsiteY719" fmla="*/ 356213 h 1645293"/>
              <a:gd name="connsiteX720" fmla="*/ 1853308 w 2170251"/>
              <a:gd name="connsiteY720" fmla="*/ 358013 h 1645293"/>
              <a:gd name="connsiteX721" fmla="*/ 1846221 w 2170251"/>
              <a:gd name="connsiteY721" fmla="*/ 340573 h 1645293"/>
              <a:gd name="connsiteX722" fmla="*/ 1851032 w 2170251"/>
              <a:gd name="connsiteY722" fmla="*/ 333086 h 1645293"/>
              <a:gd name="connsiteX723" fmla="*/ 1850850 w 2170251"/>
              <a:gd name="connsiteY723" fmla="*/ 328524 h 1645293"/>
              <a:gd name="connsiteX724" fmla="*/ 1840116 w 2170251"/>
              <a:gd name="connsiteY724" fmla="*/ 316122 h 1645293"/>
              <a:gd name="connsiteX725" fmla="*/ 1851203 w 2170251"/>
              <a:gd name="connsiteY725" fmla="*/ 305568 h 1645293"/>
              <a:gd name="connsiteX726" fmla="*/ 1862861 w 2170251"/>
              <a:gd name="connsiteY726" fmla="*/ 308654 h 1645293"/>
              <a:gd name="connsiteX727" fmla="*/ 1850946 w 2170251"/>
              <a:gd name="connsiteY727" fmla="*/ 298701 h 1645293"/>
              <a:gd name="connsiteX728" fmla="*/ 1860861 w 2170251"/>
              <a:gd name="connsiteY728" fmla="*/ 290576 h 1645293"/>
              <a:gd name="connsiteX729" fmla="*/ 1847593 w 2170251"/>
              <a:gd name="connsiteY729" fmla="*/ 278527 h 1645293"/>
              <a:gd name="connsiteX730" fmla="*/ 1869415 w 2170251"/>
              <a:gd name="connsiteY730" fmla="*/ 280298 h 1645293"/>
              <a:gd name="connsiteX731" fmla="*/ 1854317 w 2170251"/>
              <a:gd name="connsiteY731" fmla="*/ 254743 h 1645293"/>
              <a:gd name="connsiteX732" fmla="*/ 1846679 w 2170251"/>
              <a:gd name="connsiteY732" fmla="*/ 255695 h 1645293"/>
              <a:gd name="connsiteX733" fmla="*/ 1841402 w 2170251"/>
              <a:gd name="connsiteY733" fmla="*/ 251800 h 1645293"/>
              <a:gd name="connsiteX734" fmla="*/ 1840582 w 2170251"/>
              <a:gd name="connsiteY734" fmla="*/ 263353 h 1645293"/>
              <a:gd name="connsiteX735" fmla="*/ 1838668 w 2170251"/>
              <a:gd name="connsiteY735" fmla="*/ 247561 h 1645293"/>
              <a:gd name="connsiteX736" fmla="*/ 1817284 w 2170251"/>
              <a:gd name="connsiteY736" fmla="*/ 257191 h 1645293"/>
              <a:gd name="connsiteX737" fmla="*/ 1824933 w 2170251"/>
              <a:gd name="connsiteY737" fmla="*/ 256191 h 1645293"/>
              <a:gd name="connsiteX738" fmla="*/ 1833486 w 2170251"/>
              <a:gd name="connsiteY738" fmla="*/ 278012 h 1645293"/>
              <a:gd name="connsiteX739" fmla="*/ 1824742 w 2170251"/>
              <a:gd name="connsiteY739" fmla="*/ 283699 h 1645293"/>
              <a:gd name="connsiteX740" fmla="*/ 1823209 w 2170251"/>
              <a:gd name="connsiteY740" fmla="*/ 277041 h 1645293"/>
              <a:gd name="connsiteX741" fmla="*/ 1807826 w 2170251"/>
              <a:gd name="connsiteY741" fmla="*/ 276736 h 1645293"/>
              <a:gd name="connsiteX742" fmla="*/ 1778546 w 2170251"/>
              <a:gd name="connsiteY742" fmla="*/ 280460 h 1645293"/>
              <a:gd name="connsiteX743" fmla="*/ 1774803 w 2170251"/>
              <a:gd name="connsiteY743" fmla="*/ 283232 h 1645293"/>
              <a:gd name="connsiteX744" fmla="*/ 1776346 w 2170251"/>
              <a:gd name="connsiteY744" fmla="*/ 289890 h 1645293"/>
              <a:gd name="connsiteX745" fmla="*/ 1773888 w 2170251"/>
              <a:gd name="connsiteY745" fmla="*/ 292510 h 1645293"/>
              <a:gd name="connsiteX746" fmla="*/ 1767164 w 2170251"/>
              <a:gd name="connsiteY746" fmla="*/ 284175 h 1645293"/>
              <a:gd name="connsiteX747" fmla="*/ 1737322 w 2170251"/>
              <a:gd name="connsiteY747" fmla="*/ 306359 h 1645293"/>
              <a:gd name="connsiteX748" fmla="*/ 1726864 w 2170251"/>
              <a:gd name="connsiteY748" fmla="*/ 300815 h 1645293"/>
              <a:gd name="connsiteX749" fmla="*/ 1728406 w 2170251"/>
              <a:gd name="connsiteY749" fmla="*/ 307483 h 1645293"/>
              <a:gd name="connsiteX750" fmla="*/ 1722034 w 2170251"/>
              <a:gd name="connsiteY750" fmla="*/ 308292 h 1645293"/>
              <a:gd name="connsiteX751" fmla="*/ 1722120 w 2170251"/>
              <a:gd name="connsiteY751" fmla="*/ 310559 h 1645293"/>
              <a:gd name="connsiteX752" fmla="*/ 1713757 w 2170251"/>
              <a:gd name="connsiteY752" fmla="*/ 293310 h 1645293"/>
              <a:gd name="connsiteX753" fmla="*/ 1715681 w 2170251"/>
              <a:gd name="connsiteY753" fmla="*/ 277031 h 1645293"/>
              <a:gd name="connsiteX754" fmla="*/ 1697203 w 2170251"/>
              <a:gd name="connsiteY754" fmla="*/ 263334 h 1645293"/>
              <a:gd name="connsiteX755" fmla="*/ 1712214 w 2170251"/>
              <a:gd name="connsiteY755" fmla="*/ 254552 h 1645293"/>
              <a:gd name="connsiteX756" fmla="*/ 1720672 w 2170251"/>
              <a:gd name="connsiteY756" fmla="*/ 241998 h 1645293"/>
              <a:gd name="connsiteX757" fmla="*/ 1723577 w 2170251"/>
              <a:gd name="connsiteY757" fmla="*/ 250809 h 1645293"/>
              <a:gd name="connsiteX758" fmla="*/ 1724587 w 2170251"/>
              <a:gd name="connsiteY758" fmla="*/ 243780 h 1645293"/>
              <a:gd name="connsiteX759" fmla="*/ 1729311 w 2170251"/>
              <a:gd name="connsiteY759" fmla="*/ 234026 h 1645293"/>
              <a:gd name="connsiteX760" fmla="*/ 1716567 w 2170251"/>
              <a:gd name="connsiteY760" fmla="*/ 235645 h 1645293"/>
              <a:gd name="connsiteX761" fmla="*/ 1734855 w 2170251"/>
              <a:gd name="connsiteY761" fmla="*/ 212709 h 1645293"/>
              <a:gd name="connsiteX762" fmla="*/ 1749038 w 2170251"/>
              <a:gd name="connsiteY762" fmla="*/ 215471 h 1645293"/>
              <a:gd name="connsiteX763" fmla="*/ 1756410 w 2170251"/>
              <a:gd name="connsiteY763" fmla="*/ 207651 h 1645293"/>
              <a:gd name="connsiteX764" fmla="*/ 1753238 w 2170251"/>
              <a:gd name="connsiteY764" fmla="*/ 192011 h 1645293"/>
              <a:gd name="connsiteX765" fmla="*/ 1745504 w 2170251"/>
              <a:gd name="connsiteY765" fmla="*/ 190687 h 1645293"/>
              <a:gd name="connsiteX766" fmla="*/ 1763230 w 2170251"/>
              <a:gd name="connsiteY766" fmla="*/ 186153 h 1645293"/>
              <a:gd name="connsiteX767" fmla="*/ 1769155 w 2170251"/>
              <a:gd name="connsiteY767" fmla="*/ 173942 h 1645293"/>
              <a:gd name="connsiteX768" fmla="*/ 1768964 w 2170251"/>
              <a:gd name="connsiteY768" fmla="*/ 169380 h 1645293"/>
              <a:gd name="connsiteX769" fmla="*/ 1762325 w 2170251"/>
              <a:gd name="connsiteY769" fmla="*/ 163351 h 1645293"/>
              <a:gd name="connsiteX770" fmla="*/ 1760601 w 2170251"/>
              <a:gd name="connsiteY770" fmla="*/ 152121 h 1645293"/>
              <a:gd name="connsiteX771" fmla="*/ 1765430 w 2170251"/>
              <a:gd name="connsiteY771" fmla="*/ 144605 h 1645293"/>
              <a:gd name="connsiteX772" fmla="*/ 1755239 w 2170251"/>
              <a:gd name="connsiteY772" fmla="*/ 145910 h 1645293"/>
              <a:gd name="connsiteX773" fmla="*/ 1753505 w 2170251"/>
              <a:gd name="connsiteY773" fmla="*/ 166760 h 1645293"/>
              <a:gd name="connsiteX774" fmla="*/ 1736217 w 2170251"/>
              <a:gd name="connsiteY774" fmla="*/ 150644 h 1645293"/>
              <a:gd name="connsiteX775" fmla="*/ 1732769 w 2170251"/>
              <a:gd name="connsiteY775" fmla="*/ 160264 h 1645293"/>
              <a:gd name="connsiteX776" fmla="*/ 1725673 w 2170251"/>
              <a:gd name="connsiteY776" fmla="*/ 142815 h 1645293"/>
              <a:gd name="connsiteX777" fmla="*/ 1720310 w 2170251"/>
              <a:gd name="connsiteY777" fmla="*/ 136633 h 1645293"/>
              <a:gd name="connsiteX778" fmla="*/ 1730673 w 2170251"/>
              <a:gd name="connsiteY778" fmla="*/ 139890 h 1645293"/>
              <a:gd name="connsiteX779" fmla="*/ 1737046 w 2170251"/>
              <a:gd name="connsiteY779" fmla="*/ 139100 h 1645293"/>
              <a:gd name="connsiteX780" fmla="*/ 1741599 w 2170251"/>
              <a:gd name="connsiteY780" fmla="*/ 124746 h 1645293"/>
              <a:gd name="connsiteX781" fmla="*/ 1753057 w 2170251"/>
              <a:gd name="connsiteY781" fmla="*/ 123279 h 1645293"/>
              <a:gd name="connsiteX782" fmla="*/ 1752419 w 2170251"/>
              <a:gd name="connsiteY782" fmla="*/ 107343 h 1645293"/>
              <a:gd name="connsiteX783" fmla="*/ 1746047 w 2170251"/>
              <a:gd name="connsiteY783" fmla="*/ 108134 h 1645293"/>
              <a:gd name="connsiteX784" fmla="*/ 1749152 w 2170251"/>
              <a:gd name="connsiteY784" fmla="*/ 89398 h 1645293"/>
              <a:gd name="connsiteX785" fmla="*/ 1754248 w 2170251"/>
              <a:gd name="connsiteY785" fmla="*/ 88751 h 1645293"/>
              <a:gd name="connsiteX786" fmla="*/ 1753524 w 2170251"/>
              <a:gd name="connsiteY786" fmla="*/ 70520 h 1645293"/>
              <a:gd name="connsiteX787" fmla="*/ 1748152 w 2170251"/>
              <a:gd name="connsiteY787" fmla="*/ 64329 h 1645293"/>
              <a:gd name="connsiteX788" fmla="*/ 1743142 w 2170251"/>
              <a:gd name="connsiteY788" fmla="*/ 67262 h 1645293"/>
              <a:gd name="connsiteX789" fmla="*/ 1741523 w 2170251"/>
              <a:gd name="connsiteY789" fmla="*/ 58318 h 1645293"/>
              <a:gd name="connsiteX790" fmla="*/ 1748342 w 2170251"/>
              <a:gd name="connsiteY790" fmla="*/ 36792 h 1645293"/>
              <a:gd name="connsiteX791" fmla="*/ 1746885 w 2170251"/>
              <a:gd name="connsiteY791" fmla="*/ 32401 h 1645293"/>
              <a:gd name="connsiteX792" fmla="*/ 1738065 w 2170251"/>
              <a:gd name="connsiteY792" fmla="*/ 35792 h 1645293"/>
              <a:gd name="connsiteX793" fmla="*/ 1737332 w 2170251"/>
              <a:gd name="connsiteY793" fmla="*/ 17580 h 1645293"/>
              <a:gd name="connsiteX794" fmla="*/ 1742332 w 2170251"/>
              <a:gd name="connsiteY794" fmla="*/ 14646 h 1645293"/>
              <a:gd name="connsiteX795" fmla="*/ 1729978 w 2170251"/>
              <a:gd name="connsiteY795" fmla="*/ 25410 h 1645293"/>
              <a:gd name="connsiteX796" fmla="*/ 1725701 w 2170251"/>
              <a:gd name="connsiteY796" fmla="*/ 14465 h 1645293"/>
              <a:gd name="connsiteX797" fmla="*/ 1727140 w 2170251"/>
              <a:gd name="connsiteY797" fmla="*/ 18885 h 1645293"/>
              <a:gd name="connsiteX798" fmla="*/ 1716691 w 2170251"/>
              <a:gd name="connsiteY798" fmla="*/ 13322 h 1645293"/>
              <a:gd name="connsiteX799" fmla="*/ 1712319 w 2170251"/>
              <a:gd name="connsiteY799" fmla="*/ 149 h 1645293"/>
              <a:gd name="connsiteX800" fmla="*/ 1707604 w 2170251"/>
              <a:gd name="connsiteY800" fmla="*/ 9912 h 1645293"/>
              <a:gd name="connsiteX801" fmla="*/ 1669466 w 2170251"/>
              <a:gd name="connsiteY801" fmla="*/ 17056 h 1645293"/>
              <a:gd name="connsiteX802" fmla="*/ 1672104 w 2170251"/>
              <a:gd name="connsiteY802" fmla="*/ 19037 h 1645293"/>
              <a:gd name="connsiteX803" fmla="*/ 1638995 w 2170251"/>
              <a:gd name="connsiteY803" fmla="*/ 23219 h 1645293"/>
              <a:gd name="connsiteX804" fmla="*/ 1637357 w 2170251"/>
              <a:gd name="connsiteY804" fmla="*/ 14294 h 1645293"/>
              <a:gd name="connsiteX805" fmla="*/ 1634804 w 2170251"/>
              <a:gd name="connsiteY805" fmla="*/ 14608 h 1645293"/>
              <a:gd name="connsiteX806" fmla="*/ 1635900 w 2170251"/>
              <a:gd name="connsiteY806" fmla="*/ 9874 h 1645293"/>
              <a:gd name="connsiteX807" fmla="*/ 1640815 w 2170251"/>
              <a:gd name="connsiteY807" fmla="*/ 4674 h 1645293"/>
              <a:gd name="connsiteX808" fmla="*/ 1587037 w 2170251"/>
              <a:gd name="connsiteY808" fmla="*/ 4655 h 1645293"/>
              <a:gd name="connsiteX809" fmla="*/ 1578045 w 2170251"/>
              <a:gd name="connsiteY809" fmla="*/ 3530 h 1645293"/>
              <a:gd name="connsiteX810" fmla="*/ 1580845 w 2170251"/>
              <a:gd name="connsiteY810" fmla="*/ 10027 h 1645293"/>
              <a:gd name="connsiteX811" fmla="*/ 1574759 w 2170251"/>
              <a:gd name="connsiteY811" fmla="*/ 17694 h 1645293"/>
              <a:gd name="connsiteX812" fmla="*/ 1556928 w 2170251"/>
              <a:gd name="connsiteY812" fmla="*/ 19980 h 1645293"/>
              <a:gd name="connsiteX813" fmla="*/ 1519809 w 2170251"/>
              <a:gd name="connsiteY813" fmla="*/ 20114 h 1645293"/>
              <a:gd name="connsiteX814" fmla="*/ 1476680 w 2170251"/>
              <a:gd name="connsiteY814" fmla="*/ 30201 h 1645293"/>
              <a:gd name="connsiteX815" fmla="*/ 1473956 w 2170251"/>
              <a:gd name="connsiteY815" fmla="*/ 25971 h 1645293"/>
              <a:gd name="connsiteX816" fmla="*/ 1466679 w 2170251"/>
              <a:gd name="connsiteY816" fmla="*/ 36097 h 1645293"/>
              <a:gd name="connsiteX817" fmla="*/ 1462592 w 2170251"/>
              <a:gd name="connsiteY817" fmla="*/ 29734 h 1645293"/>
              <a:gd name="connsiteX818" fmla="*/ 1457849 w 2170251"/>
              <a:gd name="connsiteY818" fmla="*/ 39487 h 1645293"/>
              <a:gd name="connsiteX819" fmla="*/ 1449753 w 2170251"/>
              <a:gd name="connsiteY819" fmla="*/ 29077 h 1645293"/>
              <a:gd name="connsiteX820" fmla="*/ 1439475 w 2170251"/>
              <a:gd name="connsiteY820" fmla="*/ 28096 h 1645293"/>
              <a:gd name="connsiteX821" fmla="*/ 1380239 w 2170251"/>
              <a:gd name="connsiteY821" fmla="*/ 51698 h 1645293"/>
              <a:gd name="connsiteX822" fmla="*/ 1386974 w 2170251"/>
              <a:gd name="connsiteY822" fmla="*/ 60014 h 1645293"/>
              <a:gd name="connsiteX823" fmla="*/ 1402899 w 2170251"/>
              <a:gd name="connsiteY823" fmla="*/ 41926 h 1645293"/>
              <a:gd name="connsiteX824" fmla="*/ 1419358 w 2170251"/>
              <a:gd name="connsiteY824" fmla="*/ 37525 h 1645293"/>
              <a:gd name="connsiteX825" fmla="*/ 1428379 w 2170251"/>
              <a:gd name="connsiteY825" fmla="*/ 38678 h 1645293"/>
              <a:gd name="connsiteX826" fmla="*/ 1431198 w 2170251"/>
              <a:gd name="connsiteY826" fmla="*/ 45221 h 1645293"/>
              <a:gd name="connsiteX827" fmla="*/ 1402261 w 2170251"/>
              <a:gd name="connsiteY827" fmla="*/ 58071 h 1645293"/>
              <a:gd name="connsiteX828" fmla="*/ 1438113 w 2170251"/>
              <a:gd name="connsiteY828" fmla="*/ 58071 h 1645293"/>
              <a:gd name="connsiteX829" fmla="*/ 1441018 w 2170251"/>
              <a:gd name="connsiteY829" fmla="*/ 66853 h 1645293"/>
              <a:gd name="connsiteX830" fmla="*/ 1475499 w 2170251"/>
              <a:gd name="connsiteY830" fmla="*/ 64748 h 1645293"/>
              <a:gd name="connsiteX831" fmla="*/ 1499606 w 2170251"/>
              <a:gd name="connsiteY831" fmla="*/ 59376 h 1645293"/>
              <a:gd name="connsiteX832" fmla="*/ 1516075 w 2170251"/>
              <a:gd name="connsiteY832" fmla="*/ 54985 h 1645293"/>
              <a:gd name="connsiteX833" fmla="*/ 1512427 w 2170251"/>
              <a:gd name="connsiteY833" fmla="*/ 60033 h 1645293"/>
              <a:gd name="connsiteX834" fmla="*/ 1525353 w 2170251"/>
              <a:gd name="connsiteY834" fmla="*/ 62986 h 1645293"/>
              <a:gd name="connsiteX835" fmla="*/ 1554109 w 2170251"/>
              <a:gd name="connsiteY835" fmla="*/ 45564 h 1645293"/>
              <a:gd name="connsiteX836" fmla="*/ 1557195 w 2170251"/>
              <a:gd name="connsiteY836" fmla="*/ 58928 h 1645293"/>
              <a:gd name="connsiteX837" fmla="*/ 1572111 w 2170251"/>
              <a:gd name="connsiteY837" fmla="*/ 47822 h 1645293"/>
              <a:gd name="connsiteX838" fmla="*/ 1609782 w 2170251"/>
              <a:gd name="connsiteY838" fmla="*/ 61385 h 1645293"/>
              <a:gd name="connsiteX839" fmla="*/ 1546736 w 2170251"/>
              <a:gd name="connsiteY839" fmla="*/ 85446 h 1645293"/>
              <a:gd name="connsiteX840" fmla="*/ 1566939 w 2170251"/>
              <a:gd name="connsiteY840" fmla="*/ 78311 h 1645293"/>
              <a:gd name="connsiteX841" fmla="*/ 1577769 w 2170251"/>
              <a:gd name="connsiteY841" fmla="*/ 92942 h 1645293"/>
              <a:gd name="connsiteX842" fmla="*/ 1544279 w 2170251"/>
              <a:gd name="connsiteY842" fmla="*/ 88084 h 1645293"/>
              <a:gd name="connsiteX843" fmla="*/ 1549918 w 2170251"/>
              <a:gd name="connsiteY843" fmla="*/ 101095 h 1645293"/>
              <a:gd name="connsiteX844" fmla="*/ 1524448 w 2170251"/>
              <a:gd name="connsiteY844" fmla="*/ 104353 h 1645293"/>
              <a:gd name="connsiteX845" fmla="*/ 1522724 w 2170251"/>
              <a:gd name="connsiteY845" fmla="*/ 93094 h 1645293"/>
              <a:gd name="connsiteX846" fmla="*/ 1493339 w 2170251"/>
              <a:gd name="connsiteY846" fmla="*/ 94561 h 1645293"/>
              <a:gd name="connsiteX847" fmla="*/ 1480233 w 2170251"/>
              <a:gd name="connsiteY847" fmla="*/ 87046 h 1645293"/>
              <a:gd name="connsiteX848" fmla="*/ 1470222 w 2170251"/>
              <a:gd name="connsiteY848" fmla="*/ 92913 h 1645293"/>
              <a:gd name="connsiteX849" fmla="*/ 1461030 w 2170251"/>
              <a:gd name="connsiteY849" fmla="*/ 87208 h 1645293"/>
              <a:gd name="connsiteX850" fmla="*/ 1443295 w 2170251"/>
              <a:gd name="connsiteY850" fmla="*/ 91789 h 1645293"/>
              <a:gd name="connsiteX851" fmla="*/ 1432732 w 2170251"/>
              <a:gd name="connsiteY851" fmla="*/ 83960 h 1645293"/>
              <a:gd name="connsiteX852" fmla="*/ 1421549 w 2170251"/>
              <a:gd name="connsiteY852" fmla="*/ 92246 h 1645293"/>
              <a:gd name="connsiteX853" fmla="*/ 1413453 w 2170251"/>
              <a:gd name="connsiteY853" fmla="*/ 81836 h 1645293"/>
              <a:gd name="connsiteX854" fmla="*/ 1379239 w 2170251"/>
              <a:gd name="connsiteY854" fmla="*/ 90799 h 1645293"/>
              <a:gd name="connsiteX855" fmla="*/ 1378239 w 2170251"/>
              <a:gd name="connsiteY855" fmla="*/ 97771 h 1645293"/>
              <a:gd name="connsiteX856" fmla="*/ 1352674 w 2170251"/>
              <a:gd name="connsiteY856" fmla="*/ 98733 h 1645293"/>
              <a:gd name="connsiteX857" fmla="*/ 1337386 w 2170251"/>
              <a:gd name="connsiteY857" fmla="*/ 100686 h 1645293"/>
              <a:gd name="connsiteX858" fmla="*/ 1316907 w 2170251"/>
              <a:gd name="connsiteY858" fmla="*/ 101019 h 1645293"/>
              <a:gd name="connsiteX859" fmla="*/ 1312193 w 2170251"/>
              <a:gd name="connsiteY859" fmla="*/ 110782 h 1645293"/>
              <a:gd name="connsiteX860" fmla="*/ 1306735 w 2170251"/>
              <a:gd name="connsiteY860" fmla="*/ 102305 h 1645293"/>
              <a:gd name="connsiteX861" fmla="*/ 1285437 w 2170251"/>
              <a:gd name="connsiteY861" fmla="*/ 114211 h 1645293"/>
              <a:gd name="connsiteX862" fmla="*/ 1248413 w 2170251"/>
              <a:gd name="connsiteY862" fmla="*/ 116640 h 1645293"/>
              <a:gd name="connsiteX863" fmla="*/ 1245584 w 2170251"/>
              <a:gd name="connsiteY863" fmla="*/ 110106 h 1645293"/>
              <a:gd name="connsiteX864" fmla="*/ 1244775 w 2170251"/>
              <a:gd name="connsiteY864" fmla="*/ 121688 h 1645293"/>
              <a:gd name="connsiteX865" fmla="*/ 1233030 w 2170251"/>
              <a:gd name="connsiteY865" fmla="*/ 116316 h 1645293"/>
              <a:gd name="connsiteX866" fmla="*/ 1232125 w 2170251"/>
              <a:gd name="connsiteY866" fmla="*/ 125603 h 1645293"/>
              <a:gd name="connsiteX867" fmla="*/ 1214199 w 2170251"/>
              <a:gd name="connsiteY867" fmla="*/ 125603 h 1645293"/>
              <a:gd name="connsiteX868" fmla="*/ 1173433 w 2170251"/>
              <a:gd name="connsiteY868" fmla="*/ 130813 h 1645293"/>
              <a:gd name="connsiteX869" fmla="*/ 1152877 w 2170251"/>
              <a:gd name="connsiteY869" fmla="*/ 128832 h 1645293"/>
              <a:gd name="connsiteX870" fmla="*/ 1143514 w 2170251"/>
              <a:gd name="connsiteY870" fmla="*/ 118564 h 1645293"/>
              <a:gd name="connsiteX871" fmla="*/ 1125664 w 2170251"/>
              <a:gd name="connsiteY871" fmla="*/ 120860 h 1645293"/>
              <a:gd name="connsiteX872" fmla="*/ 1095013 w 2170251"/>
              <a:gd name="connsiteY872" fmla="*/ 122479 h 1645293"/>
              <a:gd name="connsiteX873" fmla="*/ 1098566 w 2170251"/>
              <a:gd name="connsiteY873" fmla="*/ 115144 h 1645293"/>
              <a:gd name="connsiteX874" fmla="*/ 1090013 w 2170251"/>
              <a:gd name="connsiteY874" fmla="*/ 125422 h 1645293"/>
              <a:gd name="connsiteX875" fmla="*/ 1078097 w 2170251"/>
              <a:gd name="connsiteY875" fmla="*/ 115459 h 1645293"/>
              <a:gd name="connsiteX876" fmla="*/ 1065800 w 2170251"/>
              <a:gd name="connsiteY876" fmla="*/ 128460 h 1645293"/>
              <a:gd name="connsiteX877" fmla="*/ 1059161 w 2170251"/>
              <a:gd name="connsiteY877" fmla="*/ 122450 h 1645293"/>
              <a:gd name="connsiteX878" fmla="*/ 1051798 w 2170251"/>
              <a:gd name="connsiteY878" fmla="*/ 130280 h 1645293"/>
              <a:gd name="connsiteX879" fmla="*/ 1051532 w 2170251"/>
              <a:gd name="connsiteY879" fmla="*/ 123422 h 1645293"/>
              <a:gd name="connsiteX880" fmla="*/ 1016870 w 2170251"/>
              <a:gd name="connsiteY880" fmla="*/ 120974 h 1645293"/>
              <a:gd name="connsiteX881" fmla="*/ 1013412 w 2170251"/>
              <a:gd name="connsiteY881" fmla="*/ 130584 h 1645293"/>
              <a:gd name="connsiteX882" fmla="*/ 998763 w 2170251"/>
              <a:gd name="connsiteY882" fmla="*/ 116430 h 1645293"/>
              <a:gd name="connsiteX883" fmla="*/ 1004316 w 2170251"/>
              <a:gd name="connsiteY883" fmla="*/ 127175 h 1645293"/>
              <a:gd name="connsiteX884" fmla="*/ 996772 w 2170251"/>
              <a:gd name="connsiteY884" fmla="*/ 130423 h 1645293"/>
              <a:gd name="connsiteX885" fmla="*/ 992486 w 2170251"/>
              <a:gd name="connsiteY885" fmla="*/ 119535 h 1645293"/>
              <a:gd name="connsiteX886" fmla="*/ 989114 w 2170251"/>
              <a:gd name="connsiteY886" fmla="*/ 131423 h 1645293"/>
              <a:gd name="connsiteX887" fmla="*/ 987390 w 2170251"/>
              <a:gd name="connsiteY887" fmla="*/ 120183 h 1645293"/>
              <a:gd name="connsiteX888" fmla="*/ 916238 w 2170251"/>
              <a:gd name="connsiteY888" fmla="*/ 133833 h 1645293"/>
              <a:gd name="connsiteX889" fmla="*/ 876662 w 2170251"/>
              <a:gd name="connsiteY889" fmla="*/ 136585 h 1645293"/>
              <a:gd name="connsiteX890" fmla="*/ 835905 w 2170251"/>
              <a:gd name="connsiteY890" fmla="*/ 141786 h 1645293"/>
              <a:gd name="connsiteX891" fmla="*/ 826799 w 2170251"/>
              <a:gd name="connsiteY891" fmla="*/ 138376 h 1645293"/>
              <a:gd name="connsiteX892" fmla="*/ 825713 w 2170251"/>
              <a:gd name="connsiteY892" fmla="*/ 143081 h 1645293"/>
              <a:gd name="connsiteX893" fmla="*/ 818979 w 2170251"/>
              <a:gd name="connsiteY893" fmla="*/ 134804 h 1645293"/>
              <a:gd name="connsiteX894" fmla="*/ 814064 w 2170251"/>
              <a:gd name="connsiteY894" fmla="*/ 140005 h 1645293"/>
              <a:gd name="connsiteX895" fmla="*/ 792232 w 2170251"/>
              <a:gd name="connsiteY895" fmla="*/ 138214 h 1645293"/>
              <a:gd name="connsiteX896" fmla="*/ 740645 w 2170251"/>
              <a:gd name="connsiteY896" fmla="*/ 160836 h 1645293"/>
              <a:gd name="connsiteX897" fmla="*/ 750656 w 2170251"/>
              <a:gd name="connsiteY897" fmla="*/ 154949 h 1645293"/>
              <a:gd name="connsiteX898" fmla="*/ 715709 w 2170251"/>
              <a:gd name="connsiteY898" fmla="*/ 177781 h 1645293"/>
              <a:gd name="connsiteX899" fmla="*/ 717271 w 2170251"/>
              <a:gd name="connsiteY899" fmla="*/ 184448 h 1645293"/>
              <a:gd name="connsiteX900" fmla="*/ 696706 w 2170251"/>
              <a:gd name="connsiteY900" fmla="*/ 182505 h 1645293"/>
              <a:gd name="connsiteX901" fmla="*/ 659854 w 2170251"/>
              <a:gd name="connsiteY901" fmla="*/ 189487 h 1645293"/>
              <a:gd name="connsiteX902" fmla="*/ 656034 w 2170251"/>
              <a:gd name="connsiteY902" fmla="*/ 189973 h 1645293"/>
              <a:gd name="connsiteX903" fmla="*/ 652948 w 2170251"/>
              <a:gd name="connsiteY903" fmla="*/ 176628 h 1645293"/>
              <a:gd name="connsiteX904" fmla="*/ 631660 w 2170251"/>
              <a:gd name="connsiteY904" fmla="*/ 188487 h 1645293"/>
              <a:gd name="connsiteX905" fmla="*/ 608276 w 2170251"/>
              <a:gd name="connsiteY905" fmla="*/ 180010 h 1645293"/>
              <a:gd name="connsiteX906" fmla="*/ 589445 w 2170251"/>
              <a:gd name="connsiteY906" fmla="*/ 189316 h 1645293"/>
              <a:gd name="connsiteX907" fmla="*/ 591074 w 2170251"/>
              <a:gd name="connsiteY907" fmla="*/ 198269 h 1645293"/>
              <a:gd name="connsiteX908" fmla="*/ 586254 w 2170251"/>
              <a:gd name="connsiteY908" fmla="*/ 205765 h 1645293"/>
              <a:gd name="connsiteX909" fmla="*/ 573434 w 2170251"/>
              <a:gd name="connsiteY909" fmla="*/ 205099 h 1645293"/>
              <a:gd name="connsiteX910" fmla="*/ 573148 w 2170251"/>
              <a:gd name="connsiteY910" fmla="*/ 198269 h 1645293"/>
              <a:gd name="connsiteX911" fmla="*/ 554593 w 2170251"/>
              <a:gd name="connsiteY911" fmla="*/ 214357 h 1645293"/>
              <a:gd name="connsiteX912" fmla="*/ 548402 w 2170251"/>
              <a:gd name="connsiteY912" fmla="*/ 219729 h 1645293"/>
              <a:gd name="connsiteX913" fmla="*/ 553945 w 2170251"/>
              <a:gd name="connsiteY913" fmla="*/ 230521 h 1645293"/>
              <a:gd name="connsiteX914" fmla="*/ 556231 w 2170251"/>
              <a:gd name="connsiteY914" fmla="*/ 223339 h 1645293"/>
              <a:gd name="connsiteX915" fmla="*/ 569605 w 2170251"/>
              <a:gd name="connsiteY915" fmla="*/ 237665 h 1645293"/>
              <a:gd name="connsiteX916" fmla="*/ 562147 w 2170251"/>
              <a:gd name="connsiteY916" fmla="*/ 243199 h 1645293"/>
              <a:gd name="connsiteX917" fmla="*/ 587521 w 2170251"/>
              <a:gd name="connsiteY917" fmla="*/ 237684 h 1645293"/>
              <a:gd name="connsiteX918" fmla="*/ 591798 w 2170251"/>
              <a:gd name="connsiteY918" fmla="*/ 248599 h 1645293"/>
              <a:gd name="connsiteX919" fmla="*/ 601628 w 2170251"/>
              <a:gd name="connsiteY919" fmla="*/ 238160 h 1645293"/>
              <a:gd name="connsiteX920" fmla="*/ 627745 w 2170251"/>
              <a:gd name="connsiteY920" fmla="*/ 250866 h 1645293"/>
              <a:gd name="connsiteX921" fmla="*/ 641737 w 2170251"/>
              <a:gd name="connsiteY921" fmla="*/ 249085 h 1645293"/>
              <a:gd name="connsiteX922" fmla="*/ 647852 w 2170251"/>
              <a:gd name="connsiteY922" fmla="*/ 241436 h 1645293"/>
              <a:gd name="connsiteX923" fmla="*/ 650929 w 2170251"/>
              <a:gd name="connsiteY923" fmla="*/ 254800 h 1645293"/>
              <a:gd name="connsiteX924" fmla="*/ 656930 w 2170251"/>
              <a:gd name="connsiteY924" fmla="*/ 244846 h 1645293"/>
              <a:gd name="connsiteX925" fmla="*/ 667855 w 2170251"/>
              <a:gd name="connsiteY925" fmla="*/ 261791 h 1645293"/>
              <a:gd name="connsiteX926" fmla="*/ 659587 w 2170251"/>
              <a:gd name="connsiteY926" fmla="*/ 278879 h 1645293"/>
              <a:gd name="connsiteX927" fmla="*/ 690324 w 2170251"/>
              <a:gd name="connsiteY927" fmla="*/ 279556 h 1645293"/>
              <a:gd name="connsiteX928" fmla="*/ 691334 w 2170251"/>
              <a:gd name="connsiteY928" fmla="*/ 272583 h 1645293"/>
              <a:gd name="connsiteX929" fmla="*/ 698430 w 2170251"/>
              <a:gd name="connsiteY929" fmla="*/ 289995 h 1645293"/>
              <a:gd name="connsiteX930" fmla="*/ 693344 w 2170251"/>
              <a:gd name="connsiteY930" fmla="*/ 290662 h 1645293"/>
              <a:gd name="connsiteX931" fmla="*/ 709441 w 2170251"/>
              <a:gd name="connsiteY931" fmla="*/ 309207 h 1645293"/>
              <a:gd name="connsiteX932" fmla="*/ 682876 w 2170251"/>
              <a:gd name="connsiteY932" fmla="*/ 317189 h 1645293"/>
              <a:gd name="connsiteX933" fmla="*/ 685867 w 2170251"/>
              <a:gd name="connsiteY933" fmla="*/ 328266 h 1645293"/>
              <a:gd name="connsiteX934" fmla="*/ 656758 w 2170251"/>
              <a:gd name="connsiteY934" fmla="*/ 336553 h 1645293"/>
              <a:gd name="connsiteX935" fmla="*/ 668493 w 2170251"/>
              <a:gd name="connsiteY935" fmla="*/ 341954 h 1645293"/>
              <a:gd name="connsiteX936" fmla="*/ 612181 w 2170251"/>
              <a:gd name="connsiteY936" fmla="*/ 342240 h 1645293"/>
              <a:gd name="connsiteX937" fmla="*/ 614458 w 2170251"/>
              <a:gd name="connsiteY937" fmla="*/ 335077 h 1645293"/>
              <a:gd name="connsiteX938" fmla="*/ 602066 w 2170251"/>
              <a:gd name="connsiteY938" fmla="*/ 345831 h 1645293"/>
              <a:gd name="connsiteX939" fmla="*/ 600513 w 2170251"/>
              <a:gd name="connsiteY939" fmla="*/ 339173 h 1645293"/>
              <a:gd name="connsiteX940" fmla="*/ 596713 w 2170251"/>
              <a:gd name="connsiteY940" fmla="*/ 339630 h 1645293"/>
              <a:gd name="connsiteX941" fmla="*/ 600885 w 2170251"/>
              <a:gd name="connsiteY941" fmla="*/ 348259 h 1645293"/>
              <a:gd name="connsiteX942" fmla="*/ 573138 w 2170251"/>
              <a:gd name="connsiteY942" fmla="*/ 358680 h 1645293"/>
              <a:gd name="connsiteX943" fmla="*/ 561223 w 2170251"/>
              <a:gd name="connsiteY943" fmla="*/ 348745 h 1645293"/>
              <a:gd name="connsiteX944" fmla="*/ 558136 w 2170251"/>
              <a:gd name="connsiteY944" fmla="*/ 367509 h 1645293"/>
              <a:gd name="connsiteX945" fmla="*/ 557041 w 2170251"/>
              <a:gd name="connsiteY945" fmla="*/ 340115 h 1645293"/>
              <a:gd name="connsiteX946" fmla="*/ 554231 w 2170251"/>
              <a:gd name="connsiteY946" fmla="*/ 333572 h 1645293"/>
              <a:gd name="connsiteX947" fmla="*/ 540582 w 2170251"/>
              <a:gd name="connsiteY947" fmla="*/ 344497 h 1645293"/>
              <a:gd name="connsiteX948" fmla="*/ 531848 w 2170251"/>
              <a:gd name="connsiteY948" fmla="*/ 350212 h 1645293"/>
              <a:gd name="connsiteX949" fmla="*/ 524475 w 2170251"/>
              <a:gd name="connsiteY949" fmla="*/ 358013 h 1645293"/>
              <a:gd name="connsiteX950" fmla="*/ 527656 w 2170251"/>
              <a:gd name="connsiteY950" fmla="*/ 341554 h 1645293"/>
              <a:gd name="connsiteX951" fmla="*/ 516284 w 2170251"/>
              <a:gd name="connsiteY951" fmla="*/ 345316 h 1645293"/>
              <a:gd name="connsiteX952" fmla="*/ 516826 w 2170251"/>
              <a:gd name="connsiteY952" fmla="*/ 358994 h 1645293"/>
              <a:gd name="connsiteX953" fmla="*/ 521646 w 2170251"/>
              <a:gd name="connsiteY953" fmla="*/ 351507 h 1645293"/>
              <a:gd name="connsiteX954" fmla="*/ 517093 w 2170251"/>
              <a:gd name="connsiteY954" fmla="*/ 365852 h 1645293"/>
              <a:gd name="connsiteX955" fmla="*/ 511188 w 2170251"/>
              <a:gd name="connsiteY955" fmla="*/ 345964 h 1645293"/>
              <a:gd name="connsiteX956" fmla="*/ 498634 w 2170251"/>
              <a:gd name="connsiteY956" fmla="*/ 352146 h 1645293"/>
              <a:gd name="connsiteX957" fmla="*/ 510635 w 2170251"/>
              <a:gd name="connsiteY957" fmla="*/ 364366 h 1645293"/>
              <a:gd name="connsiteX958" fmla="*/ 506444 w 2170251"/>
              <a:gd name="connsiteY958" fmla="*/ 355727 h 1645293"/>
              <a:gd name="connsiteX959" fmla="*/ 497262 w 2170251"/>
              <a:gd name="connsiteY959" fmla="*/ 350041 h 1645293"/>
              <a:gd name="connsiteX960" fmla="*/ 495338 w 2170251"/>
              <a:gd name="connsiteY960" fmla="*/ 366319 h 1645293"/>
              <a:gd name="connsiteX961" fmla="*/ 492347 w 2170251"/>
              <a:gd name="connsiteY961" fmla="*/ 355222 h 1645293"/>
              <a:gd name="connsiteX962" fmla="*/ 487080 w 2170251"/>
              <a:gd name="connsiteY962" fmla="*/ 351326 h 1645293"/>
              <a:gd name="connsiteX963" fmla="*/ 487804 w 2170251"/>
              <a:gd name="connsiteY963" fmla="*/ 369567 h 1645293"/>
              <a:gd name="connsiteX964" fmla="*/ 483603 w 2170251"/>
              <a:gd name="connsiteY964" fmla="*/ 360947 h 1645293"/>
              <a:gd name="connsiteX965" fmla="*/ 471154 w 2170251"/>
              <a:gd name="connsiteY965" fmla="*/ 369405 h 1645293"/>
              <a:gd name="connsiteX966" fmla="*/ 457867 w 2170251"/>
              <a:gd name="connsiteY966" fmla="*/ 357346 h 1645293"/>
              <a:gd name="connsiteX967" fmla="*/ 456962 w 2170251"/>
              <a:gd name="connsiteY967" fmla="*/ 366643 h 1645293"/>
              <a:gd name="connsiteX968" fmla="*/ 452761 w 2170251"/>
              <a:gd name="connsiteY968" fmla="*/ 358003 h 1645293"/>
              <a:gd name="connsiteX969" fmla="*/ 450685 w 2170251"/>
              <a:gd name="connsiteY969" fmla="*/ 369729 h 1645293"/>
              <a:gd name="connsiteX970" fmla="*/ 449323 w 2170251"/>
              <a:gd name="connsiteY970" fmla="*/ 367614 h 1645293"/>
              <a:gd name="connsiteX971" fmla="*/ 451590 w 2170251"/>
              <a:gd name="connsiteY971" fmla="*/ 360451 h 1645293"/>
              <a:gd name="connsiteX972" fmla="*/ 421929 w 2170251"/>
              <a:gd name="connsiteY972" fmla="*/ 355070 h 1645293"/>
              <a:gd name="connsiteX973" fmla="*/ 409280 w 2170251"/>
              <a:gd name="connsiteY973" fmla="*/ 358985 h 1645293"/>
              <a:gd name="connsiteX974" fmla="*/ 407184 w 2170251"/>
              <a:gd name="connsiteY974" fmla="*/ 370700 h 1645293"/>
              <a:gd name="connsiteX975" fmla="*/ 410185 w 2170251"/>
              <a:gd name="connsiteY975" fmla="*/ 381778 h 1645293"/>
              <a:gd name="connsiteX976" fmla="*/ 421834 w 2170251"/>
              <a:gd name="connsiteY976" fmla="*/ 384902 h 1645293"/>
              <a:gd name="connsiteX977" fmla="*/ 427844 w 2170251"/>
              <a:gd name="connsiteY977" fmla="*/ 374939 h 1645293"/>
              <a:gd name="connsiteX978" fmla="*/ 433388 w 2170251"/>
              <a:gd name="connsiteY978" fmla="*/ 385693 h 1645293"/>
              <a:gd name="connsiteX979" fmla="*/ 443408 w 2170251"/>
              <a:gd name="connsiteY979" fmla="*/ 379835 h 1645293"/>
              <a:gd name="connsiteX980" fmla="*/ 436131 w 2170251"/>
              <a:gd name="connsiteY980" fmla="*/ 389941 h 1645293"/>
              <a:gd name="connsiteX981" fmla="*/ 437664 w 2170251"/>
              <a:gd name="connsiteY981" fmla="*/ 396599 h 1645293"/>
              <a:gd name="connsiteX982" fmla="*/ 466963 w 2170251"/>
              <a:gd name="connsiteY982" fmla="*/ 392893 h 1645293"/>
              <a:gd name="connsiteX983" fmla="*/ 466239 w 2170251"/>
              <a:gd name="connsiteY983" fmla="*/ 406724 h 1645293"/>
              <a:gd name="connsiteX984" fmla="*/ 482984 w 2170251"/>
              <a:gd name="connsiteY984" fmla="*/ 409162 h 1645293"/>
              <a:gd name="connsiteX985" fmla="*/ 477974 w 2170251"/>
              <a:gd name="connsiteY985" fmla="*/ 412105 h 1645293"/>
              <a:gd name="connsiteX986" fmla="*/ 483346 w 2170251"/>
              <a:gd name="connsiteY986" fmla="*/ 418278 h 1645293"/>
              <a:gd name="connsiteX987" fmla="*/ 484813 w 2170251"/>
              <a:gd name="connsiteY987" fmla="*/ 422659 h 1645293"/>
              <a:gd name="connsiteX988" fmla="*/ 486804 w 2170251"/>
              <a:gd name="connsiteY988" fmla="*/ 408686 h 1645293"/>
              <a:gd name="connsiteX989" fmla="*/ 519827 w 2170251"/>
              <a:gd name="connsiteY989" fmla="*/ 434261 h 1645293"/>
              <a:gd name="connsiteX990" fmla="*/ 503082 w 2170251"/>
              <a:gd name="connsiteY990" fmla="*/ 431822 h 1645293"/>
              <a:gd name="connsiteX991" fmla="*/ 502263 w 2170251"/>
              <a:gd name="connsiteY991" fmla="*/ 443376 h 1645293"/>
              <a:gd name="connsiteX992" fmla="*/ 524285 w 2170251"/>
              <a:gd name="connsiteY992" fmla="*/ 449720 h 1645293"/>
              <a:gd name="connsiteX993" fmla="*/ 525837 w 2170251"/>
              <a:gd name="connsiteY993" fmla="*/ 456406 h 1645293"/>
              <a:gd name="connsiteX994" fmla="*/ 528209 w 2170251"/>
              <a:gd name="connsiteY994" fmla="*/ 451510 h 1645293"/>
              <a:gd name="connsiteX995" fmla="*/ 529733 w 2170251"/>
              <a:gd name="connsiteY995" fmla="*/ 458197 h 1645293"/>
              <a:gd name="connsiteX996" fmla="*/ 536019 w 2170251"/>
              <a:gd name="connsiteY996" fmla="*/ 455092 h 1645293"/>
              <a:gd name="connsiteX997" fmla="*/ 530362 w 2170251"/>
              <a:gd name="connsiteY997" fmla="*/ 474142 h 1645293"/>
              <a:gd name="connsiteX998" fmla="*/ 523637 w 2170251"/>
              <a:gd name="connsiteY998" fmla="*/ 465874 h 1645293"/>
              <a:gd name="connsiteX999" fmla="*/ 526561 w 2170251"/>
              <a:gd name="connsiteY999" fmla="*/ 474656 h 1645293"/>
              <a:gd name="connsiteX1000" fmla="*/ 517741 w 2170251"/>
              <a:gd name="connsiteY1000" fmla="*/ 478056 h 1645293"/>
              <a:gd name="connsiteX1001" fmla="*/ 514645 w 2170251"/>
              <a:gd name="connsiteY1001" fmla="*/ 464712 h 1645293"/>
              <a:gd name="connsiteX1002" fmla="*/ 515369 w 2170251"/>
              <a:gd name="connsiteY1002" fmla="*/ 482962 h 1645293"/>
              <a:gd name="connsiteX1003" fmla="*/ 501082 w 2170251"/>
              <a:gd name="connsiteY1003" fmla="*/ 477895 h 1645293"/>
              <a:gd name="connsiteX1004" fmla="*/ 503272 w 2170251"/>
              <a:gd name="connsiteY1004" fmla="*/ 468446 h 1645293"/>
              <a:gd name="connsiteX1005" fmla="*/ 499720 w 2170251"/>
              <a:gd name="connsiteY1005" fmla="*/ 475780 h 1645293"/>
              <a:gd name="connsiteX1006" fmla="*/ 494719 w 2170251"/>
              <a:gd name="connsiteY1006" fmla="*/ 478714 h 1645293"/>
              <a:gd name="connsiteX1007" fmla="*/ 501263 w 2170251"/>
              <a:gd name="connsiteY1007" fmla="*/ 482467 h 1645293"/>
              <a:gd name="connsiteX1008" fmla="*/ 492442 w 2170251"/>
              <a:gd name="connsiteY1008" fmla="*/ 485896 h 1645293"/>
              <a:gd name="connsiteX1009" fmla="*/ 489347 w 2170251"/>
              <a:gd name="connsiteY1009" fmla="*/ 472542 h 1645293"/>
              <a:gd name="connsiteX1010" fmla="*/ 490261 w 2170251"/>
              <a:gd name="connsiteY1010" fmla="*/ 463245 h 1645293"/>
              <a:gd name="connsiteX1011" fmla="*/ 486718 w 2170251"/>
              <a:gd name="connsiteY1011" fmla="*/ 470570 h 1645293"/>
              <a:gd name="connsiteX1012" fmla="*/ 489261 w 2170251"/>
              <a:gd name="connsiteY1012" fmla="*/ 470265 h 1645293"/>
              <a:gd name="connsiteX1013" fmla="*/ 486994 w 2170251"/>
              <a:gd name="connsiteY1013" fmla="*/ 477409 h 1645293"/>
              <a:gd name="connsiteX1014" fmla="*/ 480346 w 2170251"/>
              <a:gd name="connsiteY1014" fmla="*/ 471380 h 1645293"/>
              <a:gd name="connsiteX1015" fmla="*/ 484003 w 2170251"/>
              <a:gd name="connsiteY1015" fmla="*/ 466341 h 1645293"/>
              <a:gd name="connsiteX1016" fmla="*/ 471173 w 2170251"/>
              <a:gd name="connsiteY1016" fmla="*/ 465684 h 1645293"/>
              <a:gd name="connsiteX1017" fmla="*/ 477450 w 2170251"/>
              <a:gd name="connsiteY1017" fmla="*/ 462607 h 1645293"/>
              <a:gd name="connsiteX1018" fmla="*/ 463172 w 2170251"/>
              <a:gd name="connsiteY1018" fmla="*/ 457549 h 1645293"/>
              <a:gd name="connsiteX1019" fmla="*/ 460981 w 2170251"/>
              <a:gd name="connsiteY1019" fmla="*/ 466998 h 1645293"/>
              <a:gd name="connsiteX1020" fmla="*/ 453152 w 2170251"/>
              <a:gd name="connsiteY1020" fmla="*/ 463417 h 1645293"/>
              <a:gd name="connsiteX1021" fmla="*/ 451428 w 2170251"/>
              <a:gd name="connsiteY1021" fmla="*/ 452168 h 1645293"/>
              <a:gd name="connsiteX1022" fmla="*/ 444065 w 2170251"/>
              <a:gd name="connsiteY1022" fmla="*/ 459988 h 1645293"/>
              <a:gd name="connsiteX1023" fmla="*/ 446789 w 2170251"/>
              <a:gd name="connsiteY1023" fmla="*/ 464226 h 1645293"/>
              <a:gd name="connsiteX1024" fmla="*/ 439150 w 2170251"/>
              <a:gd name="connsiteY1024" fmla="*/ 465188 h 1645293"/>
              <a:gd name="connsiteX1025" fmla="*/ 445875 w 2170251"/>
              <a:gd name="connsiteY1025" fmla="*/ 473513 h 1645293"/>
              <a:gd name="connsiteX1026" fmla="*/ 444875 w 2170251"/>
              <a:gd name="connsiteY1026" fmla="*/ 480504 h 1645293"/>
              <a:gd name="connsiteX1027" fmla="*/ 436874 w 2170251"/>
              <a:gd name="connsiteY1027" fmla="*/ 472351 h 1645293"/>
              <a:gd name="connsiteX1028" fmla="*/ 438883 w 2170251"/>
              <a:gd name="connsiteY1028" fmla="*/ 490439 h 1645293"/>
              <a:gd name="connsiteX1029" fmla="*/ 447608 w 2170251"/>
              <a:gd name="connsiteY1029" fmla="*/ 484705 h 1645293"/>
              <a:gd name="connsiteX1030" fmla="*/ 450523 w 2170251"/>
              <a:gd name="connsiteY1030" fmla="*/ 493544 h 1645293"/>
              <a:gd name="connsiteX1031" fmla="*/ 452609 w 2170251"/>
              <a:gd name="connsiteY1031" fmla="*/ 481828 h 1645293"/>
              <a:gd name="connsiteX1032" fmla="*/ 448332 w 2170251"/>
              <a:gd name="connsiteY1032" fmla="*/ 502974 h 1645293"/>
              <a:gd name="connsiteX1033" fmla="*/ 456086 w 2170251"/>
              <a:gd name="connsiteY1033" fmla="*/ 504288 h 1645293"/>
              <a:gd name="connsiteX1034" fmla="*/ 460258 w 2170251"/>
              <a:gd name="connsiteY1034" fmla="*/ 512928 h 1645293"/>
              <a:gd name="connsiteX1035" fmla="*/ 446513 w 2170251"/>
              <a:gd name="connsiteY1035" fmla="*/ 521548 h 1645293"/>
              <a:gd name="connsiteX1036" fmla="*/ 465725 w 2170251"/>
              <a:gd name="connsiteY1036" fmla="*/ 521367 h 1645293"/>
              <a:gd name="connsiteX1037" fmla="*/ 441979 w 2170251"/>
              <a:gd name="connsiteY1037" fmla="*/ 535883 h 1645293"/>
              <a:gd name="connsiteX1038" fmla="*/ 439074 w 2170251"/>
              <a:gd name="connsiteY1038" fmla="*/ 527082 h 1645293"/>
              <a:gd name="connsiteX1039" fmla="*/ 426606 w 2170251"/>
              <a:gd name="connsiteY1039" fmla="*/ 535559 h 1645293"/>
              <a:gd name="connsiteX1040" fmla="*/ 416233 w 2170251"/>
              <a:gd name="connsiteY1040" fmla="*/ 532282 h 1645293"/>
              <a:gd name="connsiteX1041" fmla="*/ 420500 w 2170251"/>
              <a:gd name="connsiteY1041" fmla="*/ 543208 h 1645293"/>
              <a:gd name="connsiteX1042" fmla="*/ 421510 w 2170251"/>
              <a:gd name="connsiteY1042" fmla="*/ 536216 h 1645293"/>
              <a:gd name="connsiteX1043" fmla="*/ 425253 w 2170251"/>
              <a:gd name="connsiteY1043" fmla="*/ 533425 h 1645293"/>
              <a:gd name="connsiteX1044" fmla="*/ 434616 w 2170251"/>
              <a:gd name="connsiteY1044" fmla="*/ 543703 h 1645293"/>
              <a:gd name="connsiteX1045" fmla="*/ 432978 w 2170251"/>
              <a:gd name="connsiteY1045" fmla="*/ 534749 h 1645293"/>
              <a:gd name="connsiteX1046" fmla="*/ 458810 w 2170251"/>
              <a:gd name="connsiteY1046" fmla="*/ 540598 h 1645293"/>
              <a:gd name="connsiteX1047" fmla="*/ 485565 w 2170251"/>
              <a:gd name="connsiteY1047" fmla="*/ 537188 h 1645293"/>
              <a:gd name="connsiteX1048" fmla="*/ 485299 w 2170251"/>
              <a:gd name="connsiteY1048" fmla="*/ 530358 h 1645293"/>
              <a:gd name="connsiteX1049" fmla="*/ 496853 w 2170251"/>
              <a:gd name="connsiteY1049" fmla="*/ 531158 h 1645293"/>
              <a:gd name="connsiteX1050" fmla="*/ 501025 w 2170251"/>
              <a:gd name="connsiteY1050" fmla="*/ 539807 h 1645293"/>
              <a:gd name="connsiteX1051" fmla="*/ 507311 w 2170251"/>
              <a:gd name="connsiteY1051" fmla="*/ 536721 h 1645293"/>
              <a:gd name="connsiteX1052" fmla="*/ 508416 w 2170251"/>
              <a:gd name="connsiteY1052" fmla="*/ 531997 h 1645293"/>
              <a:gd name="connsiteX1053" fmla="*/ 506311 w 2170251"/>
              <a:gd name="connsiteY1053" fmla="*/ 543741 h 1645293"/>
              <a:gd name="connsiteX1054" fmla="*/ 511131 w 2170251"/>
              <a:gd name="connsiteY1054" fmla="*/ 536216 h 1645293"/>
              <a:gd name="connsiteX1055" fmla="*/ 508216 w 2170251"/>
              <a:gd name="connsiteY1055" fmla="*/ 527415 h 1645293"/>
              <a:gd name="connsiteX1056" fmla="*/ 518417 w 2170251"/>
              <a:gd name="connsiteY1056" fmla="*/ 526110 h 1645293"/>
              <a:gd name="connsiteX1057" fmla="*/ 513959 w 2170251"/>
              <a:gd name="connsiteY1057" fmla="*/ 510661 h 1645293"/>
              <a:gd name="connsiteX1058" fmla="*/ 515693 w 2170251"/>
              <a:gd name="connsiteY1058" fmla="*/ 521900 h 1645293"/>
              <a:gd name="connsiteX1059" fmla="*/ 505130 w 2170251"/>
              <a:gd name="connsiteY1059" fmla="*/ 514061 h 1645293"/>
              <a:gd name="connsiteX1060" fmla="*/ 496500 w 2170251"/>
              <a:gd name="connsiteY1060" fmla="*/ 522052 h 1645293"/>
              <a:gd name="connsiteX1061" fmla="*/ 491214 w 2170251"/>
              <a:gd name="connsiteY1061" fmla="*/ 518147 h 1645293"/>
              <a:gd name="connsiteX1062" fmla="*/ 491862 w 2170251"/>
              <a:gd name="connsiteY1062" fmla="*/ 502040 h 1645293"/>
              <a:gd name="connsiteX1063" fmla="*/ 483946 w 2170251"/>
              <a:gd name="connsiteY1063" fmla="*/ 496164 h 1645293"/>
              <a:gd name="connsiteX1064" fmla="*/ 486223 w 2170251"/>
              <a:gd name="connsiteY1064" fmla="*/ 489020 h 1645293"/>
              <a:gd name="connsiteX1065" fmla="*/ 492595 w 2170251"/>
              <a:gd name="connsiteY1065" fmla="*/ 488191 h 1645293"/>
              <a:gd name="connsiteX1066" fmla="*/ 489033 w 2170251"/>
              <a:gd name="connsiteY1066" fmla="*/ 495506 h 1645293"/>
              <a:gd name="connsiteX1067" fmla="*/ 498139 w 2170251"/>
              <a:gd name="connsiteY1067" fmla="*/ 498954 h 1645293"/>
              <a:gd name="connsiteX1068" fmla="*/ 515979 w 2170251"/>
              <a:gd name="connsiteY1068" fmla="*/ 496668 h 1645293"/>
              <a:gd name="connsiteX1069" fmla="*/ 519351 w 2170251"/>
              <a:gd name="connsiteY1069" fmla="*/ 484781 h 1645293"/>
              <a:gd name="connsiteX1070" fmla="*/ 530628 w 2170251"/>
              <a:gd name="connsiteY1070" fmla="*/ 478752 h 1645293"/>
              <a:gd name="connsiteX1071" fmla="*/ 534724 w 2170251"/>
              <a:gd name="connsiteY1071" fmla="*/ 485115 h 1645293"/>
              <a:gd name="connsiteX1072" fmla="*/ 528638 w 2170251"/>
              <a:gd name="connsiteY1072" fmla="*/ 492754 h 1645293"/>
              <a:gd name="connsiteX1073" fmla="*/ 537743 w 2170251"/>
              <a:gd name="connsiteY1073" fmla="*/ 496192 h 1645293"/>
              <a:gd name="connsiteX1074" fmla="*/ 532914 w 2170251"/>
              <a:gd name="connsiteY1074" fmla="*/ 503688 h 1645293"/>
              <a:gd name="connsiteX1075" fmla="*/ 527637 w 2170251"/>
              <a:gd name="connsiteY1075" fmla="*/ 499783 h 1645293"/>
              <a:gd name="connsiteX1076" fmla="*/ 523542 w 2170251"/>
              <a:gd name="connsiteY1076" fmla="*/ 493420 h 1645293"/>
              <a:gd name="connsiteX1077" fmla="*/ 521551 w 2170251"/>
              <a:gd name="connsiteY1077" fmla="*/ 507413 h 1645293"/>
              <a:gd name="connsiteX1078" fmla="*/ 543382 w 2170251"/>
              <a:gd name="connsiteY1078" fmla="*/ 509213 h 1645293"/>
              <a:gd name="connsiteX1079" fmla="*/ 546840 w 2170251"/>
              <a:gd name="connsiteY1079" fmla="*/ 499602 h 1645293"/>
              <a:gd name="connsiteX1080" fmla="*/ 568681 w 2170251"/>
              <a:gd name="connsiteY1080" fmla="*/ 501393 h 1645293"/>
              <a:gd name="connsiteX1081" fmla="*/ 567861 w 2170251"/>
              <a:gd name="connsiteY1081" fmla="*/ 512966 h 1645293"/>
              <a:gd name="connsiteX1082" fmla="*/ 557489 w 2170251"/>
              <a:gd name="connsiteY1082" fmla="*/ 509699 h 1645293"/>
              <a:gd name="connsiteX1083" fmla="*/ 557670 w 2170251"/>
              <a:gd name="connsiteY1083" fmla="*/ 514251 h 1645293"/>
              <a:gd name="connsiteX1084" fmla="*/ 560861 w 2170251"/>
              <a:gd name="connsiteY1084" fmla="*/ 529892 h 1645293"/>
              <a:gd name="connsiteX1085" fmla="*/ 559232 w 2170251"/>
              <a:gd name="connsiteY1085" fmla="*/ 520919 h 1645293"/>
              <a:gd name="connsiteX1086" fmla="*/ 551774 w 2170251"/>
              <a:gd name="connsiteY1086" fmla="*/ 526453 h 1645293"/>
              <a:gd name="connsiteX1087" fmla="*/ 562689 w 2170251"/>
              <a:gd name="connsiteY1087" fmla="*/ 543408 h 1645293"/>
              <a:gd name="connsiteX1088" fmla="*/ 566042 w 2170251"/>
              <a:gd name="connsiteY1088" fmla="*/ 531520 h 1645293"/>
              <a:gd name="connsiteX1089" fmla="*/ 567966 w 2170251"/>
              <a:gd name="connsiteY1089" fmla="*/ 547322 h 1645293"/>
              <a:gd name="connsiteX1090" fmla="*/ 571243 w 2170251"/>
              <a:gd name="connsiteY1090" fmla="*/ 533168 h 1645293"/>
              <a:gd name="connsiteX1091" fmla="*/ 574243 w 2170251"/>
              <a:gd name="connsiteY1091" fmla="*/ 544236 h 1645293"/>
              <a:gd name="connsiteX1092" fmla="*/ 580787 w 2170251"/>
              <a:gd name="connsiteY1092" fmla="*/ 547970 h 1645293"/>
              <a:gd name="connsiteX1093" fmla="*/ 578415 w 2170251"/>
              <a:gd name="connsiteY1093" fmla="*/ 552895 h 1645293"/>
              <a:gd name="connsiteX1094" fmla="*/ 547573 w 2170251"/>
              <a:gd name="connsiteY1094" fmla="*/ 549923 h 1645293"/>
              <a:gd name="connsiteX1095" fmla="*/ 550307 w 2170251"/>
              <a:gd name="connsiteY1095" fmla="*/ 554171 h 1645293"/>
              <a:gd name="connsiteX1096" fmla="*/ 542392 w 2170251"/>
              <a:gd name="connsiteY1096" fmla="*/ 548294 h 1645293"/>
              <a:gd name="connsiteX1097" fmla="*/ 538753 w 2170251"/>
              <a:gd name="connsiteY1097" fmla="*/ 553342 h 1645293"/>
              <a:gd name="connsiteX1098" fmla="*/ 540391 w 2170251"/>
              <a:gd name="connsiteY1098" fmla="*/ 562296 h 1645293"/>
              <a:gd name="connsiteX1099" fmla="*/ 522475 w 2170251"/>
              <a:gd name="connsiteY1099" fmla="*/ 562296 h 1645293"/>
              <a:gd name="connsiteX1100" fmla="*/ 519189 w 2170251"/>
              <a:gd name="connsiteY1100" fmla="*/ 544408 h 1645293"/>
              <a:gd name="connsiteX1101" fmla="*/ 546021 w 2170251"/>
              <a:gd name="connsiteY1101" fmla="*/ 543246 h 1645293"/>
              <a:gd name="connsiteX1102" fmla="*/ 535381 w 2170251"/>
              <a:gd name="connsiteY1102" fmla="*/ 533140 h 1645293"/>
              <a:gd name="connsiteX1103" fmla="*/ 553764 w 2170251"/>
              <a:gd name="connsiteY1103" fmla="*/ 544560 h 1645293"/>
              <a:gd name="connsiteX1104" fmla="*/ 542754 w 2170251"/>
              <a:gd name="connsiteY1104" fmla="*/ 525339 h 1645293"/>
              <a:gd name="connsiteX1105" fmla="*/ 556127 w 2170251"/>
              <a:gd name="connsiteY1105" fmla="*/ 507584 h 1645293"/>
              <a:gd name="connsiteX1106" fmla="*/ 537572 w 2170251"/>
              <a:gd name="connsiteY1106" fmla="*/ 523681 h 1645293"/>
              <a:gd name="connsiteX1107" fmla="*/ 520465 w 2170251"/>
              <a:gd name="connsiteY1107" fmla="*/ 512118 h 1645293"/>
              <a:gd name="connsiteX1108" fmla="*/ 522284 w 2170251"/>
              <a:gd name="connsiteY1108" fmla="*/ 525643 h 1645293"/>
              <a:gd name="connsiteX1109" fmla="*/ 527380 w 2170251"/>
              <a:gd name="connsiteY1109" fmla="*/ 524996 h 1645293"/>
              <a:gd name="connsiteX1110" fmla="*/ 520103 w 2170251"/>
              <a:gd name="connsiteY1110" fmla="*/ 535102 h 1645293"/>
              <a:gd name="connsiteX1111" fmla="*/ 512369 w 2170251"/>
              <a:gd name="connsiteY1111" fmla="*/ 533797 h 1645293"/>
              <a:gd name="connsiteX1112" fmla="*/ 515550 w 2170251"/>
              <a:gd name="connsiteY1112" fmla="*/ 549418 h 1645293"/>
              <a:gd name="connsiteX1113" fmla="*/ 507997 w 2170251"/>
              <a:gd name="connsiteY1113" fmla="*/ 552685 h 1645293"/>
              <a:gd name="connsiteX1114" fmla="*/ 502539 w 2170251"/>
              <a:gd name="connsiteY1114" fmla="*/ 544208 h 1645293"/>
              <a:gd name="connsiteX1115" fmla="*/ 493881 w 2170251"/>
              <a:gd name="connsiteY1115" fmla="*/ 552180 h 1645293"/>
              <a:gd name="connsiteX1116" fmla="*/ 494890 w 2170251"/>
              <a:gd name="connsiteY1116" fmla="*/ 545189 h 1645293"/>
              <a:gd name="connsiteX1117" fmla="*/ 486442 w 2170251"/>
              <a:gd name="connsiteY1117" fmla="*/ 557724 h 1645293"/>
              <a:gd name="connsiteX1118" fmla="*/ 472240 w 2170251"/>
              <a:gd name="connsiteY1118" fmla="*/ 554961 h 1645293"/>
              <a:gd name="connsiteX1119" fmla="*/ 471335 w 2170251"/>
              <a:gd name="connsiteY1119" fmla="*/ 564248 h 1645293"/>
              <a:gd name="connsiteX1120" fmla="*/ 461143 w 2170251"/>
              <a:gd name="connsiteY1120" fmla="*/ 565563 h 1645293"/>
              <a:gd name="connsiteX1121" fmla="*/ 464877 w 2170251"/>
              <a:gd name="connsiteY1121" fmla="*/ 562800 h 1645293"/>
              <a:gd name="connsiteX1122" fmla="*/ 459419 w 2170251"/>
              <a:gd name="connsiteY1122" fmla="*/ 554295 h 1645293"/>
              <a:gd name="connsiteX1123" fmla="*/ 442579 w 2170251"/>
              <a:gd name="connsiteY1123" fmla="*/ 549589 h 1645293"/>
              <a:gd name="connsiteX1124" fmla="*/ 446227 w 2170251"/>
              <a:gd name="connsiteY1124" fmla="*/ 544551 h 1645293"/>
              <a:gd name="connsiteX1125" fmla="*/ 441217 w 2170251"/>
              <a:gd name="connsiteY1125" fmla="*/ 547446 h 1645293"/>
              <a:gd name="connsiteX1126" fmla="*/ 431483 w 2170251"/>
              <a:gd name="connsiteY1126" fmla="*/ 560162 h 1645293"/>
              <a:gd name="connsiteX1127" fmla="*/ 432226 w 2170251"/>
              <a:gd name="connsiteY1127" fmla="*/ 546322 h 1645293"/>
              <a:gd name="connsiteX1128" fmla="*/ 424482 w 2170251"/>
              <a:gd name="connsiteY1128" fmla="*/ 545017 h 1645293"/>
              <a:gd name="connsiteX1129" fmla="*/ 421205 w 2170251"/>
              <a:gd name="connsiteY1129" fmla="*/ 559181 h 1645293"/>
              <a:gd name="connsiteX1130" fmla="*/ 425482 w 2170251"/>
              <a:gd name="connsiteY1130" fmla="*/ 570106 h 1645293"/>
              <a:gd name="connsiteX1131" fmla="*/ 419110 w 2170251"/>
              <a:gd name="connsiteY1131" fmla="*/ 570944 h 1645293"/>
              <a:gd name="connsiteX1132" fmla="*/ 418748 w 2170251"/>
              <a:gd name="connsiteY1132" fmla="*/ 561791 h 1645293"/>
              <a:gd name="connsiteX1133" fmla="*/ 392001 w 2170251"/>
              <a:gd name="connsiteY1133" fmla="*/ 565210 h 1645293"/>
              <a:gd name="connsiteX1134" fmla="*/ 385810 w 2170251"/>
              <a:gd name="connsiteY1134" fmla="*/ 570601 h 1645293"/>
              <a:gd name="connsiteX1135" fmla="*/ 388629 w 2170251"/>
              <a:gd name="connsiteY1135" fmla="*/ 577107 h 1645293"/>
              <a:gd name="connsiteX1136" fmla="*/ 376990 w 2170251"/>
              <a:gd name="connsiteY1136" fmla="*/ 574011 h 1645293"/>
              <a:gd name="connsiteX1137" fmla="*/ 374066 w 2170251"/>
              <a:gd name="connsiteY1137" fmla="*/ 565210 h 1645293"/>
              <a:gd name="connsiteX1138" fmla="*/ 371989 w 2170251"/>
              <a:gd name="connsiteY1138" fmla="*/ 576945 h 1645293"/>
              <a:gd name="connsiteX1139" fmla="*/ 364436 w 2170251"/>
              <a:gd name="connsiteY1139" fmla="*/ 580212 h 1645293"/>
              <a:gd name="connsiteX1140" fmla="*/ 362626 w 2170251"/>
              <a:gd name="connsiteY1140" fmla="*/ 566658 h 1645293"/>
              <a:gd name="connsiteX1141" fmla="*/ 346510 w 2170251"/>
              <a:gd name="connsiteY1141" fmla="*/ 580212 h 1645293"/>
              <a:gd name="connsiteX1142" fmla="*/ 344767 w 2170251"/>
              <a:gd name="connsiteY1142" fmla="*/ 568944 h 1645293"/>
              <a:gd name="connsiteX1143" fmla="*/ 323583 w 2170251"/>
              <a:gd name="connsiteY1143" fmla="*/ 583117 h 1645293"/>
              <a:gd name="connsiteX1144" fmla="*/ 357873 w 2170251"/>
              <a:gd name="connsiteY1144" fmla="*/ 576450 h 1645293"/>
              <a:gd name="connsiteX1145" fmla="*/ 422291 w 2170251"/>
              <a:gd name="connsiteY1145" fmla="*/ 586556 h 1645293"/>
              <a:gd name="connsiteX1146" fmla="*/ 422005 w 2170251"/>
              <a:gd name="connsiteY1146" fmla="*/ 579726 h 1645293"/>
              <a:gd name="connsiteX1147" fmla="*/ 436197 w 2170251"/>
              <a:gd name="connsiteY1147" fmla="*/ 582498 h 1645293"/>
              <a:gd name="connsiteX1148" fmla="*/ 432197 w 2170251"/>
              <a:gd name="connsiteY1148" fmla="*/ 578412 h 1645293"/>
              <a:gd name="connsiteX1149" fmla="*/ 447389 w 2170251"/>
              <a:gd name="connsiteY1149" fmla="*/ 574183 h 1645293"/>
              <a:gd name="connsiteX1150" fmla="*/ 455390 w 2170251"/>
              <a:gd name="connsiteY1150" fmla="*/ 582355 h 1645293"/>
              <a:gd name="connsiteX1151" fmla="*/ 456410 w 2170251"/>
              <a:gd name="connsiteY1151" fmla="*/ 575345 h 1645293"/>
              <a:gd name="connsiteX1152" fmla="*/ 465487 w 2170251"/>
              <a:gd name="connsiteY1152" fmla="*/ 578755 h 1645293"/>
              <a:gd name="connsiteX1153" fmla="*/ 456857 w 2170251"/>
              <a:gd name="connsiteY1153" fmla="*/ 586746 h 1645293"/>
              <a:gd name="connsiteX1154" fmla="*/ 472316 w 2170251"/>
              <a:gd name="connsiteY1154" fmla="*/ 589347 h 1645293"/>
              <a:gd name="connsiteX1155" fmla="*/ 475859 w 2170251"/>
              <a:gd name="connsiteY1155" fmla="*/ 582031 h 1645293"/>
              <a:gd name="connsiteX1156" fmla="*/ 493519 w 2170251"/>
              <a:gd name="connsiteY1156" fmla="*/ 575173 h 1645293"/>
              <a:gd name="connsiteX1157" fmla="*/ 501710 w 2170251"/>
              <a:gd name="connsiteY1157" fmla="*/ 587880 h 1645293"/>
              <a:gd name="connsiteX1158" fmla="*/ 501434 w 2170251"/>
              <a:gd name="connsiteY1158" fmla="*/ 581060 h 1645293"/>
              <a:gd name="connsiteX1159" fmla="*/ 509435 w 2170251"/>
              <a:gd name="connsiteY1159" fmla="*/ 589185 h 1645293"/>
              <a:gd name="connsiteX1160" fmla="*/ 519265 w 2170251"/>
              <a:gd name="connsiteY1160" fmla="*/ 578774 h 1645293"/>
              <a:gd name="connsiteX1161" fmla="*/ 516979 w 2170251"/>
              <a:gd name="connsiteY1161" fmla="*/ 585908 h 1645293"/>
              <a:gd name="connsiteX1162" fmla="*/ 531085 w 2170251"/>
              <a:gd name="connsiteY1162" fmla="*/ 586403 h 1645293"/>
              <a:gd name="connsiteX1163" fmla="*/ 528809 w 2170251"/>
              <a:gd name="connsiteY1163" fmla="*/ 593576 h 1645293"/>
              <a:gd name="connsiteX1164" fmla="*/ 532905 w 2170251"/>
              <a:gd name="connsiteY1164" fmla="*/ 599948 h 1645293"/>
              <a:gd name="connsiteX1165" fmla="*/ 540363 w 2170251"/>
              <a:gd name="connsiteY1165" fmla="*/ 594404 h 1645293"/>
              <a:gd name="connsiteX1166" fmla="*/ 532171 w 2170251"/>
              <a:gd name="connsiteY1166" fmla="*/ 581679 h 1645293"/>
              <a:gd name="connsiteX1167" fmla="*/ 537162 w 2170251"/>
              <a:gd name="connsiteY1167" fmla="*/ 578793 h 1645293"/>
              <a:gd name="connsiteX1168" fmla="*/ 539001 w 2170251"/>
              <a:gd name="connsiteY1168" fmla="*/ 592280 h 1645293"/>
              <a:gd name="connsiteX1169" fmla="*/ 546811 w 2170251"/>
              <a:gd name="connsiteY1169" fmla="*/ 595890 h 1645293"/>
              <a:gd name="connsiteX1170" fmla="*/ 538077 w 2170251"/>
              <a:gd name="connsiteY1170" fmla="*/ 601558 h 1645293"/>
              <a:gd name="connsiteX1171" fmla="*/ 534800 w 2170251"/>
              <a:gd name="connsiteY1171" fmla="*/ 615731 h 1645293"/>
              <a:gd name="connsiteX1172" fmla="*/ 543439 w 2170251"/>
              <a:gd name="connsiteY1172" fmla="*/ 607749 h 1645293"/>
              <a:gd name="connsiteX1173" fmla="*/ 541887 w 2170251"/>
              <a:gd name="connsiteY1173" fmla="*/ 601062 h 1645293"/>
              <a:gd name="connsiteX1174" fmla="*/ 548440 w 2170251"/>
              <a:gd name="connsiteY1174" fmla="*/ 604844 h 1645293"/>
              <a:gd name="connsiteX1175" fmla="*/ 549354 w 2170251"/>
              <a:gd name="connsiteY1175" fmla="*/ 595547 h 1645293"/>
              <a:gd name="connsiteX1176" fmla="*/ 553364 w 2170251"/>
              <a:gd name="connsiteY1176" fmla="*/ 599605 h 1645293"/>
              <a:gd name="connsiteX1177" fmla="*/ 536248 w 2170251"/>
              <a:gd name="connsiteY1177" fmla="*/ 620131 h 1645293"/>
              <a:gd name="connsiteX1178" fmla="*/ 535438 w 2170251"/>
              <a:gd name="connsiteY1178" fmla="*/ 631695 h 1645293"/>
              <a:gd name="connsiteX1179" fmla="*/ 532705 w 2170251"/>
              <a:gd name="connsiteY1179" fmla="*/ 627447 h 1645293"/>
              <a:gd name="connsiteX1180" fmla="*/ 530886 w 2170251"/>
              <a:gd name="connsiteY1180" fmla="*/ 613940 h 1645293"/>
              <a:gd name="connsiteX1181" fmla="*/ 507035 w 2170251"/>
              <a:gd name="connsiteY1181" fmla="*/ 626142 h 1645293"/>
              <a:gd name="connsiteX1182" fmla="*/ 506035 w 2170251"/>
              <a:gd name="connsiteY1182" fmla="*/ 633152 h 1645293"/>
              <a:gd name="connsiteX1183" fmla="*/ 490566 w 2170251"/>
              <a:gd name="connsiteY1183" fmla="*/ 630533 h 1645293"/>
              <a:gd name="connsiteX1184" fmla="*/ 489033 w 2170251"/>
              <a:gd name="connsiteY1184" fmla="*/ 623884 h 1645293"/>
              <a:gd name="connsiteX1185" fmla="*/ 462363 w 2170251"/>
              <a:gd name="connsiteY1185" fmla="*/ 629561 h 1645293"/>
              <a:gd name="connsiteX1186" fmla="*/ 463725 w 2170251"/>
              <a:gd name="connsiteY1186" fmla="*/ 631647 h 1645293"/>
              <a:gd name="connsiteX1187" fmla="*/ 456914 w 2170251"/>
              <a:gd name="connsiteY1187" fmla="*/ 621084 h 1645293"/>
              <a:gd name="connsiteX1188" fmla="*/ 458648 w 2170251"/>
              <a:gd name="connsiteY1188" fmla="*/ 632304 h 1645293"/>
              <a:gd name="connsiteX1189" fmla="*/ 453638 w 2170251"/>
              <a:gd name="connsiteY1189" fmla="*/ 635248 h 1645293"/>
              <a:gd name="connsiteX1190" fmla="*/ 446904 w 2170251"/>
              <a:gd name="connsiteY1190" fmla="*/ 626942 h 1645293"/>
              <a:gd name="connsiteX1191" fmla="*/ 418776 w 2170251"/>
              <a:gd name="connsiteY1191" fmla="*/ 628247 h 1645293"/>
              <a:gd name="connsiteX1192" fmla="*/ 409423 w 2170251"/>
              <a:gd name="connsiteY1192" fmla="*/ 617979 h 1645293"/>
              <a:gd name="connsiteX1193" fmla="*/ 416252 w 2170251"/>
              <a:gd name="connsiteY1193" fmla="*/ 628552 h 1645293"/>
              <a:gd name="connsiteX1194" fmla="*/ 377209 w 2170251"/>
              <a:gd name="connsiteY1194" fmla="*/ 645011 h 1645293"/>
              <a:gd name="connsiteX1195" fmla="*/ 379400 w 2170251"/>
              <a:gd name="connsiteY1195" fmla="*/ 635552 h 1645293"/>
              <a:gd name="connsiteX1196" fmla="*/ 373390 w 2170251"/>
              <a:gd name="connsiteY1196" fmla="*/ 645487 h 1645293"/>
              <a:gd name="connsiteX1197" fmla="*/ 352654 w 2170251"/>
              <a:gd name="connsiteY1197" fmla="*/ 638991 h 1645293"/>
              <a:gd name="connsiteX1198" fmla="*/ 357826 w 2170251"/>
              <a:gd name="connsiteY1198" fmla="*/ 640610 h 1645293"/>
              <a:gd name="connsiteX1199" fmla="*/ 339995 w 2170251"/>
              <a:gd name="connsiteY1199" fmla="*/ 642906 h 1645293"/>
              <a:gd name="connsiteX1200" fmla="*/ 343452 w 2170251"/>
              <a:gd name="connsiteY1200" fmla="*/ 633266 h 1645293"/>
              <a:gd name="connsiteX1201" fmla="*/ 348729 w 2170251"/>
              <a:gd name="connsiteY1201" fmla="*/ 637181 h 1645293"/>
              <a:gd name="connsiteX1202" fmla="*/ 352101 w 2170251"/>
              <a:gd name="connsiteY1202" fmla="*/ 625294 h 1645293"/>
              <a:gd name="connsiteX1203" fmla="*/ 345910 w 2170251"/>
              <a:gd name="connsiteY1203" fmla="*/ 630676 h 1645293"/>
              <a:gd name="connsiteX1204" fmla="*/ 345548 w 2170251"/>
              <a:gd name="connsiteY1204" fmla="*/ 621570 h 1645293"/>
              <a:gd name="connsiteX1205" fmla="*/ 338357 w 2170251"/>
              <a:gd name="connsiteY1205" fmla="*/ 633933 h 1645293"/>
              <a:gd name="connsiteX1206" fmla="*/ 320269 w 2170251"/>
              <a:gd name="connsiteY1206" fmla="*/ 629352 h 1645293"/>
              <a:gd name="connsiteX1207" fmla="*/ 326441 w 2170251"/>
              <a:gd name="connsiteY1207" fmla="*/ 623989 h 1645293"/>
              <a:gd name="connsiteX1208" fmla="*/ 316259 w 2170251"/>
              <a:gd name="connsiteY1208" fmla="*/ 625294 h 1645293"/>
              <a:gd name="connsiteX1209" fmla="*/ 318983 w 2170251"/>
              <a:gd name="connsiteY1209" fmla="*/ 629542 h 1645293"/>
              <a:gd name="connsiteX1210" fmla="*/ 310610 w 2170251"/>
              <a:gd name="connsiteY1210" fmla="*/ 644363 h 1645293"/>
              <a:gd name="connsiteX1211" fmla="*/ 329441 w 2170251"/>
              <a:gd name="connsiteY1211" fmla="*/ 635048 h 1645293"/>
              <a:gd name="connsiteX1212" fmla="*/ 340262 w 2170251"/>
              <a:gd name="connsiteY1212" fmla="*/ 649716 h 1645293"/>
              <a:gd name="connsiteX1213" fmla="*/ 328889 w 2170251"/>
              <a:gd name="connsiteY1213" fmla="*/ 653459 h 1645293"/>
              <a:gd name="connsiteX1214" fmla="*/ 318525 w 2170251"/>
              <a:gd name="connsiteY1214" fmla="*/ 650211 h 1645293"/>
              <a:gd name="connsiteX1215" fmla="*/ 325155 w 2170251"/>
              <a:gd name="connsiteY1215" fmla="*/ 656250 h 1645293"/>
              <a:gd name="connsiteX1216" fmla="*/ 314973 w 2170251"/>
              <a:gd name="connsiteY1216" fmla="*/ 657546 h 1645293"/>
              <a:gd name="connsiteX1217" fmla="*/ 327717 w 2170251"/>
              <a:gd name="connsiteY1217" fmla="*/ 655917 h 1645293"/>
              <a:gd name="connsiteX1218" fmla="*/ 326717 w 2170251"/>
              <a:gd name="connsiteY1218" fmla="*/ 662927 h 1645293"/>
              <a:gd name="connsiteX1219" fmla="*/ 366751 w 2170251"/>
              <a:gd name="connsiteY1219" fmla="*/ 671557 h 1645293"/>
              <a:gd name="connsiteX1220" fmla="*/ 357111 w 2170251"/>
              <a:gd name="connsiteY1220" fmla="*/ 654469 h 1645293"/>
              <a:gd name="connsiteX1221" fmla="*/ 359559 w 2170251"/>
              <a:gd name="connsiteY1221" fmla="*/ 651850 h 1645293"/>
              <a:gd name="connsiteX1222" fmla="*/ 368751 w 2170251"/>
              <a:gd name="connsiteY1222" fmla="*/ 657546 h 1645293"/>
              <a:gd name="connsiteX1223" fmla="*/ 373123 w 2170251"/>
              <a:gd name="connsiteY1223" fmla="*/ 670776 h 1645293"/>
              <a:gd name="connsiteX1224" fmla="*/ 397326 w 2170251"/>
              <a:gd name="connsiteY1224" fmla="*/ 667642 h 1645293"/>
              <a:gd name="connsiteX1225" fmla="*/ 394964 w 2170251"/>
              <a:gd name="connsiteY1225" fmla="*/ 672538 h 1645293"/>
              <a:gd name="connsiteX1226" fmla="*/ 408794 w 2170251"/>
              <a:gd name="connsiteY1226" fmla="*/ 666204 h 1645293"/>
              <a:gd name="connsiteX1227" fmla="*/ 417795 w 2170251"/>
              <a:gd name="connsiteY1227" fmla="*/ 667328 h 1645293"/>
              <a:gd name="connsiteX1228" fmla="*/ 416890 w 2170251"/>
              <a:gd name="connsiteY1228" fmla="*/ 676586 h 1645293"/>
              <a:gd name="connsiteX1229" fmla="*/ 430625 w 2170251"/>
              <a:gd name="connsiteY1229" fmla="*/ 667985 h 1645293"/>
              <a:gd name="connsiteX1230" fmla="*/ 434893 w 2170251"/>
              <a:gd name="connsiteY1230" fmla="*/ 678910 h 1645293"/>
              <a:gd name="connsiteX1231" fmla="*/ 435626 w 2170251"/>
              <a:gd name="connsiteY1231" fmla="*/ 665042 h 1645293"/>
              <a:gd name="connsiteX1232" fmla="*/ 451456 w 2170251"/>
              <a:gd name="connsiteY1232" fmla="*/ 676805 h 1645293"/>
              <a:gd name="connsiteX1233" fmla="*/ 455000 w 2170251"/>
              <a:gd name="connsiteY1233" fmla="*/ 669461 h 1645293"/>
              <a:gd name="connsiteX1234" fmla="*/ 455352 w 2170251"/>
              <a:gd name="connsiteY1234" fmla="*/ 678596 h 1645293"/>
              <a:gd name="connsiteX1235" fmla="*/ 464268 w 2170251"/>
              <a:gd name="connsiteY1235" fmla="*/ 677434 h 1645293"/>
              <a:gd name="connsiteX1236" fmla="*/ 452171 w 2170251"/>
              <a:gd name="connsiteY1236" fmla="*/ 695027 h 1645293"/>
              <a:gd name="connsiteX1237" fmla="*/ 450723 w 2170251"/>
              <a:gd name="connsiteY1237" fmla="*/ 690636 h 1645293"/>
              <a:gd name="connsiteX1238" fmla="*/ 452885 w 2170251"/>
              <a:gd name="connsiteY1238" fmla="*/ 681206 h 1645293"/>
              <a:gd name="connsiteX1239" fmla="*/ 442703 w 2170251"/>
              <a:gd name="connsiteY1239" fmla="*/ 682501 h 1645293"/>
              <a:gd name="connsiteX1240" fmla="*/ 439712 w 2170251"/>
              <a:gd name="connsiteY1240" fmla="*/ 671395 h 1645293"/>
              <a:gd name="connsiteX1241" fmla="*/ 433788 w 2170251"/>
              <a:gd name="connsiteY1241" fmla="*/ 683644 h 1645293"/>
              <a:gd name="connsiteX1242" fmla="*/ 426044 w 2170251"/>
              <a:gd name="connsiteY1242" fmla="*/ 682330 h 1645293"/>
              <a:gd name="connsiteX1243" fmla="*/ 425787 w 2170251"/>
              <a:gd name="connsiteY1243" fmla="*/ 675500 h 1645293"/>
              <a:gd name="connsiteX1244" fmla="*/ 417138 w 2170251"/>
              <a:gd name="connsiteY1244" fmla="*/ 683482 h 1645293"/>
              <a:gd name="connsiteX1245" fmla="*/ 410118 w 2170251"/>
              <a:gd name="connsiteY1245" fmla="*/ 668328 h 1645293"/>
              <a:gd name="connsiteX1246" fmla="*/ 408118 w 2170251"/>
              <a:gd name="connsiteY1246" fmla="*/ 682330 h 1645293"/>
              <a:gd name="connsiteX1247" fmla="*/ 392754 w 2170251"/>
              <a:gd name="connsiteY1247" fmla="*/ 681996 h 1645293"/>
              <a:gd name="connsiteX1248" fmla="*/ 396392 w 2170251"/>
              <a:gd name="connsiteY1248" fmla="*/ 676948 h 1645293"/>
              <a:gd name="connsiteX1249" fmla="*/ 391287 w 2170251"/>
              <a:gd name="connsiteY1249" fmla="*/ 677605 h 1645293"/>
              <a:gd name="connsiteX1250" fmla="*/ 391744 w 2170251"/>
              <a:gd name="connsiteY1250" fmla="*/ 689016 h 1645293"/>
              <a:gd name="connsiteX1251" fmla="*/ 428692 w 2170251"/>
              <a:gd name="connsiteY1251" fmla="*/ 684292 h 1645293"/>
              <a:gd name="connsiteX1252" fmla="*/ 430425 w 2170251"/>
              <a:gd name="connsiteY1252" fmla="*/ 695541 h 1645293"/>
              <a:gd name="connsiteX1253" fmla="*/ 433959 w 2170251"/>
              <a:gd name="connsiteY1253" fmla="*/ 688216 h 1645293"/>
              <a:gd name="connsiteX1254" fmla="*/ 438874 w 2170251"/>
              <a:gd name="connsiteY1254" fmla="*/ 682996 h 1645293"/>
              <a:gd name="connsiteX1255" fmla="*/ 445418 w 2170251"/>
              <a:gd name="connsiteY1255" fmla="*/ 686730 h 1645293"/>
              <a:gd name="connsiteX1256" fmla="*/ 449332 w 2170251"/>
              <a:gd name="connsiteY1256" fmla="*/ 688540 h 1645293"/>
              <a:gd name="connsiteX1257" fmla="*/ 439512 w 2170251"/>
              <a:gd name="connsiteY1257" fmla="*/ 698960 h 1645293"/>
              <a:gd name="connsiteX1258" fmla="*/ 458534 w 2170251"/>
              <a:gd name="connsiteY1258" fmla="*/ 694226 h 1645293"/>
              <a:gd name="connsiteX1259" fmla="*/ 468982 w 2170251"/>
              <a:gd name="connsiteY1259" fmla="*/ 699779 h 1645293"/>
              <a:gd name="connsiteX1260" fmla="*/ 465525 w 2170251"/>
              <a:gd name="connsiteY1260" fmla="*/ 709381 h 1645293"/>
              <a:gd name="connsiteX1261" fmla="*/ 480260 w 2170251"/>
              <a:gd name="connsiteY1261" fmla="*/ 693769 h 1645293"/>
              <a:gd name="connsiteX1262" fmla="*/ 512378 w 2170251"/>
              <a:gd name="connsiteY1262" fmla="*/ 696532 h 1645293"/>
              <a:gd name="connsiteX1263" fmla="*/ 523846 w 2170251"/>
              <a:gd name="connsiteY1263" fmla="*/ 695074 h 1645293"/>
              <a:gd name="connsiteX1264" fmla="*/ 519103 w 2170251"/>
              <a:gd name="connsiteY1264" fmla="*/ 704828 h 1645293"/>
              <a:gd name="connsiteX1265" fmla="*/ 527666 w 2170251"/>
              <a:gd name="connsiteY1265" fmla="*/ 694588 h 1645293"/>
              <a:gd name="connsiteX1266" fmla="*/ 533029 w 2170251"/>
              <a:gd name="connsiteY1266" fmla="*/ 700770 h 1645293"/>
              <a:gd name="connsiteX1267" fmla="*/ 539210 w 2170251"/>
              <a:gd name="connsiteY1267" fmla="*/ 695388 h 1645293"/>
              <a:gd name="connsiteX1268" fmla="*/ 535486 w 2170251"/>
              <a:gd name="connsiteY1268" fmla="*/ 698160 h 1645293"/>
              <a:gd name="connsiteX1269" fmla="*/ 539658 w 2170251"/>
              <a:gd name="connsiteY1269" fmla="*/ 706780 h 1645293"/>
              <a:gd name="connsiteX1270" fmla="*/ 540572 w 2170251"/>
              <a:gd name="connsiteY1270" fmla="*/ 697484 h 1645293"/>
              <a:gd name="connsiteX1271" fmla="*/ 558041 w 2170251"/>
              <a:gd name="connsiteY1271" fmla="*/ 718182 h 1645293"/>
              <a:gd name="connsiteX1272" fmla="*/ 564052 w 2170251"/>
              <a:gd name="connsiteY1272" fmla="*/ 708257 h 1645293"/>
              <a:gd name="connsiteX1273" fmla="*/ 557593 w 2170251"/>
              <a:gd name="connsiteY1273" fmla="*/ 706828 h 1645293"/>
              <a:gd name="connsiteX1274" fmla="*/ 547316 w 2170251"/>
              <a:gd name="connsiteY1274" fmla="*/ 705828 h 1645293"/>
              <a:gd name="connsiteX1275" fmla="*/ 547135 w 2170251"/>
              <a:gd name="connsiteY1275" fmla="*/ 701246 h 1645293"/>
              <a:gd name="connsiteX1276" fmla="*/ 565147 w 2170251"/>
              <a:gd name="connsiteY1276" fmla="*/ 703542 h 1645293"/>
              <a:gd name="connsiteX1277" fmla="*/ 561232 w 2170251"/>
              <a:gd name="connsiteY1277" fmla="*/ 701742 h 1645293"/>
              <a:gd name="connsiteX1278" fmla="*/ 563699 w 2170251"/>
              <a:gd name="connsiteY1278" fmla="*/ 699141 h 1645293"/>
              <a:gd name="connsiteX1279" fmla="*/ 569062 w 2170251"/>
              <a:gd name="connsiteY1279" fmla="*/ 705323 h 1645293"/>
              <a:gd name="connsiteX1280" fmla="*/ 581168 w 2170251"/>
              <a:gd name="connsiteY1280" fmla="*/ 687778 h 1645293"/>
              <a:gd name="connsiteX1281" fmla="*/ 588816 w 2170251"/>
              <a:gd name="connsiteY1281" fmla="*/ 686778 h 1645293"/>
              <a:gd name="connsiteX1282" fmla="*/ 590283 w 2170251"/>
              <a:gd name="connsiteY1282" fmla="*/ 691169 h 1645293"/>
              <a:gd name="connsiteX1283" fmla="*/ 588188 w 2170251"/>
              <a:gd name="connsiteY1283" fmla="*/ 702904 h 1645293"/>
              <a:gd name="connsiteX1284" fmla="*/ 595560 w 2170251"/>
              <a:gd name="connsiteY1284" fmla="*/ 695074 h 1645293"/>
              <a:gd name="connsiteX1285" fmla="*/ 592826 w 2170251"/>
              <a:gd name="connsiteY1285" fmla="*/ 690826 h 1645293"/>
              <a:gd name="connsiteX1286" fmla="*/ 603199 w 2170251"/>
              <a:gd name="connsiteY1286" fmla="*/ 694103 h 1645293"/>
              <a:gd name="connsiteX1287" fmla="*/ 601742 w 2170251"/>
              <a:gd name="connsiteY1287" fmla="*/ 689683 h 1645293"/>
              <a:gd name="connsiteX1288" fmla="*/ 618487 w 2170251"/>
              <a:gd name="connsiteY1288" fmla="*/ 692160 h 1645293"/>
              <a:gd name="connsiteX1289" fmla="*/ 608657 w 2170251"/>
              <a:gd name="connsiteY1289" fmla="*/ 702580 h 1645293"/>
              <a:gd name="connsiteX1290" fmla="*/ 619135 w 2170251"/>
              <a:gd name="connsiteY1290" fmla="*/ 708095 h 1645293"/>
              <a:gd name="connsiteX1291" fmla="*/ 619849 w 2170251"/>
              <a:gd name="connsiteY1291" fmla="*/ 694274 h 1645293"/>
              <a:gd name="connsiteX1292" fmla="*/ 627850 w 2170251"/>
              <a:gd name="connsiteY1292" fmla="*/ 702408 h 1645293"/>
              <a:gd name="connsiteX1293" fmla="*/ 628583 w 2170251"/>
              <a:gd name="connsiteY1293" fmla="*/ 688559 h 1645293"/>
              <a:gd name="connsiteX1294" fmla="*/ 625859 w 2170251"/>
              <a:gd name="connsiteY1294" fmla="*/ 684320 h 1645293"/>
              <a:gd name="connsiteX1295" fmla="*/ 619477 w 2170251"/>
              <a:gd name="connsiteY1295" fmla="*/ 685130 h 1645293"/>
              <a:gd name="connsiteX1296" fmla="*/ 625573 w 2170251"/>
              <a:gd name="connsiteY1296" fmla="*/ 677510 h 1645293"/>
              <a:gd name="connsiteX1297" fmla="*/ 621668 w 2170251"/>
              <a:gd name="connsiteY1297" fmla="*/ 675681 h 1645293"/>
              <a:gd name="connsiteX1298" fmla="*/ 629307 w 2170251"/>
              <a:gd name="connsiteY1298" fmla="*/ 674729 h 1645293"/>
              <a:gd name="connsiteX1299" fmla="*/ 628936 w 2170251"/>
              <a:gd name="connsiteY1299" fmla="*/ 665623 h 1645293"/>
              <a:gd name="connsiteX1300" fmla="*/ 652053 w 2170251"/>
              <a:gd name="connsiteY1300" fmla="*/ 667242 h 1645293"/>
              <a:gd name="connsiteX1301" fmla="*/ 655149 w 2170251"/>
              <a:gd name="connsiteY1301" fmla="*/ 680568 h 1645293"/>
              <a:gd name="connsiteX1302" fmla="*/ 642499 w 2170251"/>
              <a:gd name="connsiteY1302" fmla="*/ 684501 h 1645293"/>
              <a:gd name="connsiteX1303" fmla="*/ 664331 w 2170251"/>
              <a:gd name="connsiteY1303" fmla="*/ 686283 h 1645293"/>
              <a:gd name="connsiteX1304" fmla="*/ 648853 w 2170251"/>
              <a:gd name="connsiteY1304" fmla="*/ 683673 h 1645293"/>
              <a:gd name="connsiteX1305" fmla="*/ 646138 w 2170251"/>
              <a:gd name="connsiteY1305" fmla="*/ 711552 h 1645293"/>
              <a:gd name="connsiteX1306" fmla="*/ 653510 w 2170251"/>
              <a:gd name="connsiteY1306" fmla="*/ 703713 h 1645293"/>
              <a:gd name="connsiteX1307" fmla="*/ 648500 w 2170251"/>
              <a:gd name="connsiteY1307" fmla="*/ 706628 h 1645293"/>
              <a:gd name="connsiteX1308" fmla="*/ 654425 w 2170251"/>
              <a:gd name="connsiteY1308" fmla="*/ 694426 h 1645293"/>
              <a:gd name="connsiteX1309" fmla="*/ 664788 w 2170251"/>
              <a:gd name="connsiteY1309" fmla="*/ 697713 h 1645293"/>
              <a:gd name="connsiteX1310" fmla="*/ 668979 w 2170251"/>
              <a:gd name="connsiteY1310" fmla="*/ 706323 h 1645293"/>
              <a:gd name="connsiteX1311" fmla="*/ 662616 w 2170251"/>
              <a:gd name="connsiteY1311" fmla="*/ 707133 h 1645293"/>
              <a:gd name="connsiteX1312" fmla="*/ 671541 w 2170251"/>
              <a:gd name="connsiteY1312" fmla="*/ 706009 h 1645293"/>
              <a:gd name="connsiteX1313" fmla="*/ 670627 w 2170251"/>
              <a:gd name="connsiteY1313" fmla="*/ 715286 h 1645293"/>
              <a:gd name="connsiteX1314" fmla="*/ 675551 w 2170251"/>
              <a:gd name="connsiteY1314" fmla="*/ 710076 h 1645293"/>
              <a:gd name="connsiteX1315" fmla="*/ 682552 w 2170251"/>
              <a:gd name="connsiteY1315" fmla="*/ 693131 h 1645293"/>
              <a:gd name="connsiteX1316" fmla="*/ 684276 w 2170251"/>
              <a:gd name="connsiteY1316" fmla="*/ 704371 h 1645293"/>
              <a:gd name="connsiteX1317" fmla="*/ 689277 w 2170251"/>
              <a:gd name="connsiteY1317" fmla="*/ 701446 h 1645293"/>
              <a:gd name="connsiteX1318" fmla="*/ 694925 w 2170251"/>
              <a:gd name="connsiteY1318" fmla="*/ 714486 h 1645293"/>
              <a:gd name="connsiteX1319" fmla="*/ 702288 w 2170251"/>
              <a:gd name="connsiteY1319" fmla="*/ 706666 h 1645293"/>
              <a:gd name="connsiteX1320" fmla="*/ 697020 w 2170251"/>
              <a:gd name="connsiteY1320" fmla="*/ 702732 h 1645293"/>
              <a:gd name="connsiteX1321" fmla="*/ 704574 w 2170251"/>
              <a:gd name="connsiteY1321" fmla="*/ 699484 h 1645293"/>
              <a:gd name="connsiteX1322" fmla="*/ 707660 w 2170251"/>
              <a:gd name="connsiteY1322" fmla="*/ 712829 h 1645293"/>
              <a:gd name="connsiteX1323" fmla="*/ 711203 w 2170251"/>
              <a:gd name="connsiteY1323" fmla="*/ 705504 h 1645293"/>
              <a:gd name="connsiteX1324" fmla="*/ 706755 w 2170251"/>
              <a:gd name="connsiteY1324" fmla="*/ 690054 h 1645293"/>
              <a:gd name="connsiteX1325" fmla="*/ 720928 w 2170251"/>
              <a:gd name="connsiteY1325" fmla="*/ 692807 h 1645293"/>
              <a:gd name="connsiteX1326" fmla="*/ 711013 w 2170251"/>
              <a:gd name="connsiteY1326" fmla="*/ 700942 h 1645293"/>
              <a:gd name="connsiteX1327" fmla="*/ 730406 w 2170251"/>
              <a:gd name="connsiteY1327" fmla="*/ 705371 h 1645293"/>
              <a:gd name="connsiteX1328" fmla="*/ 721843 w 2170251"/>
              <a:gd name="connsiteY1328" fmla="*/ 715591 h 1645293"/>
              <a:gd name="connsiteX1329" fmla="*/ 716480 w 2170251"/>
              <a:gd name="connsiteY1329" fmla="*/ 709428 h 1645293"/>
              <a:gd name="connsiteX1330" fmla="*/ 711479 w 2170251"/>
              <a:gd name="connsiteY1330" fmla="*/ 712343 h 1645293"/>
              <a:gd name="connsiteX1331" fmla="*/ 707936 w 2170251"/>
              <a:gd name="connsiteY1331" fmla="*/ 719668 h 1645293"/>
              <a:gd name="connsiteX1332" fmla="*/ 701288 w 2170251"/>
              <a:gd name="connsiteY1332" fmla="*/ 713648 h 1645293"/>
              <a:gd name="connsiteX1333" fmla="*/ 709574 w 2170251"/>
              <a:gd name="connsiteY1333" fmla="*/ 728621 h 1645293"/>
              <a:gd name="connsiteX1334" fmla="*/ 712946 w 2170251"/>
              <a:gd name="connsiteY1334" fmla="*/ 716744 h 1645293"/>
              <a:gd name="connsiteX1335" fmla="*/ 718404 w 2170251"/>
              <a:gd name="connsiteY1335" fmla="*/ 725202 h 1645293"/>
              <a:gd name="connsiteX1336" fmla="*/ 721852 w 2170251"/>
              <a:gd name="connsiteY1336" fmla="*/ 715582 h 1645293"/>
              <a:gd name="connsiteX1337" fmla="*/ 723490 w 2170251"/>
              <a:gd name="connsiteY1337" fmla="*/ 724535 h 1645293"/>
              <a:gd name="connsiteX1338" fmla="*/ 726948 w 2170251"/>
              <a:gd name="connsiteY1338" fmla="*/ 714915 h 1645293"/>
              <a:gd name="connsiteX1339" fmla="*/ 732682 w 2170251"/>
              <a:gd name="connsiteY1339" fmla="*/ 730241 h 1645293"/>
              <a:gd name="connsiteX1340" fmla="*/ 753161 w 2170251"/>
              <a:gd name="connsiteY1340" fmla="*/ 729917 h 1645293"/>
              <a:gd name="connsiteX1341" fmla="*/ 748055 w 2170251"/>
              <a:gd name="connsiteY1341" fmla="*/ 730564 h 1645293"/>
              <a:gd name="connsiteX1342" fmla="*/ 748141 w 2170251"/>
              <a:gd name="connsiteY1342" fmla="*/ 732850 h 1645293"/>
              <a:gd name="connsiteX1343" fmla="*/ 744045 w 2170251"/>
              <a:gd name="connsiteY1343" fmla="*/ 726478 h 1645293"/>
              <a:gd name="connsiteX1344" fmla="*/ 728043 w 2170251"/>
              <a:gd name="connsiteY1344" fmla="*/ 742299 h 1645293"/>
              <a:gd name="connsiteX1345" fmla="*/ 723948 w 2170251"/>
              <a:gd name="connsiteY1345" fmla="*/ 735936 h 1645293"/>
              <a:gd name="connsiteX1346" fmla="*/ 723033 w 2170251"/>
              <a:gd name="connsiteY1346" fmla="*/ 745223 h 1645293"/>
              <a:gd name="connsiteX1347" fmla="*/ 729491 w 2170251"/>
              <a:gd name="connsiteY1347" fmla="*/ 746700 h 1645293"/>
              <a:gd name="connsiteX1348" fmla="*/ 743322 w 2170251"/>
              <a:gd name="connsiteY1348" fmla="*/ 740346 h 1645293"/>
              <a:gd name="connsiteX1349" fmla="*/ 742426 w 2170251"/>
              <a:gd name="connsiteY1349" fmla="*/ 749614 h 1645293"/>
              <a:gd name="connsiteX1350" fmla="*/ 737311 w 2170251"/>
              <a:gd name="connsiteY1350" fmla="*/ 750272 h 1645293"/>
              <a:gd name="connsiteX1351" fmla="*/ 746331 w 2170251"/>
              <a:gd name="connsiteY1351" fmla="*/ 751395 h 1645293"/>
              <a:gd name="connsiteX1352" fmla="*/ 749970 w 2170251"/>
              <a:gd name="connsiteY1352" fmla="*/ 746338 h 1645293"/>
              <a:gd name="connsiteX1353" fmla="*/ 752056 w 2170251"/>
              <a:gd name="connsiteY1353" fmla="*/ 734632 h 1645293"/>
              <a:gd name="connsiteX1354" fmla="*/ 753789 w 2170251"/>
              <a:gd name="connsiteY1354" fmla="*/ 745862 h 1645293"/>
              <a:gd name="connsiteX1355" fmla="*/ 761790 w 2170251"/>
              <a:gd name="connsiteY1355" fmla="*/ 721944 h 1645293"/>
              <a:gd name="connsiteX1356" fmla="*/ 764705 w 2170251"/>
              <a:gd name="connsiteY1356" fmla="*/ 730745 h 1645293"/>
              <a:gd name="connsiteX1357" fmla="*/ 762238 w 2170251"/>
              <a:gd name="connsiteY1357" fmla="*/ 733336 h 1645293"/>
              <a:gd name="connsiteX1358" fmla="*/ 765162 w 2170251"/>
              <a:gd name="connsiteY1358" fmla="*/ 742166 h 1645293"/>
              <a:gd name="connsiteX1359" fmla="*/ 773516 w 2170251"/>
              <a:gd name="connsiteY1359" fmla="*/ 727288 h 1645293"/>
              <a:gd name="connsiteX1360" fmla="*/ 775154 w 2170251"/>
              <a:gd name="connsiteY1360" fmla="*/ 736279 h 1645293"/>
              <a:gd name="connsiteX1361" fmla="*/ 774154 w 2170251"/>
              <a:gd name="connsiteY1361" fmla="*/ 743261 h 1645293"/>
              <a:gd name="connsiteX1362" fmla="*/ 771697 w 2170251"/>
              <a:gd name="connsiteY1362" fmla="*/ 745890 h 1645293"/>
              <a:gd name="connsiteX1363" fmla="*/ 766505 w 2170251"/>
              <a:gd name="connsiteY1363" fmla="*/ 744233 h 1645293"/>
              <a:gd name="connsiteX1364" fmla="*/ 767048 w 2170251"/>
              <a:gd name="connsiteY1364" fmla="*/ 757939 h 1645293"/>
              <a:gd name="connsiteX1365" fmla="*/ 778059 w 2170251"/>
              <a:gd name="connsiteY1365" fmla="*/ 745042 h 1645293"/>
              <a:gd name="connsiteX1366" fmla="*/ 787518 w 2170251"/>
              <a:gd name="connsiteY1366" fmla="*/ 757625 h 1645293"/>
              <a:gd name="connsiteX1367" fmla="*/ 782155 w 2170251"/>
              <a:gd name="connsiteY1367" fmla="*/ 751386 h 1645293"/>
              <a:gd name="connsiteX1368" fmla="*/ 768591 w 2170251"/>
              <a:gd name="connsiteY1368" fmla="*/ 764597 h 1645293"/>
              <a:gd name="connsiteX1369" fmla="*/ 770230 w 2170251"/>
              <a:gd name="connsiteY1369" fmla="*/ 773560 h 1645293"/>
              <a:gd name="connsiteX1370" fmla="*/ 761229 w 2170251"/>
              <a:gd name="connsiteY1370" fmla="*/ 772398 h 1645293"/>
              <a:gd name="connsiteX1371" fmla="*/ 749027 w 2170251"/>
              <a:gd name="connsiteY1371" fmla="*/ 755644 h 1645293"/>
              <a:gd name="connsiteX1372" fmla="*/ 743036 w 2170251"/>
              <a:gd name="connsiteY1372" fmla="*/ 765578 h 1645293"/>
              <a:gd name="connsiteX1373" fmla="*/ 736378 w 2170251"/>
              <a:gd name="connsiteY1373" fmla="*/ 759558 h 1645293"/>
              <a:gd name="connsiteX1374" fmla="*/ 733387 w 2170251"/>
              <a:gd name="connsiteY1374" fmla="*/ 748471 h 1645293"/>
              <a:gd name="connsiteX1375" fmla="*/ 728386 w 2170251"/>
              <a:gd name="connsiteY1375" fmla="*/ 751376 h 1645293"/>
              <a:gd name="connsiteX1376" fmla="*/ 732387 w 2170251"/>
              <a:gd name="connsiteY1376" fmla="*/ 755463 h 1645293"/>
              <a:gd name="connsiteX1377" fmla="*/ 724929 w 2170251"/>
              <a:gd name="connsiteY1377" fmla="*/ 761006 h 1645293"/>
              <a:gd name="connsiteX1378" fmla="*/ 729291 w 2170251"/>
              <a:gd name="connsiteY1378" fmla="*/ 774208 h 1645293"/>
              <a:gd name="connsiteX1379" fmla="*/ 722747 w 2170251"/>
              <a:gd name="connsiteY1379" fmla="*/ 770426 h 1645293"/>
              <a:gd name="connsiteX1380" fmla="*/ 719833 w 2170251"/>
              <a:gd name="connsiteY1380" fmla="*/ 761644 h 1645293"/>
              <a:gd name="connsiteX1381" fmla="*/ 707098 w 2170251"/>
              <a:gd name="connsiteY1381" fmla="*/ 763264 h 1645293"/>
              <a:gd name="connsiteX1382" fmla="*/ 718747 w 2170251"/>
              <a:gd name="connsiteY1382" fmla="*/ 766388 h 1645293"/>
              <a:gd name="connsiteX1383" fmla="*/ 732663 w 2170251"/>
              <a:gd name="connsiteY1383" fmla="*/ 794382 h 1645293"/>
              <a:gd name="connsiteX1384" fmla="*/ 740207 w 2170251"/>
              <a:gd name="connsiteY1384" fmla="*/ 791124 h 1645293"/>
              <a:gd name="connsiteX1385" fmla="*/ 739759 w 2170251"/>
              <a:gd name="connsiteY1385" fmla="*/ 779751 h 1645293"/>
              <a:gd name="connsiteX1386" fmla="*/ 732311 w 2170251"/>
              <a:gd name="connsiteY1386" fmla="*/ 785276 h 1645293"/>
              <a:gd name="connsiteX1387" fmla="*/ 726929 w 2170251"/>
              <a:gd name="connsiteY1387" fmla="*/ 779104 h 1645293"/>
              <a:gd name="connsiteX1388" fmla="*/ 736930 w 2170251"/>
              <a:gd name="connsiteY1388" fmla="*/ 773227 h 1645293"/>
              <a:gd name="connsiteX1389" fmla="*/ 743664 w 2170251"/>
              <a:gd name="connsiteY1389" fmla="*/ 781542 h 1645293"/>
              <a:gd name="connsiteX1390" fmla="*/ 727481 w 2170251"/>
              <a:gd name="connsiteY1390" fmla="*/ 760711 h 1645293"/>
              <a:gd name="connsiteX1391" fmla="*/ 750046 w 2170251"/>
              <a:gd name="connsiteY1391" fmla="*/ 780732 h 1645293"/>
              <a:gd name="connsiteX1392" fmla="*/ 751142 w 2170251"/>
              <a:gd name="connsiteY1392" fmla="*/ 776008 h 1645293"/>
              <a:gd name="connsiteX1393" fmla="*/ 753685 w 2170251"/>
              <a:gd name="connsiteY1393" fmla="*/ 775684 h 1645293"/>
              <a:gd name="connsiteX1394" fmla="*/ 749579 w 2170251"/>
              <a:gd name="connsiteY1394" fmla="*/ 769331 h 1645293"/>
              <a:gd name="connsiteX1395" fmla="*/ 760143 w 2170251"/>
              <a:gd name="connsiteY1395" fmla="*/ 777170 h 1645293"/>
              <a:gd name="connsiteX1396" fmla="*/ 755314 w 2170251"/>
              <a:gd name="connsiteY1396" fmla="*/ 784647 h 1645293"/>
              <a:gd name="connsiteX1397" fmla="*/ 760590 w 2170251"/>
              <a:gd name="connsiteY1397" fmla="*/ 788572 h 1645293"/>
              <a:gd name="connsiteX1398" fmla="*/ 766696 w 2170251"/>
              <a:gd name="connsiteY1398" fmla="*/ 780904 h 1645293"/>
              <a:gd name="connsiteX1399" fmla="*/ 774973 w 2170251"/>
              <a:gd name="connsiteY1399" fmla="*/ 795896 h 1645293"/>
              <a:gd name="connsiteX1400" fmla="*/ 783698 w 2170251"/>
              <a:gd name="connsiteY1400" fmla="*/ 790191 h 1645293"/>
              <a:gd name="connsiteX1401" fmla="*/ 787898 w 2170251"/>
              <a:gd name="connsiteY1401" fmla="*/ 798820 h 1645293"/>
              <a:gd name="connsiteX1402" fmla="*/ 749313 w 2170251"/>
              <a:gd name="connsiteY1402" fmla="*/ 794563 h 1645293"/>
              <a:gd name="connsiteX1403" fmla="*/ 732854 w 2170251"/>
              <a:gd name="connsiteY1403" fmla="*/ 798982 h 1645293"/>
              <a:gd name="connsiteX1404" fmla="*/ 731844 w 2170251"/>
              <a:gd name="connsiteY1404" fmla="*/ 805955 h 1645293"/>
              <a:gd name="connsiteX1405" fmla="*/ 738673 w 2170251"/>
              <a:gd name="connsiteY1405" fmla="*/ 816565 h 1645293"/>
              <a:gd name="connsiteX1406" fmla="*/ 738121 w 2170251"/>
              <a:gd name="connsiteY1406" fmla="*/ 802897 h 1645293"/>
              <a:gd name="connsiteX1407" fmla="*/ 747036 w 2170251"/>
              <a:gd name="connsiteY1407" fmla="*/ 801754 h 1645293"/>
              <a:gd name="connsiteX1408" fmla="*/ 739483 w 2170251"/>
              <a:gd name="connsiteY1408" fmla="*/ 805002 h 1645293"/>
              <a:gd name="connsiteX1409" fmla="*/ 754047 w 2170251"/>
              <a:gd name="connsiteY1409" fmla="*/ 816908 h 1645293"/>
              <a:gd name="connsiteX1410" fmla="*/ 747408 w 2170251"/>
              <a:gd name="connsiteY1410" fmla="*/ 810870 h 1645293"/>
              <a:gd name="connsiteX1411" fmla="*/ 786441 w 2170251"/>
              <a:gd name="connsiteY1411" fmla="*/ 826510 h 1645293"/>
              <a:gd name="connsiteX1412" fmla="*/ 795442 w 2170251"/>
              <a:gd name="connsiteY1412" fmla="*/ 827662 h 1645293"/>
              <a:gd name="connsiteX1413" fmla="*/ 791346 w 2170251"/>
              <a:gd name="connsiteY1413" fmla="*/ 821309 h 1645293"/>
              <a:gd name="connsiteX1414" fmla="*/ 791080 w 2170251"/>
              <a:gd name="connsiteY1414" fmla="*/ 814461 h 1645293"/>
              <a:gd name="connsiteX1415" fmla="*/ 798738 w 2170251"/>
              <a:gd name="connsiteY1415" fmla="*/ 813499 h 1645293"/>
              <a:gd name="connsiteX1416" fmla="*/ 791728 w 2170251"/>
              <a:gd name="connsiteY1416" fmla="*/ 798335 h 1645293"/>
              <a:gd name="connsiteX1417" fmla="*/ 817654 w 2170251"/>
              <a:gd name="connsiteY1417" fmla="*/ 806469 h 1645293"/>
              <a:gd name="connsiteX1418" fmla="*/ 820207 w 2170251"/>
              <a:gd name="connsiteY1418" fmla="*/ 806164 h 1645293"/>
              <a:gd name="connsiteX1419" fmla="*/ 820655 w 2170251"/>
              <a:gd name="connsiteY1419" fmla="*/ 817566 h 1645293"/>
              <a:gd name="connsiteX1420" fmla="*/ 825475 w 2170251"/>
              <a:gd name="connsiteY1420" fmla="*/ 810079 h 1645293"/>
              <a:gd name="connsiteX1421" fmla="*/ 834571 w 2170251"/>
              <a:gd name="connsiteY1421" fmla="*/ 813470 h 1645293"/>
              <a:gd name="connsiteX1422" fmla="*/ 810663 w 2170251"/>
              <a:gd name="connsiteY1422" fmla="*/ 823423 h 1645293"/>
              <a:gd name="connsiteX1423" fmla="*/ 808282 w 2170251"/>
              <a:gd name="connsiteY1423" fmla="*/ 828319 h 1645293"/>
              <a:gd name="connsiteX1424" fmla="*/ 810197 w 2170251"/>
              <a:gd name="connsiteY1424" fmla="*/ 844112 h 1645293"/>
              <a:gd name="connsiteX1425" fmla="*/ 806377 w 2170251"/>
              <a:gd name="connsiteY1425" fmla="*/ 844569 h 1645293"/>
              <a:gd name="connsiteX1426" fmla="*/ 795833 w 2170251"/>
              <a:gd name="connsiteY1426" fmla="*/ 836768 h 1645293"/>
              <a:gd name="connsiteX1427" fmla="*/ 802472 w 2170251"/>
              <a:gd name="connsiteY1427" fmla="*/ 842788 h 1645293"/>
              <a:gd name="connsiteX1428" fmla="*/ 771897 w 2170251"/>
              <a:gd name="connsiteY1428" fmla="*/ 846703 h 1645293"/>
              <a:gd name="connsiteX1429" fmla="*/ 766162 w 2170251"/>
              <a:gd name="connsiteY1429" fmla="*/ 863457 h 1645293"/>
              <a:gd name="connsiteX1430" fmla="*/ 765439 w 2170251"/>
              <a:gd name="connsiteY1430" fmla="*/ 845217 h 1645293"/>
              <a:gd name="connsiteX1431" fmla="*/ 759428 w 2170251"/>
              <a:gd name="connsiteY1431" fmla="*/ 855170 h 1645293"/>
              <a:gd name="connsiteX1432" fmla="*/ 763524 w 2170251"/>
              <a:gd name="connsiteY1432" fmla="*/ 861504 h 1645293"/>
              <a:gd name="connsiteX1433" fmla="*/ 756171 w 2170251"/>
              <a:gd name="connsiteY1433" fmla="*/ 869334 h 1645293"/>
              <a:gd name="connsiteX1434" fmla="*/ 755713 w 2170251"/>
              <a:gd name="connsiteY1434" fmla="*/ 857961 h 1645293"/>
              <a:gd name="connsiteX1435" fmla="*/ 746798 w 2170251"/>
              <a:gd name="connsiteY1435" fmla="*/ 859095 h 1645293"/>
              <a:gd name="connsiteX1436" fmla="*/ 745979 w 2170251"/>
              <a:gd name="connsiteY1436" fmla="*/ 870658 h 1645293"/>
              <a:gd name="connsiteX1437" fmla="*/ 736616 w 2170251"/>
              <a:gd name="connsiteY1437" fmla="*/ 860419 h 1645293"/>
              <a:gd name="connsiteX1438" fmla="*/ 711308 w 2170251"/>
              <a:gd name="connsiteY1438" fmla="*/ 868172 h 1645293"/>
              <a:gd name="connsiteX1439" fmla="*/ 707136 w 2170251"/>
              <a:gd name="connsiteY1439" fmla="*/ 859599 h 1645293"/>
              <a:gd name="connsiteX1440" fmla="*/ 711498 w 2170251"/>
              <a:gd name="connsiteY1440" fmla="*/ 872763 h 1645293"/>
              <a:gd name="connsiteX1441" fmla="*/ 701211 w 2170251"/>
              <a:gd name="connsiteY1441" fmla="*/ 871782 h 1645293"/>
              <a:gd name="connsiteX1442" fmla="*/ 691925 w 2170251"/>
              <a:gd name="connsiteY1442" fmla="*/ 863790 h 1645293"/>
              <a:gd name="connsiteX1443" fmla="*/ 691125 w 2170251"/>
              <a:gd name="connsiteY1443" fmla="*/ 875382 h 1645293"/>
              <a:gd name="connsiteX1444" fmla="*/ 688572 w 2170251"/>
              <a:gd name="connsiteY1444" fmla="*/ 875678 h 1645293"/>
              <a:gd name="connsiteX1445" fmla="*/ 690401 w 2170251"/>
              <a:gd name="connsiteY1445" fmla="*/ 857123 h 1645293"/>
              <a:gd name="connsiteX1446" fmla="*/ 685571 w 2170251"/>
              <a:gd name="connsiteY1446" fmla="*/ 864619 h 1645293"/>
              <a:gd name="connsiteX1447" fmla="*/ 687295 w 2170251"/>
              <a:gd name="connsiteY1447" fmla="*/ 875878 h 1645293"/>
              <a:gd name="connsiteX1448" fmla="*/ 669293 w 2170251"/>
              <a:gd name="connsiteY1448" fmla="*/ 873573 h 1645293"/>
              <a:gd name="connsiteX1449" fmla="*/ 661911 w 2170251"/>
              <a:gd name="connsiteY1449" fmla="*/ 881393 h 1645293"/>
              <a:gd name="connsiteX1450" fmla="*/ 657739 w 2170251"/>
              <a:gd name="connsiteY1450" fmla="*/ 872763 h 1645293"/>
              <a:gd name="connsiteX1451" fmla="*/ 656825 w 2170251"/>
              <a:gd name="connsiteY1451" fmla="*/ 882040 h 1645293"/>
              <a:gd name="connsiteX1452" fmla="*/ 659549 w 2170251"/>
              <a:gd name="connsiteY1452" fmla="*/ 886308 h 1645293"/>
              <a:gd name="connsiteX1453" fmla="*/ 636718 w 2170251"/>
              <a:gd name="connsiteY1453" fmla="*/ 891518 h 1645293"/>
              <a:gd name="connsiteX1454" fmla="*/ 628888 w 2170251"/>
              <a:gd name="connsiteY1454" fmla="*/ 887917 h 1645293"/>
              <a:gd name="connsiteX1455" fmla="*/ 620973 w 2170251"/>
              <a:gd name="connsiteY1455" fmla="*/ 882040 h 1645293"/>
              <a:gd name="connsiteX1456" fmla="*/ 628812 w 2170251"/>
              <a:gd name="connsiteY1456" fmla="*/ 885641 h 1645293"/>
              <a:gd name="connsiteX1457" fmla="*/ 632069 w 2170251"/>
              <a:gd name="connsiteY1457" fmla="*/ 871458 h 1645293"/>
              <a:gd name="connsiteX1458" fmla="*/ 628079 w 2170251"/>
              <a:gd name="connsiteY1458" fmla="*/ 867381 h 1645293"/>
              <a:gd name="connsiteX1459" fmla="*/ 627355 w 2170251"/>
              <a:gd name="connsiteY1459" fmla="*/ 881231 h 1645293"/>
              <a:gd name="connsiteX1460" fmla="*/ 621973 w 2170251"/>
              <a:gd name="connsiteY1460" fmla="*/ 875059 h 1645293"/>
              <a:gd name="connsiteX1461" fmla="*/ 624249 w 2170251"/>
              <a:gd name="connsiteY1461" fmla="*/ 867896 h 1645293"/>
              <a:gd name="connsiteX1462" fmla="*/ 613972 w 2170251"/>
              <a:gd name="connsiteY1462" fmla="*/ 866915 h 1645293"/>
              <a:gd name="connsiteX1463" fmla="*/ 620525 w 2170251"/>
              <a:gd name="connsiteY1463" fmla="*/ 870649 h 1645293"/>
              <a:gd name="connsiteX1464" fmla="*/ 619439 w 2170251"/>
              <a:gd name="connsiteY1464" fmla="*/ 875373 h 1645293"/>
              <a:gd name="connsiteX1465" fmla="*/ 612134 w 2170251"/>
              <a:gd name="connsiteY1465" fmla="*/ 885488 h 1645293"/>
              <a:gd name="connsiteX1466" fmla="*/ 611876 w 2170251"/>
              <a:gd name="connsiteY1466" fmla="*/ 878640 h 1645293"/>
              <a:gd name="connsiteX1467" fmla="*/ 608419 w 2170251"/>
              <a:gd name="connsiteY1467" fmla="*/ 888270 h 1645293"/>
              <a:gd name="connsiteX1468" fmla="*/ 604237 w 2170251"/>
              <a:gd name="connsiteY1468" fmla="*/ 879602 h 1645293"/>
              <a:gd name="connsiteX1469" fmla="*/ 595674 w 2170251"/>
              <a:gd name="connsiteY1469" fmla="*/ 889860 h 1645293"/>
              <a:gd name="connsiteX1470" fmla="*/ 589131 w 2170251"/>
              <a:gd name="connsiteY1470" fmla="*/ 886136 h 1645293"/>
              <a:gd name="connsiteX1471" fmla="*/ 590045 w 2170251"/>
              <a:gd name="connsiteY1471" fmla="*/ 876849 h 1645293"/>
              <a:gd name="connsiteX1472" fmla="*/ 573300 w 2170251"/>
              <a:gd name="connsiteY1472" fmla="*/ 874411 h 1645293"/>
              <a:gd name="connsiteX1473" fmla="*/ 573662 w 2170251"/>
              <a:gd name="connsiteY1473" fmla="*/ 883507 h 1645293"/>
              <a:gd name="connsiteX1474" fmla="*/ 568557 w 2170251"/>
              <a:gd name="connsiteY1474" fmla="*/ 884145 h 1645293"/>
              <a:gd name="connsiteX1475" fmla="*/ 566938 w 2170251"/>
              <a:gd name="connsiteY1475" fmla="*/ 875201 h 1645293"/>
              <a:gd name="connsiteX1476" fmla="*/ 554022 w 2170251"/>
              <a:gd name="connsiteY1476" fmla="*/ 872258 h 1645293"/>
              <a:gd name="connsiteX1477" fmla="*/ 560289 w 2170251"/>
              <a:gd name="connsiteY1477" fmla="*/ 869172 h 1645293"/>
              <a:gd name="connsiteX1478" fmla="*/ 547545 w 2170251"/>
              <a:gd name="connsiteY1478" fmla="*/ 870810 h 1645293"/>
              <a:gd name="connsiteX1479" fmla="*/ 547907 w 2170251"/>
              <a:gd name="connsiteY1479" fmla="*/ 879907 h 1645293"/>
              <a:gd name="connsiteX1480" fmla="*/ 537439 w 2170251"/>
              <a:gd name="connsiteY1480" fmla="*/ 874392 h 1645293"/>
              <a:gd name="connsiteX1481" fmla="*/ 544468 w 2170251"/>
              <a:gd name="connsiteY1481" fmla="*/ 857447 h 1645293"/>
              <a:gd name="connsiteX1482" fmla="*/ 534181 w 2170251"/>
              <a:gd name="connsiteY1482" fmla="*/ 856466 h 1645293"/>
              <a:gd name="connsiteX1483" fmla="*/ 533276 w 2170251"/>
              <a:gd name="connsiteY1483" fmla="*/ 865743 h 1645293"/>
              <a:gd name="connsiteX1484" fmla="*/ 511702 w 2170251"/>
              <a:gd name="connsiteY1484" fmla="*/ 870810 h 1645293"/>
              <a:gd name="connsiteX1485" fmla="*/ 518436 w 2170251"/>
              <a:gd name="connsiteY1485" fmla="*/ 879097 h 1645293"/>
              <a:gd name="connsiteX1486" fmla="*/ 492766 w 2170251"/>
              <a:gd name="connsiteY1486" fmla="*/ 877792 h 1645293"/>
              <a:gd name="connsiteX1487" fmla="*/ 499415 w 2170251"/>
              <a:gd name="connsiteY1487" fmla="*/ 883812 h 1645293"/>
              <a:gd name="connsiteX1488" fmla="*/ 478860 w 2170251"/>
              <a:gd name="connsiteY1488" fmla="*/ 881878 h 1645293"/>
              <a:gd name="connsiteX1489" fmla="*/ 480946 w 2170251"/>
              <a:gd name="connsiteY1489" fmla="*/ 870134 h 1645293"/>
              <a:gd name="connsiteX1490" fmla="*/ 472383 w 2170251"/>
              <a:gd name="connsiteY1490" fmla="*/ 880383 h 1645293"/>
              <a:gd name="connsiteX1491" fmla="*/ 478860 w 2170251"/>
              <a:gd name="connsiteY1491" fmla="*/ 881878 h 1645293"/>
              <a:gd name="connsiteX1492" fmla="*/ 476488 w 2170251"/>
              <a:gd name="connsiteY1492" fmla="*/ 886736 h 1645293"/>
              <a:gd name="connsiteX1493" fmla="*/ 461658 w 2170251"/>
              <a:gd name="connsiteY1493" fmla="*/ 868010 h 1645293"/>
              <a:gd name="connsiteX1494" fmla="*/ 471392 w 2170251"/>
              <a:gd name="connsiteY1494" fmla="*/ 887403 h 1645293"/>
              <a:gd name="connsiteX1495" fmla="*/ 457381 w 2170251"/>
              <a:gd name="connsiteY1495" fmla="*/ 889194 h 1645293"/>
              <a:gd name="connsiteX1496" fmla="*/ 462744 w 2170251"/>
              <a:gd name="connsiteY1496" fmla="*/ 895404 h 1645293"/>
              <a:gd name="connsiteX1497" fmla="*/ 492223 w 2170251"/>
              <a:gd name="connsiteY1497" fmla="*/ 896204 h 1645293"/>
              <a:gd name="connsiteX1498" fmla="*/ 484842 w 2170251"/>
              <a:gd name="connsiteY1498" fmla="*/ 904014 h 1645293"/>
              <a:gd name="connsiteX1499" fmla="*/ 473107 w 2170251"/>
              <a:gd name="connsiteY1499" fmla="*/ 898623 h 1645293"/>
              <a:gd name="connsiteX1500" fmla="*/ 474574 w 2170251"/>
              <a:gd name="connsiteY1500" fmla="*/ 903033 h 1645293"/>
              <a:gd name="connsiteX1501" fmla="*/ 464382 w 2170251"/>
              <a:gd name="connsiteY1501" fmla="*/ 904348 h 1645293"/>
              <a:gd name="connsiteX1502" fmla="*/ 468392 w 2170251"/>
              <a:gd name="connsiteY1502" fmla="*/ 908415 h 1645293"/>
              <a:gd name="connsiteX1503" fmla="*/ 444370 w 2170251"/>
              <a:gd name="connsiteY1503" fmla="*/ 916064 h 1645293"/>
              <a:gd name="connsiteX1504" fmla="*/ 423453 w 2170251"/>
              <a:gd name="connsiteY1504" fmla="*/ 904967 h 1645293"/>
              <a:gd name="connsiteX1505" fmla="*/ 451466 w 2170251"/>
              <a:gd name="connsiteY1505" fmla="*/ 901405 h 1645293"/>
              <a:gd name="connsiteX1506" fmla="*/ 457572 w 2170251"/>
              <a:gd name="connsiteY1506" fmla="*/ 893766 h 1645293"/>
              <a:gd name="connsiteX1507" fmla="*/ 434826 w 2170251"/>
              <a:gd name="connsiteY1507" fmla="*/ 901233 h 1645293"/>
              <a:gd name="connsiteX1508" fmla="*/ 433283 w 2170251"/>
              <a:gd name="connsiteY1508" fmla="*/ 894575 h 1645293"/>
              <a:gd name="connsiteX1509" fmla="*/ 443370 w 2170251"/>
              <a:gd name="connsiteY1509" fmla="*/ 890984 h 1645293"/>
              <a:gd name="connsiteX1510" fmla="*/ 439103 w 2170251"/>
              <a:gd name="connsiteY1510" fmla="*/ 880069 h 1645293"/>
              <a:gd name="connsiteX1511" fmla="*/ 440722 w 2170251"/>
              <a:gd name="connsiteY1511" fmla="*/ 889022 h 1645293"/>
              <a:gd name="connsiteX1512" fmla="*/ 430540 w 2170251"/>
              <a:gd name="connsiteY1512" fmla="*/ 890308 h 1645293"/>
              <a:gd name="connsiteX1513" fmla="*/ 430635 w 2170251"/>
              <a:gd name="connsiteY1513" fmla="*/ 860523 h 1645293"/>
              <a:gd name="connsiteX1514" fmla="*/ 434550 w 2170251"/>
              <a:gd name="connsiteY1514" fmla="*/ 862314 h 1645293"/>
              <a:gd name="connsiteX1515" fmla="*/ 445017 w 2170251"/>
              <a:gd name="connsiteY1515" fmla="*/ 835768 h 1645293"/>
              <a:gd name="connsiteX1516" fmla="*/ 433740 w 2170251"/>
              <a:gd name="connsiteY1516" fmla="*/ 841807 h 1645293"/>
              <a:gd name="connsiteX1517" fmla="*/ 433454 w 2170251"/>
              <a:gd name="connsiteY1517" fmla="*/ 834958 h 1645293"/>
              <a:gd name="connsiteX1518" fmla="*/ 428711 w 2170251"/>
              <a:gd name="connsiteY1518" fmla="*/ 844712 h 1645293"/>
              <a:gd name="connsiteX1519" fmla="*/ 435264 w 2170251"/>
              <a:gd name="connsiteY1519" fmla="*/ 848465 h 1645293"/>
              <a:gd name="connsiteX1520" fmla="*/ 432902 w 2170251"/>
              <a:gd name="connsiteY1520" fmla="*/ 853351 h 1645293"/>
              <a:gd name="connsiteX1521" fmla="*/ 426339 w 2170251"/>
              <a:gd name="connsiteY1521" fmla="*/ 849589 h 1645293"/>
              <a:gd name="connsiteX1522" fmla="*/ 425263 w 2170251"/>
              <a:gd name="connsiteY1522" fmla="*/ 854313 h 1645293"/>
              <a:gd name="connsiteX1523" fmla="*/ 429425 w 2170251"/>
              <a:gd name="connsiteY1523" fmla="*/ 862971 h 1645293"/>
              <a:gd name="connsiteX1524" fmla="*/ 417700 w 2170251"/>
              <a:gd name="connsiteY1524" fmla="*/ 889670 h 1645293"/>
              <a:gd name="connsiteX1525" fmla="*/ 402231 w 2170251"/>
              <a:gd name="connsiteY1525" fmla="*/ 887051 h 1645293"/>
              <a:gd name="connsiteX1526" fmla="*/ 403241 w 2170251"/>
              <a:gd name="connsiteY1526" fmla="*/ 880050 h 1645293"/>
              <a:gd name="connsiteX1527" fmla="*/ 389315 w 2170251"/>
              <a:gd name="connsiteY1527" fmla="*/ 884136 h 1645293"/>
              <a:gd name="connsiteX1528" fmla="*/ 395688 w 2170251"/>
              <a:gd name="connsiteY1528" fmla="*/ 883326 h 1645293"/>
              <a:gd name="connsiteX1529" fmla="*/ 399859 w 2170251"/>
              <a:gd name="connsiteY1529" fmla="*/ 891937 h 1645293"/>
              <a:gd name="connsiteX1530" fmla="*/ 385296 w 2170251"/>
              <a:gd name="connsiteY1530" fmla="*/ 880069 h 1645293"/>
              <a:gd name="connsiteX1531" fmla="*/ 350549 w 2170251"/>
              <a:gd name="connsiteY1531" fmla="*/ 875325 h 1645293"/>
              <a:gd name="connsiteX1532" fmla="*/ 350911 w 2170251"/>
              <a:gd name="connsiteY1532" fmla="*/ 884460 h 1645293"/>
              <a:gd name="connsiteX1533" fmla="*/ 339462 w 2170251"/>
              <a:gd name="connsiteY1533" fmla="*/ 885888 h 1645293"/>
              <a:gd name="connsiteX1534" fmla="*/ 337899 w 2170251"/>
              <a:gd name="connsiteY1534" fmla="*/ 879231 h 1645293"/>
              <a:gd name="connsiteX1535" fmla="*/ 330441 w 2170251"/>
              <a:gd name="connsiteY1535" fmla="*/ 884774 h 1645293"/>
              <a:gd name="connsiteX1536" fmla="*/ 324898 w 2170251"/>
              <a:gd name="connsiteY1536" fmla="*/ 874001 h 1645293"/>
              <a:gd name="connsiteX1537" fmla="*/ 322793 w 2170251"/>
              <a:gd name="connsiteY1537" fmla="*/ 885727 h 1645293"/>
              <a:gd name="connsiteX1538" fmla="*/ 333527 w 2170251"/>
              <a:gd name="connsiteY1538" fmla="*/ 898109 h 1645293"/>
              <a:gd name="connsiteX1539" fmla="*/ 346186 w 2170251"/>
              <a:gd name="connsiteY1539" fmla="*/ 894204 h 1645293"/>
              <a:gd name="connsiteX1540" fmla="*/ 322793 w 2170251"/>
              <a:gd name="connsiteY1540" fmla="*/ 885727 h 1645293"/>
              <a:gd name="connsiteX1541" fmla="*/ 316354 w 2170251"/>
              <a:gd name="connsiteY1541" fmla="*/ 884288 h 1645293"/>
              <a:gd name="connsiteX1542" fmla="*/ 314258 w 2170251"/>
              <a:gd name="connsiteY1542" fmla="*/ 896004 h 1645293"/>
              <a:gd name="connsiteX1543" fmla="*/ 320992 w 2170251"/>
              <a:gd name="connsiteY1543" fmla="*/ 904319 h 1645293"/>
              <a:gd name="connsiteX1544" fmla="*/ 328536 w 2170251"/>
              <a:gd name="connsiteY1544" fmla="*/ 901043 h 1645293"/>
              <a:gd name="connsiteX1545" fmla="*/ 328898 w 2170251"/>
              <a:gd name="connsiteY1545" fmla="*/ 910168 h 1645293"/>
              <a:gd name="connsiteX1546" fmla="*/ 322631 w 2170251"/>
              <a:gd name="connsiteY1546" fmla="*/ 913263 h 1645293"/>
              <a:gd name="connsiteX1547" fmla="*/ 340281 w 2170251"/>
              <a:gd name="connsiteY1547" fmla="*/ 906443 h 1645293"/>
              <a:gd name="connsiteX1548" fmla="*/ 336823 w 2170251"/>
              <a:gd name="connsiteY1548" fmla="*/ 916045 h 1645293"/>
              <a:gd name="connsiteX1549" fmla="*/ 346643 w 2170251"/>
              <a:gd name="connsiteY1549" fmla="*/ 937695 h 1645293"/>
              <a:gd name="connsiteX1550" fmla="*/ 352111 w 2170251"/>
              <a:gd name="connsiteY1550" fmla="*/ 946191 h 1645293"/>
              <a:gd name="connsiteX1551" fmla="*/ 355663 w 2170251"/>
              <a:gd name="connsiteY1551" fmla="*/ 938838 h 1645293"/>
              <a:gd name="connsiteX1552" fmla="*/ 356368 w 2170251"/>
              <a:gd name="connsiteY1552" fmla="*/ 924989 h 1645293"/>
              <a:gd name="connsiteX1553" fmla="*/ 366484 w 2170251"/>
              <a:gd name="connsiteY1553" fmla="*/ 921436 h 1645293"/>
              <a:gd name="connsiteX1554" fmla="*/ 435731 w 2170251"/>
              <a:gd name="connsiteY1554" fmla="*/ 924036 h 1645293"/>
              <a:gd name="connsiteX1555" fmla="*/ 425539 w 2170251"/>
              <a:gd name="connsiteY1555" fmla="*/ 925322 h 1645293"/>
              <a:gd name="connsiteX1556" fmla="*/ 418167 w 2170251"/>
              <a:gd name="connsiteY1556" fmla="*/ 933152 h 1645293"/>
              <a:gd name="connsiteX1557" fmla="*/ 418433 w 2170251"/>
              <a:gd name="connsiteY1557" fmla="*/ 940000 h 1645293"/>
              <a:gd name="connsiteX1558" fmla="*/ 394506 w 2170251"/>
              <a:gd name="connsiteY1558" fmla="*/ 949915 h 1645293"/>
              <a:gd name="connsiteX1559" fmla="*/ 397602 w 2170251"/>
              <a:gd name="connsiteY1559" fmla="*/ 963270 h 1645293"/>
              <a:gd name="connsiteX1560" fmla="*/ 417890 w 2170251"/>
              <a:gd name="connsiteY1560" fmla="*/ 958393 h 1645293"/>
              <a:gd name="connsiteX1561" fmla="*/ 418900 w 2170251"/>
              <a:gd name="connsiteY1561" fmla="*/ 951382 h 1645293"/>
              <a:gd name="connsiteX1562" fmla="*/ 411690 w 2170251"/>
              <a:gd name="connsiteY1562" fmla="*/ 963755 h 1645293"/>
              <a:gd name="connsiteX1563" fmla="*/ 426072 w 2170251"/>
              <a:gd name="connsiteY1563" fmla="*/ 971109 h 1645293"/>
              <a:gd name="connsiteX1564" fmla="*/ 421253 w 2170251"/>
              <a:gd name="connsiteY1564" fmla="*/ 978605 h 1645293"/>
              <a:gd name="connsiteX1565" fmla="*/ 412242 w 2170251"/>
              <a:gd name="connsiteY1565" fmla="*/ 977443 h 1645293"/>
              <a:gd name="connsiteX1566" fmla="*/ 413242 w 2170251"/>
              <a:gd name="connsiteY1566" fmla="*/ 970442 h 1645293"/>
              <a:gd name="connsiteX1567" fmla="*/ 405784 w 2170251"/>
              <a:gd name="connsiteY1567" fmla="*/ 975995 h 1645293"/>
              <a:gd name="connsiteX1568" fmla="*/ 405336 w 2170251"/>
              <a:gd name="connsiteY1568" fmla="*/ 964574 h 1645293"/>
              <a:gd name="connsiteX1569" fmla="*/ 390687 w 2170251"/>
              <a:gd name="connsiteY1569" fmla="*/ 982491 h 1645293"/>
              <a:gd name="connsiteX1570" fmla="*/ 415538 w 2170251"/>
              <a:gd name="connsiteY1570" fmla="*/ 995397 h 1645293"/>
              <a:gd name="connsiteX1571" fmla="*/ 417443 w 2170251"/>
              <a:gd name="connsiteY1571" fmla="*/ 1011171 h 1645293"/>
              <a:gd name="connsiteX1572" fmla="*/ 405889 w 2170251"/>
              <a:gd name="connsiteY1572" fmla="*/ 1010361 h 1645293"/>
              <a:gd name="connsiteX1573" fmla="*/ 406889 w 2170251"/>
              <a:gd name="connsiteY1573" fmla="*/ 1003351 h 1645293"/>
              <a:gd name="connsiteX1574" fmla="*/ 390963 w 2170251"/>
              <a:gd name="connsiteY1574" fmla="*/ 989330 h 1645293"/>
              <a:gd name="connsiteX1575" fmla="*/ 385048 w 2170251"/>
              <a:gd name="connsiteY1575" fmla="*/ 1001551 h 1645293"/>
              <a:gd name="connsiteX1576" fmla="*/ 384229 w 2170251"/>
              <a:gd name="connsiteY1576" fmla="*/ 1013104 h 1645293"/>
              <a:gd name="connsiteX1577" fmla="*/ 381771 w 2170251"/>
              <a:gd name="connsiteY1577" fmla="*/ 1015705 h 1645293"/>
              <a:gd name="connsiteX1578" fmla="*/ 363493 w 2170251"/>
              <a:gd name="connsiteY1578" fmla="*/ 1006580 h 1645293"/>
              <a:gd name="connsiteX1579" fmla="*/ 364217 w 2170251"/>
              <a:gd name="connsiteY1579" fmla="*/ 992740 h 1645293"/>
              <a:gd name="connsiteX1580" fmla="*/ 390858 w 2170251"/>
              <a:gd name="connsiteY1580" fmla="*/ 987053 h 1645293"/>
              <a:gd name="connsiteX1581" fmla="*/ 387963 w 2170251"/>
              <a:gd name="connsiteY1581" fmla="*/ 978271 h 1645293"/>
              <a:gd name="connsiteX1582" fmla="*/ 384410 w 2170251"/>
              <a:gd name="connsiteY1582" fmla="*/ 985596 h 1645293"/>
              <a:gd name="connsiteX1583" fmla="*/ 383953 w 2170251"/>
              <a:gd name="connsiteY1583" fmla="*/ 974166 h 1645293"/>
              <a:gd name="connsiteX1584" fmla="*/ 377409 w 2170251"/>
              <a:gd name="connsiteY1584" fmla="*/ 970432 h 1645293"/>
              <a:gd name="connsiteX1585" fmla="*/ 382514 w 2170251"/>
              <a:gd name="connsiteY1585" fmla="*/ 969775 h 1645293"/>
              <a:gd name="connsiteX1586" fmla="*/ 369218 w 2170251"/>
              <a:gd name="connsiteY1586" fmla="*/ 957716 h 1645293"/>
              <a:gd name="connsiteX1587" fmla="*/ 373313 w 2170251"/>
              <a:gd name="connsiteY1587" fmla="*/ 964089 h 1645293"/>
              <a:gd name="connsiteX1588" fmla="*/ 369675 w 2170251"/>
              <a:gd name="connsiteY1588" fmla="*/ 969108 h 1645293"/>
              <a:gd name="connsiteX1589" fmla="*/ 365408 w 2170251"/>
              <a:gd name="connsiteY1589" fmla="*/ 958221 h 1645293"/>
              <a:gd name="connsiteX1590" fmla="*/ 362674 w 2170251"/>
              <a:gd name="connsiteY1590" fmla="*/ 953992 h 1645293"/>
              <a:gd name="connsiteX1591" fmla="*/ 357845 w 2170251"/>
              <a:gd name="connsiteY1591" fmla="*/ 961488 h 1645293"/>
              <a:gd name="connsiteX1592" fmla="*/ 356216 w 2170251"/>
              <a:gd name="connsiteY1592" fmla="*/ 952535 h 1645293"/>
              <a:gd name="connsiteX1593" fmla="*/ 321916 w 2170251"/>
              <a:gd name="connsiteY1593" fmla="*/ 959183 h 1645293"/>
              <a:gd name="connsiteX1594" fmla="*/ 315182 w 2170251"/>
              <a:gd name="connsiteY1594" fmla="*/ 950868 h 1645293"/>
              <a:gd name="connsiteX1595" fmla="*/ 319821 w 2170251"/>
              <a:gd name="connsiteY1595" fmla="*/ 970918 h 1645293"/>
              <a:gd name="connsiteX1596" fmla="*/ 340576 w 2170251"/>
              <a:gd name="connsiteY1596" fmla="*/ 977433 h 1645293"/>
              <a:gd name="connsiteX1597" fmla="*/ 330289 w 2170251"/>
              <a:gd name="connsiteY1597" fmla="*/ 976462 h 1645293"/>
              <a:gd name="connsiteX1598" fmla="*/ 329384 w 2170251"/>
              <a:gd name="connsiteY1598" fmla="*/ 985749 h 1645293"/>
              <a:gd name="connsiteX1599" fmla="*/ 284617 w 2170251"/>
              <a:gd name="connsiteY1599" fmla="*/ 986863 h 1645293"/>
              <a:gd name="connsiteX1600" fmla="*/ 287617 w 2170251"/>
              <a:gd name="connsiteY1600" fmla="*/ 997921 h 1645293"/>
              <a:gd name="connsiteX1601" fmla="*/ 303000 w 2170251"/>
              <a:gd name="connsiteY1601" fmla="*/ 998255 h 1645293"/>
              <a:gd name="connsiteX1602" fmla="*/ 333385 w 2170251"/>
              <a:gd name="connsiteY1602" fmla="*/ 989844 h 1645293"/>
              <a:gd name="connsiteX1603" fmla="*/ 344567 w 2170251"/>
              <a:gd name="connsiteY1603" fmla="*/ 1013600 h 1645293"/>
              <a:gd name="connsiteX1604" fmla="*/ 356121 w 2170251"/>
              <a:gd name="connsiteY1604" fmla="*/ 1014419 h 1645293"/>
              <a:gd name="connsiteX1605" fmla="*/ 350110 w 2170251"/>
              <a:gd name="connsiteY1605" fmla="*/ 1024344 h 1645293"/>
              <a:gd name="connsiteX1606" fmla="*/ 360483 w 2170251"/>
              <a:gd name="connsiteY1606" fmla="*/ 1027592 h 1645293"/>
              <a:gd name="connsiteX1607" fmla="*/ 362112 w 2170251"/>
              <a:gd name="connsiteY1607" fmla="*/ 1036536 h 1645293"/>
              <a:gd name="connsiteX1608" fmla="*/ 395688 w 2170251"/>
              <a:gd name="connsiteY1608" fmla="*/ 1043727 h 1645293"/>
              <a:gd name="connsiteX1609" fmla="*/ 380762 w 2170251"/>
              <a:gd name="connsiteY1609" fmla="*/ 1054795 h 1645293"/>
              <a:gd name="connsiteX1610" fmla="*/ 375857 w 2170251"/>
              <a:gd name="connsiteY1610" fmla="*/ 1060025 h 1645293"/>
              <a:gd name="connsiteX1611" fmla="*/ 376495 w 2170251"/>
              <a:gd name="connsiteY1611" fmla="*/ 1075969 h 1645293"/>
              <a:gd name="connsiteX1612" fmla="*/ 372123 w 2170251"/>
              <a:gd name="connsiteY1612" fmla="*/ 1062777 h 1645293"/>
              <a:gd name="connsiteX1613" fmla="*/ 366027 w 2170251"/>
              <a:gd name="connsiteY1613" fmla="*/ 1070426 h 1645293"/>
              <a:gd name="connsiteX1614" fmla="*/ 370303 w 2170251"/>
              <a:gd name="connsiteY1614" fmla="*/ 1081322 h 1645293"/>
              <a:gd name="connsiteX1615" fmla="*/ 373856 w 2170251"/>
              <a:gd name="connsiteY1615" fmla="*/ 1074017 h 1645293"/>
              <a:gd name="connsiteX1616" fmla="*/ 382686 w 2170251"/>
              <a:gd name="connsiteY1616" fmla="*/ 1070578 h 1645293"/>
              <a:gd name="connsiteX1617" fmla="*/ 407146 w 2170251"/>
              <a:gd name="connsiteY1617" fmla="*/ 1074350 h 1645293"/>
              <a:gd name="connsiteX1618" fmla="*/ 397059 w 2170251"/>
              <a:gd name="connsiteY1618" fmla="*/ 1077932 h 1645293"/>
              <a:gd name="connsiteX1619" fmla="*/ 387496 w 2170251"/>
              <a:gd name="connsiteY1619" fmla="*/ 1095191 h 1645293"/>
              <a:gd name="connsiteX1620" fmla="*/ 388410 w 2170251"/>
              <a:gd name="connsiteY1620" fmla="*/ 1085895 h 1645293"/>
              <a:gd name="connsiteX1621" fmla="*/ 377038 w 2170251"/>
              <a:gd name="connsiteY1621" fmla="*/ 1089628 h 1645293"/>
              <a:gd name="connsiteX1622" fmla="*/ 381848 w 2170251"/>
              <a:gd name="connsiteY1622" fmla="*/ 1082161 h 1645293"/>
              <a:gd name="connsiteX1623" fmla="*/ 362302 w 2170251"/>
              <a:gd name="connsiteY1623" fmla="*/ 1105278 h 1645293"/>
              <a:gd name="connsiteX1624" fmla="*/ 363922 w 2170251"/>
              <a:gd name="connsiteY1624" fmla="*/ 1114231 h 1645293"/>
              <a:gd name="connsiteX1625" fmla="*/ 334718 w 2170251"/>
              <a:gd name="connsiteY1625" fmla="*/ 1120251 h 1645293"/>
              <a:gd name="connsiteX1626" fmla="*/ 320783 w 2170251"/>
              <a:gd name="connsiteY1626" fmla="*/ 1124347 h 1645293"/>
              <a:gd name="connsiteX1627" fmla="*/ 328898 w 2170251"/>
              <a:gd name="connsiteY1627" fmla="*/ 1134767 h 1645293"/>
              <a:gd name="connsiteX1628" fmla="*/ 319259 w 2170251"/>
              <a:gd name="connsiteY1628" fmla="*/ 1149741 h 1645293"/>
              <a:gd name="connsiteX1629" fmla="*/ 307515 w 2170251"/>
              <a:gd name="connsiteY1629" fmla="*/ 1144388 h 1645293"/>
              <a:gd name="connsiteX1630" fmla="*/ 312420 w 2170251"/>
              <a:gd name="connsiteY1630" fmla="*/ 1139158 h 1645293"/>
              <a:gd name="connsiteX1631" fmla="*/ 262033 w 2170251"/>
              <a:gd name="connsiteY1631" fmla="*/ 1127271 h 1645293"/>
              <a:gd name="connsiteX1632" fmla="*/ 274587 w 2170251"/>
              <a:gd name="connsiteY1632" fmla="*/ 1121061 h 1645293"/>
              <a:gd name="connsiteX1633" fmla="*/ 256394 w 2170251"/>
              <a:gd name="connsiteY1633" fmla="*/ 1114231 h 1645293"/>
              <a:gd name="connsiteX1634" fmla="*/ 262404 w 2170251"/>
              <a:gd name="connsiteY1634" fmla="*/ 1104287 h 1645293"/>
              <a:gd name="connsiteX1635" fmla="*/ 274768 w 2170251"/>
              <a:gd name="connsiteY1635" fmla="*/ 1125623 h 1645293"/>
              <a:gd name="connsiteX1636" fmla="*/ 292694 w 2170251"/>
              <a:gd name="connsiteY1636" fmla="*/ 1125652 h 1645293"/>
              <a:gd name="connsiteX1637" fmla="*/ 297523 w 2170251"/>
              <a:gd name="connsiteY1637" fmla="*/ 1118127 h 1645293"/>
              <a:gd name="connsiteX1638" fmla="*/ 295246 w 2170251"/>
              <a:gd name="connsiteY1638" fmla="*/ 1125318 h 1645293"/>
              <a:gd name="connsiteX1639" fmla="*/ 334270 w 2170251"/>
              <a:gd name="connsiteY1639" fmla="*/ 1108859 h 1645293"/>
              <a:gd name="connsiteX1640" fmla="*/ 337195 w 2170251"/>
              <a:gd name="connsiteY1640" fmla="*/ 1117651 h 1645293"/>
              <a:gd name="connsiteX1641" fmla="*/ 341833 w 2170251"/>
              <a:gd name="connsiteY1641" fmla="*/ 1105592 h 1645293"/>
              <a:gd name="connsiteX1642" fmla="*/ 335194 w 2170251"/>
              <a:gd name="connsiteY1642" fmla="*/ 1099553 h 1645293"/>
              <a:gd name="connsiteX1643" fmla="*/ 327651 w 2170251"/>
              <a:gd name="connsiteY1643" fmla="*/ 1102839 h 1645293"/>
              <a:gd name="connsiteX1644" fmla="*/ 331194 w 2170251"/>
              <a:gd name="connsiteY1644" fmla="*/ 1095496 h 1645293"/>
              <a:gd name="connsiteX1645" fmla="*/ 328565 w 2170251"/>
              <a:gd name="connsiteY1645" fmla="*/ 1093543 h 1645293"/>
              <a:gd name="connsiteX1646" fmla="*/ 331003 w 2170251"/>
              <a:gd name="connsiteY1646" fmla="*/ 1090943 h 1645293"/>
              <a:gd name="connsiteX1647" fmla="*/ 314544 w 2170251"/>
              <a:gd name="connsiteY1647" fmla="*/ 1095353 h 1645293"/>
              <a:gd name="connsiteX1648" fmla="*/ 319268 w 2170251"/>
              <a:gd name="connsiteY1648" fmla="*/ 1085570 h 1645293"/>
              <a:gd name="connsiteX1649" fmla="*/ 336918 w 2170251"/>
              <a:gd name="connsiteY1649" fmla="*/ 1078751 h 1645293"/>
              <a:gd name="connsiteX1650" fmla="*/ 324831 w 2170251"/>
              <a:gd name="connsiteY1650" fmla="*/ 1064235 h 1645293"/>
              <a:gd name="connsiteX1651" fmla="*/ 331384 w 2170251"/>
              <a:gd name="connsiteY1651" fmla="*/ 1067988 h 1645293"/>
              <a:gd name="connsiteX1652" fmla="*/ 324107 w 2170251"/>
              <a:gd name="connsiteY1652" fmla="*/ 1045985 h 1645293"/>
              <a:gd name="connsiteX1653" fmla="*/ 327660 w 2170251"/>
              <a:gd name="connsiteY1653" fmla="*/ 1038670 h 1645293"/>
              <a:gd name="connsiteX1654" fmla="*/ 320821 w 2170251"/>
              <a:gd name="connsiteY1654" fmla="*/ 1028087 h 1645293"/>
              <a:gd name="connsiteX1655" fmla="*/ 310458 w 2170251"/>
              <a:gd name="connsiteY1655" fmla="*/ 1024820 h 1645293"/>
              <a:gd name="connsiteX1656" fmla="*/ 320288 w 2170251"/>
              <a:gd name="connsiteY1656" fmla="*/ 1014390 h 1645293"/>
              <a:gd name="connsiteX1657" fmla="*/ 267433 w 2170251"/>
              <a:gd name="connsiteY1657" fmla="*/ 1005094 h 1645293"/>
              <a:gd name="connsiteX1658" fmla="*/ 261795 w 2170251"/>
              <a:gd name="connsiteY1658" fmla="*/ 992083 h 1645293"/>
              <a:gd name="connsiteX1659" fmla="*/ 269900 w 2170251"/>
              <a:gd name="connsiteY1659" fmla="*/ 970413 h 1645293"/>
              <a:gd name="connsiteX1660" fmla="*/ 276263 w 2170251"/>
              <a:gd name="connsiteY1660" fmla="*/ 969594 h 1645293"/>
              <a:gd name="connsiteX1661" fmla="*/ 280435 w 2170251"/>
              <a:gd name="connsiteY1661" fmla="*/ 978224 h 1645293"/>
              <a:gd name="connsiteX1662" fmla="*/ 278806 w 2170251"/>
              <a:gd name="connsiteY1662" fmla="*/ 969270 h 1645293"/>
              <a:gd name="connsiteX1663" fmla="*/ 295542 w 2170251"/>
              <a:gd name="connsiteY1663" fmla="*/ 971737 h 1645293"/>
              <a:gd name="connsiteX1664" fmla="*/ 298733 w 2170251"/>
              <a:gd name="connsiteY1664" fmla="*/ 955269 h 1645293"/>
              <a:gd name="connsiteX1665" fmla="*/ 278540 w 2170251"/>
              <a:gd name="connsiteY1665" fmla="*/ 962431 h 1645293"/>
              <a:gd name="connsiteX1666" fmla="*/ 271701 w 2170251"/>
              <a:gd name="connsiteY1666" fmla="*/ 951830 h 1645293"/>
              <a:gd name="connsiteX1667" fmla="*/ 276901 w 2170251"/>
              <a:gd name="connsiteY1667" fmla="*/ 953478 h 1645293"/>
              <a:gd name="connsiteX1668" fmla="*/ 275987 w 2170251"/>
              <a:gd name="connsiteY1668" fmla="*/ 962746 h 1645293"/>
              <a:gd name="connsiteX1669" fmla="*/ 266900 w 2170251"/>
              <a:gd name="connsiteY1669" fmla="*/ 959364 h 1645293"/>
              <a:gd name="connsiteX1670" fmla="*/ 271891 w 2170251"/>
              <a:gd name="connsiteY1670" fmla="*/ 956421 h 1645293"/>
              <a:gd name="connsiteX1671" fmla="*/ 267805 w 2170251"/>
              <a:gd name="connsiteY1671" fmla="*/ 950049 h 1645293"/>
              <a:gd name="connsiteX1672" fmla="*/ 251231 w 2170251"/>
              <a:gd name="connsiteY1672" fmla="*/ 952144 h 1645293"/>
              <a:gd name="connsiteX1673" fmla="*/ 250965 w 2170251"/>
              <a:gd name="connsiteY1673" fmla="*/ 945296 h 1645293"/>
              <a:gd name="connsiteX1674" fmla="*/ 257146 w 2170251"/>
              <a:gd name="connsiteY1674" fmla="*/ 939962 h 1645293"/>
              <a:gd name="connsiteX1675" fmla="*/ 242678 w 2170251"/>
              <a:gd name="connsiteY1675" fmla="*/ 962412 h 1645293"/>
              <a:gd name="connsiteX1676" fmla="*/ 238506 w 2170251"/>
              <a:gd name="connsiteY1676" fmla="*/ 953783 h 1645293"/>
              <a:gd name="connsiteX1677" fmla="*/ 228952 w 2170251"/>
              <a:gd name="connsiteY1677" fmla="*/ 971042 h 1645293"/>
              <a:gd name="connsiteX1678" fmla="*/ 230572 w 2170251"/>
              <a:gd name="connsiteY1678" fmla="*/ 980005 h 1645293"/>
              <a:gd name="connsiteX1679" fmla="*/ 200920 w 2170251"/>
              <a:gd name="connsiteY1679" fmla="*/ 974614 h 1645293"/>
              <a:gd name="connsiteX1680" fmla="*/ 200558 w 2170251"/>
              <a:gd name="connsiteY1680" fmla="*/ 965498 h 1645293"/>
              <a:gd name="connsiteX1681" fmla="*/ 186623 w 2170251"/>
              <a:gd name="connsiteY1681" fmla="*/ 969575 h 1645293"/>
              <a:gd name="connsiteX1682" fmla="*/ 190900 w 2170251"/>
              <a:gd name="connsiteY1682" fmla="*/ 980472 h 1645293"/>
              <a:gd name="connsiteX1683" fmla="*/ 182451 w 2170251"/>
              <a:gd name="connsiteY1683" fmla="*/ 993007 h 1645293"/>
              <a:gd name="connsiteX1684" fmla="*/ 155610 w 2170251"/>
              <a:gd name="connsiteY1684" fmla="*/ 994150 h 1645293"/>
              <a:gd name="connsiteX1685" fmla="*/ 164811 w 2170251"/>
              <a:gd name="connsiteY1685" fmla="*/ 999855 h 1645293"/>
              <a:gd name="connsiteX1686" fmla="*/ 161715 w 2170251"/>
              <a:gd name="connsiteY1686" fmla="*/ 1018572 h 1645293"/>
              <a:gd name="connsiteX1687" fmla="*/ 150428 w 2170251"/>
              <a:gd name="connsiteY1687" fmla="*/ 1024610 h 1645293"/>
              <a:gd name="connsiteX1688" fmla="*/ 152067 w 2170251"/>
              <a:gd name="connsiteY1688" fmla="*/ 1033574 h 1645293"/>
              <a:gd name="connsiteX1689" fmla="*/ 180080 w 2170251"/>
              <a:gd name="connsiteY1689" fmla="*/ 1029992 h 1645293"/>
              <a:gd name="connsiteX1690" fmla="*/ 182270 w 2170251"/>
              <a:gd name="connsiteY1690" fmla="*/ 1020543 h 1645293"/>
              <a:gd name="connsiteX1691" fmla="*/ 188805 w 2170251"/>
              <a:gd name="connsiteY1691" fmla="*/ 1024315 h 1645293"/>
              <a:gd name="connsiteX1692" fmla="*/ 181623 w 2170251"/>
              <a:gd name="connsiteY1692" fmla="*/ 1036679 h 1645293"/>
              <a:gd name="connsiteX1693" fmla="*/ 195825 w 2170251"/>
              <a:gd name="connsiteY1693" fmla="*/ 1039460 h 1645293"/>
              <a:gd name="connsiteX1694" fmla="*/ 202197 w 2170251"/>
              <a:gd name="connsiteY1694" fmla="*/ 1038622 h 1645293"/>
              <a:gd name="connsiteX1695" fmla="*/ 213836 w 2170251"/>
              <a:gd name="connsiteY1695" fmla="*/ 1041736 h 1645293"/>
              <a:gd name="connsiteX1696" fmla="*/ 229581 w 2170251"/>
              <a:gd name="connsiteY1696" fmla="*/ 1051157 h 1645293"/>
              <a:gd name="connsiteX1697" fmla="*/ 209293 w 2170251"/>
              <a:gd name="connsiteY1697" fmla="*/ 1056072 h 1645293"/>
              <a:gd name="connsiteX1698" fmla="*/ 215837 w 2170251"/>
              <a:gd name="connsiteY1698" fmla="*/ 1059815 h 1645293"/>
              <a:gd name="connsiteX1699" fmla="*/ 219389 w 2170251"/>
              <a:gd name="connsiteY1699" fmla="*/ 1052481 h 1645293"/>
              <a:gd name="connsiteX1700" fmla="*/ 226028 w 2170251"/>
              <a:gd name="connsiteY1700" fmla="*/ 1058510 h 1645293"/>
              <a:gd name="connsiteX1701" fmla="*/ 229029 w 2170251"/>
              <a:gd name="connsiteY1701" fmla="*/ 1069578 h 1645293"/>
              <a:gd name="connsiteX1702" fmla="*/ 211017 w 2170251"/>
              <a:gd name="connsiteY1702" fmla="*/ 1067283 h 1645293"/>
              <a:gd name="connsiteX1703" fmla="*/ 219018 w 2170251"/>
              <a:gd name="connsiteY1703" fmla="*/ 1075445 h 1645293"/>
              <a:gd name="connsiteX1704" fmla="*/ 215379 w 2170251"/>
              <a:gd name="connsiteY1704" fmla="*/ 1080494 h 1645293"/>
              <a:gd name="connsiteX1705" fmla="*/ 225752 w 2170251"/>
              <a:gd name="connsiteY1705" fmla="*/ 1083723 h 1645293"/>
              <a:gd name="connsiteX1706" fmla="*/ 217199 w 2170251"/>
              <a:gd name="connsiteY1706" fmla="*/ 1093981 h 1645293"/>
              <a:gd name="connsiteX1707" fmla="*/ 205283 w 2170251"/>
              <a:gd name="connsiteY1707" fmla="*/ 1084056 h 1645293"/>
              <a:gd name="connsiteX1708" fmla="*/ 198558 w 2170251"/>
              <a:gd name="connsiteY1708" fmla="*/ 1107830 h 1645293"/>
              <a:gd name="connsiteX1709" fmla="*/ 218837 w 2170251"/>
              <a:gd name="connsiteY1709" fmla="*/ 1102963 h 1645293"/>
              <a:gd name="connsiteX1710" fmla="*/ 239411 w 2170251"/>
              <a:gd name="connsiteY1710" fmla="*/ 1104925 h 1645293"/>
              <a:gd name="connsiteX1711" fmla="*/ 232220 w 2170251"/>
              <a:gd name="connsiteY1711" fmla="*/ 1117308 h 1645293"/>
              <a:gd name="connsiteX1712" fmla="*/ 246221 w 2170251"/>
              <a:gd name="connsiteY1712" fmla="*/ 1115517 h 1645293"/>
              <a:gd name="connsiteX1713" fmla="*/ 243869 w 2170251"/>
              <a:gd name="connsiteY1713" fmla="*/ 1120394 h 1645293"/>
              <a:gd name="connsiteX1714" fmla="*/ 249946 w 2170251"/>
              <a:gd name="connsiteY1714" fmla="*/ 1112746 h 1645293"/>
              <a:gd name="connsiteX1715" fmla="*/ 253136 w 2170251"/>
              <a:gd name="connsiteY1715" fmla="*/ 1128366 h 1645293"/>
              <a:gd name="connsiteX1716" fmla="*/ 206645 w 2170251"/>
              <a:gd name="connsiteY1716" fmla="*/ 1118260 h 1645293"/>
              <a:gd name="connsiteX1717" fmla="*/ 232039 w 2170251"/>
              <a:gd name="connsiteY1717" fmla="*/ 1112717 h 1645293"/>
              <a:gd name="connsiteX1718" fmla="*/ 220666 w 2170251"/>
              <a:gd name="connsiteY1718" fmla="*/ 1116489 h 1645293"/>
              <a:gd name="connsiteX1719" fmla="*/ 208836 w 2170251"/>
              <a:gd name="connsiteY1719" fmla="*/ 1108831 h 1645293"/>
              <a:gd name="connsiteX1720" fmla="*/ 209102 w 2170251"/>
              <a:gd name="connsiteY1720" fmla="*/ 1115660 h 1645293"/>
              <a:gd name="connsiteX1721" fmla="*/ 200006 w 2170251"/>
              <a:gd name="connsiteY1721" fmla="*/ 1112250 h 1645293"/>
              <a:gd name="connsiteX1722" fmla="*/ 187995 w 2170251"/>
              <a:gd name="connsiteY1722" fmla="*/ 1132110 h 1645293"/>
              <a:gd name="connsiteX1723" fmla="*/ 224209 w 2170251"/>
              <a:gd name="connsiteY1723" fmla="*/ 1141225 h 1645293"/>
              <a:gd name="connsiteX1724" fmla="*/ 225028 w 2170251"/>
              <a:gd name="connsiteY1724" fmla="*/ 1129671 h 1645293"/>
              <a:gd name="connsiteX1725" fmla="*/ 229124 w 2170251"/>
              <a:gd name="connsiteY1725" fmla="*/ 1136044 h 1645293"/>
              <a:gd name="connsiteX1726" fmla="*/ 233763 w 2170251"/>
              <a:gd name="connsiteY1726" fmla="*/ 1156056 h 1645293"/>
              <a:gd name="connsiteX1727" fmla="*/ 224400 w 2170251"/>
              <a:gd name="connsiteY1727" fmla="*/ 1145797 h 1645293"/>
              <a:gd name="connsiteX1728" fmla="*/ 214474 w 2170251"/>
              <a:gd name="connsiteY1728" fmla="*/ 1153960 h 1645293"/>
              <a:gd name="connsiteX1729" fmla="*/ 216846 w 2170251"/>
              <a:gd name="connsiteY1729" fmla="*/ 1149036 h 1645293"/>
              <a:gd name="connsiteX1730" fmla="*/ 211569 w 2170251"/>
              <a:gd name="connsiteY1730" fmla="*/ 1145140 h 1645293"/>
              <a:gd name="connsiteX1731" fmla="*/ 209388 w 2170251"/>
              <a:gd name="connsiteY1731" fmla="*/ 1154598 h 1645293"/>
              <a:gd name="connsiteX1732" fmla="*/ 198377 w 2170251"/>
              <a:gd name="connsiteY1732" fmla="*/ 1135367 h 1645293"/>
              <a:gd name="connsiteX1733" fmla="*/ 198644 w 2170251"/>
              <a:gd name="connsiteY1733" fmla="*/ 1142225 h 1645293"/>
              <a:gd name="connsiteX1734" fmla="*/ 182899 w 2170251"/>
              <a:gd name="connsiteY1734" fmla="*/ 1132748 h 1645293"/>
              <a:gd name="connsiteX1735" fmla="*/ 172888 w 2170251"/>
              <a:gd name="connsiteY1735" fmla="*/ 1138625 h 1645293"/>
              <a:gd name="connsiteX1736" fmla="*/ 161058 w 2170251"/>
              <a:gd name="connsiteY1736" fmla="*/ 1130957 h 1645293"/>
              <a:gd name="connsiteX1737" fmla="*/ 158610 w 2170251"/>
              <a:gd name="connsiteY1737" fmla="*/ 1133558 h 1645293"/>
              <a:gd name="connsiteX1738" fmla="*/ 179794 w 2170251"/>
              <a:gd name="connsiteY1738" fmla="*/ 1151484 h 1645293"/>
              <a:gd name="connsiteX1739" fmla="*/ 178794 w 2170251"/>
              <a:gd name="connsiteY1739" fmla="*/ 1158503 h 1645293"/>
              <a:gd name="connsiteX1740" fmla="*/ 156963 w 2170251"/>
              <a:gd name="connsiteY1740" fmla="*/ 1156684 h 1645293"/>
              <a:gd name="connsiteX1741" fmla="*/ 146514 w 2170251"/>
              <a:gd name="connsiteY1741" fmla="*/ 1151122 h 1645293"/>
              <a:gd name="connsiteX1742" fmla="*/ 148238 w 2170251"/>
              <a:gd name="connsiteY1742" fmla="*/ 1162390 h 1645293"/>
              <a:gd name="connsiteX1743" fmla="*/ 158515 w 2170251"/>
              <a:gd name="connsiteY1743" fmla="*/ 1163342 h 1645293"/>
              <a:gd name="connsiteX1744" fmla="*/ 153600 w 2170251"/>
              <a:gd name="connsiteY1744" fmla="*/ 1168571 h 1645293"/>
              <a:gd name="connsiteX1745" fmla="*/ 162325 w 2170251"/>
              <a:gd name="connsiteY1745" fmla="*/ 1162895 h 1645293"/>
              <a:gd name="connsiteX1746" fmla="*/ 166602 w 2170251"/>
              <a:gd name="connsiteY1746" fmla="*/ 1173782 h 1645293"/>
              <a:gd name="connsiteX1747" fmla="*/ 170059 w 2170251"/>
              <a:gd name="connsiteY1747" fmla="*/ 1164180 h 1645293"/>
              <a:gd name="connsiteX1748" fmla="*/ 196434 w 2170251"/>
              <a:gd name="connsiteY1748" fmla="*/ 1183735 h 1645293"/>
              <a:gd name="connsiteX1749" fmla="*/ 149314 w 2170251"/>
              <a:gd name="connsiteY1749" fmla="*/ 1189736 h 1645293"/>
              <a:gd name="connsiteX1750" fmla="*/ 149495 w 2170251"/>
              <a:gd name="connsiteY1750" fmla="*/ 1194308 h 1645293"/>
              <a:gd name="connsiteX1751" fmla="*/ 145666 w 2170251"/>
              <a:gd name="connsiteY1751" fmla="*/ 1194784 h 1645293"/>
              <a:gd name="connsiteX1752" fmla="*/ 143932 w 2170251"/>
              <a:gd name="connsiteY1752" fmla="*/ 1183573 h 1645293"/>
              <a:gd name="connsiteX1753" fmla="*/ 133474 w 2170251"/>
              <a:gd name="connsiteY1753" fmla="*/ 1178011 h 1645293"/>
              <a:gd name="connsiteX1754" fmla="*/ 91164 w 2170251"/>
              <a:gd name="connsiteY1754" fmla="*/ 1176525 h 1645293"/>
              <a:gd name="connsiteX1755" fmla="*/ 56226 w 2170251"/>
              <a:gd name="connsiteY1755" fmla="*/ 1167238 h 1645293"/>
              <a:gd name="connsiteX1756" fmla="*/ 55321 w 2170251"/>
              <a:gd name="connsiteY1756" fmla="*/ 1176525 h 1645293"/>
              <a:gd name="connsiteX1757" fmla="*/ 29394 w 2170251"/>
              <a:gd name="connsiteY1757" fmla="*/ 1168400 h 1645293"/>
              <a:gd name="connsiteX1758" fmla="*/ 28480 w 2170251"/>
              <a:gd name="connsiteY1758" fmla="*/ 1177668 h 1645293"/>
              <a:gd name="connsiteX1759" fmla="*/ 22927 w 2170251"/>
              <a:gd name="connsiteY1759" fmla="*/ 1166904 h 1645293"/>
              <a:gd name="connsiteX1760" fmla="*/ 0 w 2170251"/>
              <a:gd name="connsiteY1760" fmla="*/ 1169838 h 1645293"/>
              <a:gd name="connsiteX1761" fmla="*/ 5010 w 2170251"/>
              <a:gd name="connsiteY1761" fmla="*/ 1169229 h 1645293"/>
              <a:gd name="connsiteX1762" fmla="*/ 301981 w 2170251"/>
              <a:gd name="connsiteY1762" fmla="*/ 1135891 h 1645293"/>
              <a:gd name="connsiteX1763" fmla="*/ 296066 w 2170251"/>
              <a:gd name="connsiteY1763" fmla="*/ 1148102 h 1645293"/>
              <a:gd name="connsiteX1764" fmla="*/ 292065 w 2170251"/>
              <a:gd name="connsiteY1764" fmla="*/ 1144044 h 1645293"/>
              <a:gd name="connsiteX1765" fmla="*/ 301981 w 2170251"/>
              <a:gd name="connsiteY1765" fmla="*/ 1135891 h 1645293"/>
              <a:gd name="connsiteX1766" fmla="*/ 437102 w 2170251"/>
              <a:gd name="connsiteY1766" fmla="*/ 960479 h 1645293"/>
              <a:gd name="connsiteX1767" fmla="*/ 446008 w 2170251"/>
              <a:gd name="connsiteY1767" fmla="*/ 959374 h 1645293"/>
              <a:gd name="connsiteX1768" fmla="*/ 436188 w 2170251"/>
              <a:gd name="connsiteY1768" fmla="*/ 969785 h 1645293"/>
              <a:gd name="connsiteX1769" fmla="*/ 457657 w 2170251"/>
              <a:gd name="connsiteY1769" fmla="*/ 962470 h 1645293"/>
              <a:gd name="connsiteX1770" fmla="*/ 459381 w 2170251"/>
              <a:gd name="connsiteY1770" fmla="*/ 973719 h 1645293"/>
              <a:gd name="connsiteX1771" fmla="*/ 456552 w 2170251"/>
              <a:gd name="connsiteY1771" fmla="*/ 967194 h 1645293"/>
              <a:gd name="connsiteX1772" fmla="*/ 442008 w 2170251"/>
              <a:gd name="connsiteY1772" fmla="*/ 987406 h 1645293"/>
              <a:gd name="connsiteX1773" fmla="*/ 430273 w 2170251"/>
              <a:gd name="connsiteY1773" fmla="*/ 982015 h 1645293"/>
              <a:gd name="connsiteX1774" fmla="*/ 419081 w 2170251"/>
              <a:gd name="connsiteY1774" fmla="*/ 990321 h 1645293"/>
              <a:gd name="connsiteX1775" fmla="*/ 437102 w 2170251"/>
              <a:gd name="connsiteY1775" fmla="*/ 960479 h 1645293"/>
              <a:gd name="connsiteX1776" fmla="*/ 345110 w 2170251"/>
              <a:gd name="connsiteY1776" fmla="*/ 901195 h 1645293"/>
              <a:gd name="connsiteX1777" fmla="*/ 357940 w 2170251"/>
              <a:gd name="connsiteY1777" fmla="*/ 901833 h 1645293"/>
              <a:gd name="connsiteX1778" fmla="*/ 358397 w 2170251"/>
              <a:gd name="connsiteY1778" fmla="*/ 913244 h 1645293"/>
              <a:gd name="connsiteX1779" fmla="*/ 352215 w 2170251"/>
              <a:gd name="connsiteY1779" fmla="*/ 918626 h 1645293"/>
              <a:gd name="connsiteX1780" fmla="*/ 344214 w 2170251"/>
              <a:gd name="connsiteY1780" fmla="*/ 910482 h 1645293"/>
              <a:gd name="connsiteX1781" fmla="*/ 345110 w 2170251"/>
              <a:gd name="connsiteY1781" fmla="*/ 901195 h 1645293"/>
              <a:gd name="connsiteX1782" fmla="*/ 482508 w 2170251"/>
              <a:gd name="connsiteY1782" fmla="*/ 911158 h 1645293"/>
              <a:gd name="connsiteX1783" fmla="*/ 468487 w 2170251"/>
              <a:gd name="connsiteY1783" fmla="*/ 912959 h 1645293"/>
              <a:gd name="connsiteX1784" fmla="*/ 482508 w 2170251"/>
              <a:gd name="connsiteY1784" fmla="*/ 911158 h 1645293"/>
              <a:gd name="connsiteX1785" fmla="*/ 789832 w 2170251"/>
              <a:gd name="connsiteY1785" fmla="*/ 849017 h 1645293"/>
              <a:gd name="connsiteX1786" fmla="*/ 782545 w 2170251"/>
              <a:gd name="connsiteY1786" fmla="*/ 859095 h 1645293"/>
              <a:gd name="connsiteX1787" fmla="*/ 782193 w 2170251"/>
              <a:gd name="connsiteY1787" fmla="*/ 849998 h 1645293"/>
              <a:gd name="connsiteX1788" fmla="*/ 789832 w 2170251"/>
              <a:gd name="connsiteY1788" fmla="*/ 849017 h 1645293"/>
              <a:gd name="connsiteX1789" fmla="*/ 819865 w 2170251"/>
              <a:gd name="connsiteY1789" fmla="*/ 799354 h 1645293"/>
              <a:gd name="connsiteX1790" fmla="*/ 824855 w 2170251"/>
              <a:gd name="connsiteY1790" fmla="*/ 796411 h 1645293"/>
              <a:gd name="connsiteX1791" fmla="*/ 837781 w 2170251"/>
              <a:gd name="connsiteY1791" fmla="*/ 799354 h 1645293"/>
              <a:gd name="connsiteX1792" fmla="*/ 822855 w 2170251"/>
              <a:gd name="connsiteY1792" fmla="*/ 810441 h 1645293"/>
              <a:gd name="connsiteX1793" fmla="*/ 819865 w 2170251"/>
              <a:gd name="connsiteY1793" fmla="*/ 799354 h 1645293"/>
              <a:gd name="connsiteX1794" fmla="*/ 769001 w 2170251"/>
              <a:gd name="connsiteY1794" fmla="*/ 776037 h 1645293"/>
              <a:gd name="connsiteX1795" fmla="*/ 778278 w 2170251"/>
              <a:gd name="connsiteY1795" fmla="*/ 784009 h 1645293"/>
              <a:gd name="connsiteX1796" fmla="*/ 769001 w 2170251"/>
              <a:gd name="connsiteY1796" fmla="*/ 776037 h 1645293"/>
              <a:gd name="connsiteX1797" fmla="*/ 605514 w 2170251"/>
              <a:gd name="connsiteY1797" fmla="*/ 689188 h 1645293"/>
              <a:gd name="connsiteX1798" fmla="*/ 611438 w 2170251"/>
              <a:gd name="connsiteY1798" fmla="*/ 676967 h 1645293"/>
              <a:gd name="connsiteX1799" fmla="*/ 613153 w 2170251"/>
              <a:gd name="connsiteY1799" fmla="*/ 688216 h 1645293"/>
              <a:gd name="connsiteX1800" fmla="*/ 605514 w 2170251"/>
              <a:gd name="connsiteY1800" fmla="*/ 689188 h 1645293"/>
              <a:gd name="connsiteX1801" fmla="*/ 570871 w 2170251"/>
              <a:gd name="connsiteY1801" fmla="*/ 558390 h 1645293"/>
              <a:gd name="connsiteX1802" fmla="*/ 573510 w 2170251"/>
              <a:gd name="connsiteY1802" fmla="*/ 560333 h 1645293"/>
              <a:gd name="connsiteX1803" fmla="*/ 581235 w 2170251"/>
              <a:gd name="connsiteY1803" fmla="*/ 561667 h 1645293"/>
              <a:gd name="connsiteX1804" fmla="*/ 582244 w 2170251"/>
              <a:gd name="connsiteY1804" fmla="*/ 554666 h 1645293"/>
              <a:gd name="connsiteX1805" fmla="*/ 589883 w 2170251"/>
              <a:gd name="connsiteY1805" fmla="*/ 553676 h 1645293"/>
              <a:gd name="connsiteX1806" fmla="*/ 585426 w 2170251"/>
              <a:gd name="connsiteY1806" fmla="*/ 570287 h 1645293"/>
              <a:gd name="connsiteX1807" fmla="*/ 598513 w 2170251"/>
              <a:gd name="connsiteY1807" fmla="*/ 577764 h 1645293"/>
              <a:gd name="connsiteX1808" fmla="*/ 599427 w 2170251"/>
              <a:gd name="connsiteY1808" fmla="*/ 568506 h 1645293"/>
              <a:gd name="connsiteX1809" fmla="*/ 607352 w 2170251"/>
              <a:gd name="connsiteY1809" fmla="*/ 574345 h 1645293"/>
              <a:gd name="connsiteX1810" fmla="*/ 594703 w 2170251"/>
              <a:gd name="connsiteY1810" fmla="*/ 578260 h 1645293"/>
              <a:gd name="connsiteX1811" fmla="*/ 588321 w 2170251"/>
              <a:gd name="connsiteY1811" fmla="*/ 579060 h 1645293"/>
              <a:gd name="connsiteX1812" fmla="*/ 580053 w 2170251"/>
              <a:gd name="connsiteY1812" fmla="*/ 596167 h 1645293"/>
              <a:gd name="connsiteX1813" fmla="*/ 582425 w 2170251"/>
              <a:gd name="connsiteY1813" fmla="*/ 591309 h 1645293"/>
              <a:gd name="connsiteX1814" fmla="*/ 585426 w 2170251"/>
              <a:gd name="connsiteY1814" fmla="*/ 602367 h 1645293"/>
              <a:gd name="connsiteX1815" fmla="*/ 607362 w 2170251"/>
              <a:gd name="connsiteY1815" fmla="*/ 606444 h 1645293"/>
              <a:gd name="connsiteX1816" fmla="*/ 608371 w 2170251"/>
              <a:gd name="connsiteY1816" fmla="*/ 599424 h 1645293"/>
              <a:gd name="connsiteX1817" fmla="*/ 639489 w 2170251"/>
              <a:gd name="connsiteY1817" fmla="*/ 609187 h 1645293"/>
              <a:gd name="connsiteX1818" fmla="*/ 633651 w 2170251"/>
              <a:gd name="connsiteY1818" fmla="*/ 623703 h 1645293"/>
              <a:gd name="connsiteX1819" fmla="*/ 638404 w 2170251"/>
              <a:gd name="connsiteY1819" fmla="*/ 613902 h 1645293"/>
              <a:gd name="connsiteX1820" fmla="*/ 627840 w 2170251"/>
              <a:gd name="connsiteY1820" fmla="*/ 606120 h 1645293"/>
              <a:gd name="connsiteX1821" fmla="*/ 621563 w 2170251"/>
              <a:gd name="connsiteY1821" fmla="*/ 609197 h 1645293"/>
              <a:gd name="connsiteX1822" fmla="*/ 621925 w 2170251"/>
              <a:gd name="connsiteY1822" fmla="*/ 618322 h 1645293"/>
              <a:gd name="connsiteX1823" fmla="*/ 607638 w 2170251"/>
              <a:gd name="connsiteY1823" fmla="*/ 613264 h 1645293"/>
              <a:gd name="connsiteX1824" fmla="*/ 614458 w 2170251"/>
              <a:gd name="connsiteY1824" fmla="*/ 623875 h 1645293"/>
              <a:gd name="connsiteX1825" fmla="*/ 604276 w 2170251"/>
              <a:gd name="connsiteY1825" fmla="*/ 625170 h 1645293"/>
              <a:gd name="connsiteX1826" fmla="*/ 603361 w 2170251"/>
              <a:gd name="connsiteY1826" fmla="*/ 634419 h 1645293"/>
              <a:gd name="connsiteX1827" fmla="*/ 588893 w 2170251"/>
              <a:gd name="connsiteY1827" fmla="*/ 624827 h 1645293"/>
              <a:gd name="connsiteX1828" fmla="*/ 591893 w 2170251"/>
              <a:gd name="connsiteY1828" fmla="*/ 635895 h 1645293"/>
              <a:gd name="connsiteX1829" fmla="*/ 583987 w 2170251"/>
              <a:gd name="connsiteY1829" fmla="*/ 630028 h 1645293"/>
              <a:gd name="connsiteX1830" fmla="*/ 586254 w 2170251"/>
              <a:gd name="connsiteY1830" fmla="*/ 622846 h 1645293"/>
              <a:gd name="connsiteX1831" fmla="*/ 578710 w 2170251"/>
              <a:gd name="connsiteY1831" fmla="*/ 626123 h 1645293"/>
              <a:gd name="connsiteX1832" fmla="*/ 589626 w 2170251"/>
              <a:gd name="connsiteY1832" fmla="*/ 610968 h 1645293"/>
              <a:gd name="connsiteX1833" fmla="*/ 576815 w 2170251"/>
              <a:gd name="connsiteY1833" fmla="*/ 610340 h 1645293"/>
              <a:gd name="connsiteX1834" fmla="*/ 575805 w 2170251"/>
              <a:gd name="connsiteY1834" fmla="*/ 617322 h 1645293"/>
              <a:gd name="connsiteX1835" fmla="*/ 578796 w 2170251"/>
              <a:gd name="connsiteY1835" fmla="*/ 628409 h 1645293"/>
              <a:gd name="connsiteX1836" fmla="*/ 560975 w 2170251"/>
              <a:gd name="connsiteY1836" fmla="*/ 630676 h 1645293"/>
              <a:gd name="connsiteX1837" fmla="*/ 573434 w 2170251"/>
              <a:gd name="connsiteY1837" fmla="*/ 622208 h 1645293"/>
              <a:gd name="connsiteX1838" fmla="*/ 567166 w 2170251"/>
              <a:gd name="connsiteY1838" fmla="*/ 625284 h 1645293"/>
              <a:gd name="connsiteX1839" fmla="*/ 565785 w 2170251"/>
              <a:gd name="connsiteY1839" fmla="*/ 623170 h 1645293"/>
              <a:gd name="connsiteX1840" fmla="*/ 564423 w 2170251"/>
              <a:gd name="connsiteY1840" fmla="*/ 621046 h 1645293"/>
              <a:gd name="connsiteX1841" fmla="*/ 573157 w 2170251"/>
              <a:gd name="connsiteY1841" fmla="*/ 615350 h 1645293"/>
              <a:gd name="connsiteX1842" fmla="*/ 570157 w 2170251"/>
              <a:gd name="connsiteY1842" fmla="*/ 604291 h 1645293"/>
              <a:gd name="connsiteX1843" fmla="*/ 556698 w 2170251"/>
              <a:gd name="connsiteY1843" fmla="*/ 619722 h 1645293"/>
              <a:gd name="connsiteX1844" fmla="*/ 562061 w 2170251"/>
              <a:gd name="connsiteY1844" fmla="*/ 625942 h 1645293"/>
              <a:gd name="connsiteX1845" fmla="*/ 555603 w 2170251"/>
              <a:gd name="connsiteY1845" fmla="*/ 624446 h 1645293"/>
              <a:gd name="connsiteX1846" fmla="*/ 559775 w 2170251"/>
              <a:gd name="connsiteY1846" fmla="*/ 633104 h 1645293"/>
              <a:gd name="connsiteX1847" fmla="*/ 553336 w 2170251"/>
              <a:gd name="connsiteY1847" fmla="*/ 631638 h 1645293"/>
              <a:gd name="connsiteX1848" fmla="*/ 554060 w 2170251"/>
              <a:gd name="connsiteY1848" fmla="*/ 617788 h 1645293"/>
              <a:gd name="connsiteX1849" fmla="*/ 552050 w 2170251"/>
              <a:gd name="connsiteY1849" fmla="*/ 631809 h 1645293"/>
              <a:gd name="connsiteX1850" fmla="*/ 544497 w 2170251"/>
              <a:gd name="connsiteY1850" fmla="*/ 635057 h 1645293"/>
              <a:gd name="connsiteX1851" fmla="*/ 544220 w 2170251"/>
              <a:gd name="connsiteY1851" fmla="*/ 628218 h 1645293"/>
              <a:gd name="connsiteX1852" fmla="*/ 549316 w 2170251"/>
              <a:gd name="connsiteY1852" fmla="*/ 627580 h 1645293"/>
              <a:gd name="connsiteX1853" fmla="*/ 547497 w 2170251"/>
              <a:gd name="connsiteY1853" fmla="*/ 614064 h 1645293"/>
              <a:gd name="connsiteX1854" fmla="*/ 557051 w 2170251"/>
              <a:gd name="connsiteY1854" fmla="*/ 596824 h 1645293"/>
              <a:gd name="connsiteX1855" fmla="*/ 561413 w 2170251"/>
              <a:gd name="connsiteY1855" fmla="*/ 609987 h 1645293"/>
              <a:gd name="connsiteX1856" fmla="*/ 573881 w 2170251"/>
              <a:gd name="connsiteY1856" fmla="*/ 601501 h 1645293"/>
              <a:gd name="connsiteX1857" fmla="*/ 568423 w 2170251"/>
              <a:gd name="connsiteY1857" fmla="*/ 593023 h 1645293"/>
              <a:gd name="connsiteX1858" fmla="*/ 581520 w 2170251"/>
              <a:gd name="connsiteY1858" fmla="*/ 600520 h 1645293"/>
              <a:gd name="connsiteX1859" fmla="*/ 560784 w 2170251"/>
              <a:gd name="connsiteY1859" fmla="*/ 594004 h 1645293"/>
              <a:gd name="connsiteX1860" fmla="*/ 552507 w 2170251"/>
              <a:gd name="connsiteY1860" fmla="*/ 579003 h 1645293"/>
              <a:gd name="connsiteX1861" fmla="*/ 572338 w 2170251"/>
              <a:gd name="connsiteY1861" fmla="*/ 562753 h 1645293"/>
              <a:gd name="connsiteX1862" fmla="*/ 584349 w 2170251"/>
              <a:gd name="connsiteY1862" fmla="*/ 574954 h 1645293"/>
              <a:gd name="connsiteX1863" fmla="*/ 570871 w 2170251"/>
              <a:gd name="connsiteY1863" fmla="*/ 558390 h 1645293"/>
              <a:gd name="connsiteX1864" fmla="*/ 631088 w 2170251"/>
              <a:gd name="connsiteY1864" fmla="*/ 624056 h 1645293"/>
              <a:gd name="connsiteX1865" fmla="*/ 625992 w 2170251"/>
              <a:gd name="connsiteY1865" fmla="*/ 624713 h 1645293"/>
              <a:gd name="connsiteX1866" fmla="*/ 625545 w 2170251"/>
              <a:gd name="connsiteY1866" fmla="*/ 613293 h 1645293"/>
              <a:gd name="connsiteX1867" fmla="*/ 631088 w 2170251"/>
              <a:gd name="connsiteY1867" fmla="*/ 624056 h 1645293"/>
              <a:gd name="connsiteX1868" fmla="*/ 425206 w 2170251"/>
              <a:gd name="connsiteY1868" fmla="*/ 565534 h 1645293"/>
              <a:gd name="connsiteX1869" fmla="*/ 423748 w 2170251"/>
              <a:gd name="connsiteY1869" fmla="*/ 561114 h 1645293"/>
              <a:gd name="connsiteX1870" fmla="*/ 426120 w 2170251"/>
              <a:gd name="connsiteY1870" fmla="*/ 556266 h 1645293"/>
              <a:gd name="connsiteX1871" fmla="*/ 425206 w 2170251"/>
              <a:gd name="connsiteY1871" fmla="*/ 565534 h 1645293"/>
              <a:gd name="connsiteX1872" fmla="*/ 1732712 w 2170251"/>
              <a:gd name="connsiteY1872" fmla="*/ 29619 h 1645293"/>
              <a:gd name="connsiteX1873" fmla="*/ 1725349 w 2170251"/>
              <a:gd name="connsiteY1873" fmla="*/ 37449 h 1645293"/>
              <a:gd name="connsiteX1874" fmla="*/ 1727445 w 2170251"/>
              <a:gd name="connsiteY1874" fmla="*/ 25733 h 1645293"/>
              <a:gd name="connsiteX1875" fmla="*/ 1732712 w 2170251"/>
              <a:gd name="connsiteY1875" fmla="*/ 29619 h 1645293"/>
              <a:gd name="connsiteX1876" fmla="*/ 1854422 w 2170251"/>
              <a:gd name="connsiteY1876" fmla="*/ 289128 h 1645293"/>
              <a:gd name="connsiteX1877" fmla="*/ 1845707 w 2170251"/>
              <a:gd name="connsiteY1877" fmla="*/ 294824 h 1645293"/>
              <a:gd name="connsiteX1878" fmla="*/ 1840335 w 2170251"/>
              <a:gd name="connsiteY1878" fmla="*/ 288642 h 1645293"/>
              <a:gd name="connsiteX1879" fmla="*/ 1846879 w 2170251"/>
              <a:gd name="connsiteY1879" fmla="*/ 292376 h 1645293"/>
              <a:gd name="connsiteX1880" fmla="*/ 1847879 w 2170251"/>
              <a:gd name="connsiteY1880" fmla="*/ 285366 h 1645293"/>
              <a:gd name="connsiteX1881" fmla="*/ 1854422 w 2170251"/>
              <a:gd name="connsiteY1881" fmla="*/ 289128 h 1645293"/>
              <a:gd name="connsiteX1882" fmla="*/ 1850612 w 2170251"/>
              <a:gd name="connsiteY1882" fmla="*/ 353784 h 1645293"/>
              <a:gd name="connsiteX1883" fmla="*/ 1844059 w 2170251"/>
              <a:gd name="connsiteY1883" fmla="*/ 350050 h 1645293"/>
              <a:gd name="connsiteX1884" fmla="*/ 1850612 w 2170251"/>
              <a:gd name="connsiteY1884" fmla="*/ 353784 h 1645293"/>
              <a:gd name="connsiteX1885" fmla="*/ 1935033 w 2170251"/>
              <a:gd name="connsiteY1885" fmla="*/ 512604 h 1645293"/>
              <a:gd name="connsiteX1886" fmla="*/ 1928660 w 2170251"/>
              <a:gd name="connsiteY1886" fmla="*/ 513432 h 1645293"/>
              <a:gd name="connsiteX1887" fmla="*/ 1932299 w 2170251"/>
              <a:gd name="connsiteY1887" fmla="*/ 508355 h 1645293"/>
              <a:gd name="connsiteX1888" fmla="*/ 1930937 w 2170251"/>
              <a:gd name="connsiteY1888" fmla="*/ 506231 h 1645293"/>
              <a:gd name="connsiteX1889" fmla="*/ 1932108 w 2170251"/>
              <a:gd name="connsiteY1889" fmla="*/ 503793 h 1645293"/>
              <a:gd name="connsiteX1890" fmla="*/ 1934661 w 2170251"/>
              <a:gd name="connsiteY1890" fmla="*/ 503460 h 1645293"/>
              <a:gd name="connsiteX1891" fmla="*/ 1935033 w 2170251"/>
              <a:gd name="connsiteY1891" fmla="*/ 512604 h 1645293"/>
              <a:gd name="connsiteX1892" fmla="*/ 1872577 w 2170251"/>
              <a:gd name="connsiteY1892" fmla="*/ 1194365 h 1645293"/>
              <a:gd name="connsiteX1893" fmla="*/ 1858299 w 2170251"/>
              <a:gd name="connsiteY1893" fmla="*/ 1189307 h 1645293"/>
              <a:gd name="connsiteX1894" fmla="*/ 1857651 w 2170251"/>
              <a:gd name="connsiteY1894" fmla="*/ 1173362 h 1645293"/>
              <a:gd name="connsiteX1895" fmla="*/ 1863281 w 2170251"/>
              <a:gd name="connsiteY1895" fmla="*/ 1186364 h 1645293"/>
              <a:gd name="connsiteX1896" fmla="*/ 1870939 w 2170251"/>
              <a:gd name="connsiteY1896" fmla="*/ 1185412 h 1645293"/>
              <a:gd name="connsiteX1897" fmla="*/ 1872577 w 2170251"/>
              <a:gd name="connsiteY1897" fmla="*/ 1194365 h 1645293"/>
              <a:gd name="connsiteX1898" fmla="*/ 1540469 w 2170251"/>
              <a:gd name="connsiteY1898" fmla="*/ 1534674 h 1645293"/>
              <a:gd name="connsiteX1899" fmla="*/ 1535354 w 2170251"/>
              <a:gd name="connsiteY1899" fmla="*/ 1535332 h 1645293"/>
              <a:gd name="connsiteX1900" fmla="*/ 1530001 w 2170251"/>
              <a:gd name="connsiteY1900" fmla="*/ 1529159 h 1645293"/>
              <a:gd name="connsiteX1901" fmla="*/ 1538640 w 2170251"/>
              <a:gd name="connsiteY1901" fmla="*/ 1521177 h 1645293"/>
              <a:gd name="connsiteX1902" fmla="*/ 1540469 w 2170251"/>
              <a:gd name="connsiteY1902" fmla="*/ 1534674 h 1645293"/>
              <a:gd name="connsiteX1903" fmla="*/ 441350 w 2170251"/>
              <a:gd name="connsiteY1903" fmla="*/ 1228093 h 1645293"/>
              <a:gd name="connsiteX1904" fmla="*/ 434712 w 2170251"/>
              <a:gd name="connsiteY1904" fmla="*/ 1222083 h 1645293"/>
              <a:gd name="connsiteX1905" fmla="*/ 441350 w 2170251"/>
              <a:gd name="connsiteY1905" fmla="*/ 1228093 h 1645293"/>
              <a:gd name="connsiteX1906" fmla="*/ 80258 w 2170251"/>
              <a:gd name="connsiteY1906" fmla="*/ 1193965 h 1645293"/>
              <a:gd name="connsiteX1907" fmla="*/ 87640 w 2170251"/>
              <a:gd name="connsiteY1907" fmla="*/ 1186145 h 1645293"/>
              <a:gd name="connsiteX1908" fmla="*/ 80258 w 2170251"/>
              <a:gd name="connsiteY1908" fmla="*/ 1193965 h 1645293"/>
              <a:gd name="connsiteX1909" fmla="*/ 129121 w 2170251"/>
              <a:gd name="connsiteY1909" fmla="*/ 1199194 h 1645293"/>
              <a:gd name="connsiteX1910" fmla="*/ 139313 w 2170251"/>
              <a:gd name="connsiteY1910" fmla="*/ 1197899 h 1645293"/>
              <a:gd name="connsiteX1911" fmla="*/ 139665 w 2170251"/>
              <a:gd name="connsiteY1911" fmla="*/ 1207014 h 1645293"/>
              <a:gd name="connsiteX1912" fmla="*/ 129121 w 2170251"/>
              <a:gd name="connsiteY1912" fmla="*/ 1199194 h 1645293"/>
              <a:gd name="connsiteX1913" fmla="*/ 181794 w 2170251"/>
              <a:gd name="connsiteY1913" fmla="*/ 1139758 h 1645293"/>
              <a:gd name="connsiteX1914" fmla="*/ 192081 w 2170251"/>
              <a:gd name="connsiteY1914" fmla="*/ 1140749 h 1645293"/>
              <a:gd name="connsiteX1915" fmla="*/ 188528 w 2170251"/>
              <a:gd name="connsiteY1915" fmla="*/ 1148055 h 1645293"/>
              <a:gd name="connsiteX1916" fmla="*/ 195158 w 2170251"/>
              <a:gd name="connsiteY1916" fmla="*/ 1154122 h 1645293"/>
              <a:gd name="connsiteX1917" fmla="*/ 182442 w 2170251"/>
              <a:gd name="connsiteY1917" fmla="*/ 1155732 h 1645293"/>
              <a:gd name="connsiteX1918" fmla="*/ 181794 w 2170251"/>
              <a:gd name="connsiteY1918" fmla="*/ 1139758 h 1645293"/>
              <a:gd name="connsiteX1919" fmla="*/ 198711 w 2170251"/>
              <a:gd name="connsiteY1919" fmla="*/ 1146740 h 1645293"/>
              <a:gd name="connsiteX1920" fmla="*/ 206445 w 2170251"/>
              <a:gd name="connsiteY1920" fmla="*/ 1148083 h 1645293"/>
              <a:gd name="connsiteX1921" fmla="*/ 198711 w 2170251"/>
              <a:gd name="connsiteY1921" fmla="*/ 1146740 h 1645293"/>
              <a:gd name="connsiteX1922" fmla="*/ 209445 w 2170251"/>
              <a:gd name="connsiteY1922" fmla="*/ 1191241 h 1645293"/>
              <a:gd name="connsiteX1923" fmla="*/ 216903 w 2170251"/>
              <a:gd name="connsiteY1923" fmla="*/ 1185707 h 1645293"/>
              <a:gd name="connsiteX1924" fmla="*/ 209445 w 2170251"/>
              <a:gd name="connsiteY1924" fmla="*/ 1191241 h 1645293"/>
              <a:gd name="connsiteX1925" fmla="*/ 230648 w 2170251"/>
              <a:gd name="connsiteY1925" fmla="*/ 1209148 h 1645293"/>
              <a:gd name="connsiteX1926" fmla="*/ 242202 w 2170251"/>
              <a:gd name="connsiteY1926" fmla="*/ 1209977 h 1645293"/>
              <a:gd name="connsiteX1927" fmla="*/ 230648 w 2170251"/>
              <a:gd name="connsiteY1927" fmla="*/ 1209148 h 1645293"/>
              <a:gd name="connsiteX1928" fmla="*/ 229657 w 2170251"/>
              <a:gd name="connsiteY1928" fmla="*/ 1087828 h 1645293"/>
              <a:gd name="connsiteX1929" fmla="*/ 240192 w 2170251"/>
              <a:gd name="connsiteY1929" fmla="*/ 1095658 h 1645293"/>
              <a:gd name="connsiteX1930" fmla="*/ 229657 w 2170251"/>
              <a:gd name="connsiteY1930" fmla="*/ 1087828 h 1645293"/>
              <a:gd name="connsiteX1931" fmla="*/ 241030 w 2170251"/>
              <a:gd name="connsiteY1931" fmla="*/ 987815 h 1645293"/>
              <a:gd name="connsiteX1932" fmla="*/ 241659 w 2170251"/>
              <a:gd name="connsiteY1932" fmla="*/ 971699 h 1645293"/>
              <a:gd name="connsiteX1933" fmla="*/ 253041 w 2170251"/>
              <a:gd name="connsiteY1933" fmla="*/ 967965 h 1645293"/>
              <a:gd name="connsiteX1934" fmla="*/ 255413 w 2170251"/>
              <a:gd name="connsiteY1934" fmla="*/ 995169 h 1645293"/>
              <a:gd name="connsiteX1935" fmla="*/ 241030 w 2170251"/>
              <a:gd name="connsiteY1935" fmla="*/ 987815 h 1645293"/>
              <a:gd name="connsiteX1936" fmla="*/ 251574 w 2170251"/>
              <a:gd name="connsiteY1936" fmla="*/ 1091914 h 1645293"/>
              <a:gd name="connsiteX1937" fmla="*/ 260404 w 2170251"/>
              <a:gd name="connsiteY1937" fmla="*/ 1088485 h 1645293"/>
              <a:gd name="connsiteX1938" fmla="*/ 251574 w 2170251"/>
              <a:gd name="connsiteY1938" fmla="*/ 1091914 h 1645293"/>
              <a:gd name="connsiteX1939" fmla="*/ 248317 w 2170251"/>
              <a:gd name="connsiteY1939" fmla="*/ 1009818 h 1645293"/>
              <a:gd name="connsiteX1940" fmla="*/ 251860 w 2170251"/>
              <a:gd name="connsiteY1940" fmla="*/ 1002474 h 1645293"/>
              <a:gd name="connsiteX1941" fmla="*/ 258309 w 2170251"/>
              <a:gd name="connsiteY1941" fmla="*/ 1003941 h 1645293"/>
              <a:gd name="connsiteX1942" fmla="*/ 248317 w 2170251"/>
              <a:gd name="connsiteY1942" fmla="*/ 1009818 h 1645293"/>
              <a:gd name="connsiteX1943" fmla="*/ 262766 w 2170251"/>
              <a:gd name="connsiteY1943" fmla="*/ 1147778 h 1645293"/>
              <a:gd name="connsiteX1944" fmla="*/ 264947 w 2170251"/>
              <a:gd name="connsiteY1944" fmla="*/ 1138320 h 1645293"/>
              <a:gd name="connsiteX1945" fmla="*/ 275320 w 2170251"/>
              <a:gd name="connsiteY1945" fmla="*/ 1141568 h 1645293"/>
              <a:gd name="connsiteX1946" fmla="*/ 275587 w 2170251"/>
              <a:gd name="connsiteY1946" fmla="*/ 1148445 h 1645293"/>
              <a:gd name="connsiteX1947" fmla="*/ 287055 w 2170251"/>
              <a:gd name="connsiteY1947" fmla="*/ 1146969 h 1645293"/>
              <a:gd name="connsiteX1948" fmla="*/ 288150 w 2170251"/>
              <a:gd name="connsiteY1948" fmla="*/ 1142244 h 1645293"/>
              <a:gd name="connsiteX1949" fmla="*/ 288512 w 2170251"/>
              <a:gd name="connsiteY1949" fmla="*/ 1151369 h 1645293"/>
              <a:gd name="connsiteX1950" fmla="*/ 270672 w 2170251"/>
              <a:gd name="connsiteY1950" fmla="*/ 1153636 h 1645293"/>
              <a:gd name="connsiteX1951" fmla="*/ 262766 w 2170251"/>
              <a:gd name="connsiteY1951" fmla="*/ 1147778 h 1645293"/>
              <a:gd name="connsiteX1952" fmla="*/ 264224 w 2170251"/>
              <a:gd name="connsiteY1952" fmla="*/ 1087990 h 1645293"/>
              <a:gd name="connsiteX1953" fmla="*/ 270691 w 2170251"/>
              <a:gd name="connsiteY1953" fmla="*/ 1089457 h 1645293"/>
              <a:gd name="connsiteX1954" fmla="*/ 265948 w 2170251"/>
              <a:gd name="connsiteY1954" fmla="*/ 1099220 h 1645293"/>
              <a:gd name="connsiteX1955" fmla="*/ 264224 w 2170251"/>
              <a:gd name="connsiteY1955" fmla="*/ 1087990 h 1645293"/>
              <a:gd name="connsiteX1956" fmla="*/ 274501 w 2170251"/>
              <a:gd name="connsiteY1956" fmla="*/ 1088980 h 1645293"/>
              <a:gd name="connsiteX1957" fmla="*/ 299799 w 2170251"/>
              <a:gd name="connsiteY1957" fmla="*/ 1081141 h 1645293"/>
              <a:gd name="connsiteX1958" fmla="*/ 310439 w 2170251"/>
              <a:gd name="connsiteY1958" fmla="*/ 1091267 h 1645293"/>
              <a:gd name="connsiteX1959" fmla="*/ 303990 w 2170251"/>
              <a:gd name="connsiteY1959" fmla="*/ 1089781 h 1645293"/>
              <a:gd name="connsiteX1960" fmla="*/ 282521 w 2170251"/>
              <a:gd name="connsiteY1960" fmla="*/ 1097106 h 1645293"/>
              <a:gd name="connsiteX1961" fmla="*/ 274501 w 2170251"/>
              <a:gd name="connsiteY1961" fmla="*/ 1088980 h 1645293"/>
              <a:gd name="connsiteX1962" fmla="*/ 293246 w 2170251"/>
              <a:gd name="connsiteY1962" fmla="*/ 1077398 h 1645293"/>
              <a:gd name="connsiteX1963" fmla="*/ 303352 w 2170251"/>
              <a:gd name="connsiteY1963" fmla="*/ 1073817 h 1645293"/>
              <a:gd name="connsiteX1964" fmla="*/ 293246 w 2170251"/>
              <a:gd name="connsiteY1964" fmla="*/ 1077398 h 1645293"/>
              <a:gd name="connsiteX1965" fmla="*/ 308258 w 2170251"/>
              <a:gd name="connsiteY1965" fmla="*/ 1036526 h 1645293"/>
              <a:gd name="connsiteX1966" fmla="*/ 313820 w 2170251"/>
              <a:gd name="connsiteY1966" fmla="*/ 1047290 h 1645293"/>
              <a:gd name="connsiteX1967" fmla="*/ 305991 w 2170251"/>
              <a:gd name="connsiteY1967" fmla="*/ 1043689 h 1645293"/>
              <a:gd name="connsiteX1968" fmla="*/ 308534 w 2170251"/>
              <a:gd name="connsiteY1968" fmla="*/ 1043384 h 1645293"/>
              <a:gd name="connsiteX1969" fmla="*/ 308258 w 2170251"/>
              <a:gd name="connsiteY1969" fmla="*/ 1036526 h 1645293"/>
              <a:gd name="connsiteX1970" fmla="*/ 314182 w 2170251"/>
              <a:gd name="connsiteY1970" fmla="*/ 1056395 h 1645293"/>
              <a:gd name="connsiteX1971" fmla="*/ 320459 w 2170251"/>
              <a:gd name="connsiteY1971" fmla="*/ 1053329 h 1645293"/>
              <a:gd name="connsiteX1972" fmla="*/ 319002 w 2170251"/>
              <a:gd name="connsiteY1972" fmla="*/ 1048928 h 1645293"/>
              <a:gd name="connsiteX1973" fmla="*/ 314182 w 2170251"/>
              <a:gd name="connsiteY1973" fmla="*/ 1056395 h 1645293"/>
              <a:gd name="connsiteX1974" fmla="*/ 326460 w 2170251"/>
              <a:gd name="connsiteY1974" fmla="*/ 1075445 h 1645293"/>
              <a:gd name="connsiteX1975" fmla="*/ 325269 w 2170251"/>
              <a:gd name="connsiteY1975" fmla="*/ 1077903 h 1645293"/>
              <a:gd name="connsiteX1976" fmla="*/ 316268 w 2170251"/>
              <a:gd name="connsiteY1976" fmla="*/ 1076760 h 1645293"/>
              <a:gd name="connsiteX1977" fmla="*/ 319992 w 2170251"/>
              <a:gd name="connsiteY1977" fmla="*/ 1074007 h 1645293"/>
              <a:gd name="connsiteX1978" fmla="*/ 322374 w 2170251"/>
              <a:gd name="connsiteY1978" fmla="*/ 1069121 h 1645293"/>
              <a:gd name="connsiteX1979" fmla="*/ 326460 w 2170251"/>
              <a:gd name="connsiteY1979" fmla="*/ 1075445 h 1645293"/>
              <a:gd name="connsiteX1980" fmla="*/ 327003 w 2170251"/>
              <a:gd name="connsiteY1980" fmla="*/ 1153322 h 1645293"/>
              <a:gd name="connsiteX1981" fmla="*/ 329003 w 2170251"/>
              <a:gd name="connsiteY1981" fmla="*/ 1139301 h 1645293"/>
              <a:gd name="connsiteX1982" fmla="*/ 335918 w 2170251"/>
              <a:gd name="connsiteY1982" fmla="*/ 1152160 h 1645293"/>
              <a:gd name="connsiteX1983" fmla="*/ 327003 w 2170251"/>
              <a:gd name="connsiteY1983" fmla="*/ 1153322 h 1645293"/>
              <a:gd name="connsiteX1984" fmla="*/ 335194 w 2170251"/>
              <a:gd name="connsiteY1984" fmla="*/ 1133938 h 1645293"/>
              <a:gd name="connsiteX1985" fmla="*/ 362674 w 2170251"/>
              <a:gd name="connsiteY1985" fmla="*/ 1148750 h 1645293"/>
              <a:gd name="connsiteX1986" fmla="*/ 338452 w 2170251"/>
              <a:gd name="connsiteY1986" fmla="*/ 1151855 h 1645293"/>
              <a:gd name="connsiteX1987" fmla="*/ 335194 w 2170251"/>
              <a:gd name="connsiteY1987" fmla="*/ 1133938 h 1645293"/>
              <a:gd name="connsiteX1988" fmla="*/ 347577 w 2170251"/>
              <a:gd name="connsiteY1988" fmla="*/ 898585 h 1645293"/>
              <a:gd name="connsiteX1989" fmla="*/ 348577 w 2170251"/>
              <a:gd name="connsiteY1989" fmla="*/ 891594 h 1645293"/>
              <a:gd name="connsiteX1990" fmla="*/ 355292 w 2170251"/>
              <a:gd name="connsiteY1990" fmla="*/ 899881 h 1645293"/>
              <a:gd name="connsiteX1991" fmla="*/ 347577 w 2170251"/>
              <a:gd name="connsiteY1991" fmla="*/ 898585 h 1645293"/>
              <a:gd name="connsiteX1992" fmla="*/ 364931 w 2170251"/>
              <a:gd name="connsiteY1992" fmla="*/ 1141587 h 1645293"/>
              <a:gd name="connsiteX1993" fmla="*/ 372675 w 2170251"/>
              <a:gd name="connsiteY1993" fmla="*/ 1142873 h 1645293"/>
              <a:gd name="connsiteX1994" fmla="*/ 364931 w 2170251"/>
              <a:gd name="connsiteY1994" fmla="*/ 1141587 h 1645293"/>
              <a:gd name="connsiteX1995" fmla="*/ 365217 w 2170251"/>
              <a:gd name="connsiteY1995" fmla="*/ 1116336 h 1645293"/>
              <a:gd name="connsiteX1996" fmla="*/ 372675 w 2170251"/>
              <a:gd name="connsiteY1996" fmla="*/ 1110821 h 1645293"/>
              <a:gd name="connsiteX1997" fmla="*/ 365217 w 2170251"/>
              <a:gd name="connsiteY1997" fmla="*/ 1116336 h 1645293"/>
              <a:gd name="connsiteX1998" fmla="*/ 356311 w 2170251"/>
              <a:gd name="connsiteY1998" fmla="*/ 892870 h 1645293"/>
              <a:gd name="connsiteX1999" fmla="*/ 366684 w 2170251"/>
              <a:gd name="connsiteY1999" fmla="*/ 896166 h 1645293"/>
              <a:gd name="connsiteX2000" fmla="*/ 364322 w 2170251"/>
              <a:gd name="connsiteY2000" fmla="*/ 901043 h 1645293"/>
              <a:gd name="connsiteX2001" fmla="*/ 373780 w 2170251"/>
              <a:gd name="connsiteY2001" fmla="*/ 913587 h 1645293"/>
              <a:gd name="connsiteX2002" fmla="*/ 369608 w 2170251"/>
              <a:gd name="connsiteY2002" fmla="*/ 904938 h 1645293"/>
              <a:gd name="connsiteX2003" fmla="*/ 359502 w 2170251"/>
              <a:gd name="connsiteY2003" fmla="*/ 908539 h 1645293"/>
              <a:gd name="connsiteX2004" fmla="*/ 363141 w 2170251"/>
              <a:gd name="connsiteY2004" fmla="*/ 903481 h 1645293"/>
              <a:gd name="connsiteX2005" fmla="*/ 356311 w 2170251"/>
              <a:gd name="connsiteY2005" fmla="*/ 892870 h 1645293"/>
              <a:gd name="connsiteX2006" fmla="*/ 361236 w 2170251"/>
              <a:gd name="connsiteY2006" fmla="*/ 887689 h 1645293"/>
              <a:gd name="connsiteX2007" fmla="*/ 363598 w 2170251"/>
              <a:gd name="connsiteY2007" fmla="*/ 882783 h 1645293"/>
              <a:gd name="connsiteX2008" fmla="*/ 375609 w 2170251"/>
              <a:gd name="connsiteY2008" fmla="*/ 894985 h 1645293"/>
              <a:gd name="connsiteX2009" fmla="*/ 371961 w 2170251"/>
              <a:gd name="connsiteY2009" fmla="*/ 900071 h 1645293"/>
              <a:gd name="connsiteX2010" fmla="*/ 361236 w 2170251"/>
              <a:gd name="connsiteY2010" fmla="*/ 887689 h 1645293"/>
              <a:gd name="connsiteX2011" fmla="*/ 358054 w 2170251"/>
              <a:gd name="connsiteY2011" fmla="*/ 647430 h 1645293"/>
              <a:gd name="connsiteX2012" fmla="*/ 358873 w 2170251"/>
              <a:gd name="connsiteY2012" fmla="*/ 635876 h 1645293"/>
              <a:gd name="connsiteX2013" fmla="*/ 361426 w 2170251"/>
              <a:gd name="connsiteY2013" fmla="*/ 635571 h 1645293"/>
              <a:gd name="connsiteX2014" fmla="*/ 362788 w 2170251"/>
              <a:gd name="connsiteY2014" fmla="*/ 637657 h 1645293"/>
              <a:gd name="connsiteX2015" fmla="*/ 358054 w 2170251"/>
              <a:gd name="connsiteY2015" fmla="*/ 647430 h 1645293"/>
              <a:gd name="connsiteX2016" fmla="*/ 378685 w 2170251"/>
              <a:gd name="connsiteY2016" fmla="*/ 908358 h 1645293"/>
              <a:gd name="connsiteX2017" fmla="*/ 399069 w 2170251"/>
              <a:gd name="connsiteY2017" fmla="*/ 905767 h 1645293"/>
              <a:gd name="connsiteX2018" fmla="*/ 378685 w 2170251"/>
              <a:gd name="connsiteY2018" fmla="*/ 908358 h 1645293"/>
              <a:gd name="connsiteX2019" fmla="*/ 392687 w 2170251"/>
              <a:gd name="connsiteY2019" fmla="*/ 1099096 h 1645293"/>
              <a:gd name="connsiteX2020" fmla="*/ 415157 w 2170251"/>
              <a:gd name="connsiteY2020" fmla="*/ 1084771 h 1645293"/>
              <a:gd name="connsiteX2021" fmla="*/ 409423 w 2170251"/>
              <a:gd name="connsiteY2021" fmla="*/ 1101535 h 1645293"/>
              <a:gd name="connsiteX2022" fmla="*/ 392687 w 2170251"/>
              <a:gd name="connsiteY2022" fmla="*/ 1099096 h 1645293"/>
              <a:gd name="connsiteX2023" fmla="*/ 377514 w 2170251"/>
              <a:gd name="connsiteY2023" fmla="*/ 654145 h 1645293"/>
              <a:gd name="connsiteX2024" fmla="*/ 395278 w 2170251"/>
              <a:gd name="connsiteY2024" fmla="*/ 649564 h 1645293"/>
              <a:gd name="connsiteX2025" fmla="*/ 377514 w 2170251"/>
              <a:gd name="connsiteY2025" fmla="*/ 654145 h 1645293"/>
              <a:gd name="connsiteX2026" fmla="*/ 404346 w 2170251"/>
              <a:gd name="connsiteY2026" fmla="*/ 909672 h 1645293"/>
              <a:gd name="connsiteX2027" fmla="*/ 400431 w 2170251"/>
              <a:gd name="connsiteY2027" fmla="*/ 907872 h 1645293"/>
              <a:gd name="connsiteX2028" fmla="*/ 409070 w 2170251"/>
              <a:gd name="connsiteY2028" fmla="*/ 899909 h 1645293"/>
              <a:gd name="connsiteX2029" fmla="*/ 404346 w 2170251"/>
              <a:gd name="connsiteY2029" fmla="*/ 909672 h 1645293"/>
              <a:gd name="connsiteX2030" fmla="*/ 416785 w 2170251"/>
              <a:gd name="connsiteY2030" fmla="*/ 1093724 h 1645293"/>
              <a:gd name="connsiteX2031" fmla="*/ 416423 w 2170251"/>
              <a:gd name="connsiteY2031" fmla="*/ 1084609 h 1645293"/>
              <a:gd name="connsiteX2032" fmla="*/ 421986 w 2170251"/>
              <a:gd name="connsiteY2032" fmla="*/ 1095343 h 1645293"/>
              <a:gd name="connsiteX2033" fmla="*/ 416785 w 2170251"/>
              <a:gd name="connsiteY2033" fmla="*/ 1093724 h 1645293"/>
              <a:gd name="connsiteX2034" fmla="*/ 410709 w 2170251"/>
              <a:gd name="connsiteY2034" fmla="*/ 908872 h 1645293"/>
              <a:gd name="connsiteX2035" fmla="*/ 421900 w 2170251"/>
              <a:gd name="connsiteY2035" fmla="*/ 900585 h 1645293"/>
              <a:gd name="connsiteX2036" fmla="*/ 410709 w 2170251"/>
              <a:gd name="connsiteY2036" fmla="*/ 908872 h 1645293"/>
              <a:gd name="connsiteX2037" fmla="*/ 402003 w 2170251"/>
              <a:gd name="connsiteY2037" fmla="*/ 657860 h 1645293"/>
              <a:gd name="connsiteX2038" fmla="*/ 409461 w 2170251"/>
              <a:gd name="connsiteY2038" fmla="*/ 652355 h 1645293"/>
              <a:gd name="connsiteX2039" fmla="*/ 402003 w 2170251"/>
              <a:gd name="connsiteY2039" fmla="*/ 657860 h 1645293"/>
              <a:gd name="connsiteX2040" fmla="*/ 421081 w 2170251"/>
              <a:gd name="connsiteY2040" fmla="*/ 1008389 h 1645293"/>
              <a:gd name="connsiteX2041" fmla="*/ 423167 w 2170251"/>
              <a:gd name="connsiteY2041" fmla="*/ 996664 h 1645293"/>
              <a:gd name="connsiteX2042" fmla="*/ 421081 w 2170251"/>
              <a:gd name="connsiteY2042" fmla="*/ 1008389 h 1645293"/>
              <a:gd name="connsiteX2043" fmla="*/ 439369 w 2170251"/>
              <a:gd name="connsiteY2043" fmla="*/ 953335 h 1645293"/>
              <a:gd name="connsiteX2044" fmla="*/ 428368 w 2170251"/>
              <a:gd name="connsiteY2044" fmla="*/ 966203 h 1645293"/>
              <a:gd name="connsiteX2045" fmla="*/ 421443 w 2170251"/>
              <a:gd name="connsiteY2045" fmla="*/ 953335 h 1645293"/>
              <a:gd name="connsiteX2046" fmla="*/ 432273 w 2170251"/>
              <a:gd name="connsiteY2046" fmla="*/ 935933 h 1645293"/>
              <a:gd name="connsiteX2047" fmla="*/ 418643 w 2170251"/>
              <a:gd name="connsiteY2047" fmla="*/ 946820 h 1645293"/>
              <a:gd name="connsiteX2048" fmla="*/ 420815 w 2170251"/>
              <a:gd name="connsiteY2048" fmla="*/ 937390 h 1645293"/>
              <a:gd name="connsiteX2049" fmla="*/ 427282 w 2170251"/>
              <a:gd name="connsiteY2049" fmla="*/ 938819 h 1645293"/>
              <a:gd name="connsiteX2050" fmla="*/ 443741 w 2170251"/>
              <a:gd name="connsiteY2050" fmla="*/ 934428 h 1645293"/>
              <a:gd name="connsiteX2051" fmla="*/ 436197 w 2170251"/>
              <a:gd name="connsiteY2051" fmla="*/ 937704 h 1645293"/>
              <a:gd name="connsiteX2052" fmla="*/ 433921 w 2170251"/>
              <a:gd name="connsiteY2052" fmla="*/ 944848 h 1645293"/>
              <a:gd name="connsiteX2053" fmla="*/ 441665 w 2170251"/>
              <a:gd name="connsiteY2053" fmla="*/ 946163 h 1645293"/>
              <a:gd name="connsiteX2054" fmla="*/ 445837 w 2170251"/>
              <a:gd name="connsiteY2054" fmla="*/ 954802 h 1645293"/>
              <a:gd name="connsiteX2055" fmla="*/ 439369 w 2170251"/>
              <a:gd name="connsiteY2055" fmla="*/ 953335 h 1645293"/>
              <a:gd name="connsiteX2056" fmla="*/ 413833 w 2170251"/>
              <a:gd name="connsiteY2056" fmla="*/ 376749 h 1645293"/>
              <a:gd name="connsiteX2057" fmla="*/ 414938 w 2170251"/>
              <a:gd name="connsiteY2057" fmla="*/ 372024 h 1645293"/>
              <a:gd name="connsiteX2058" fmla="*/ 422386 w 2170251"/>
              <a:gd name="connsiteY2058" fmla="*/ 366481 h 1645293"/>
              <a:gd name="connsiteX2059" fmla="*/ 418948 w 2170251"/>
              <a:gd name="connsiteY2059" fmla="*/ 376111 h 1645293"/>
              <a:gd name="connsiteX2060" fmla="*/ 413833 w 2170251"/>
              <a:gd name="connsiteY2060" fmla="*/ 376749 h 1645293"/>
              <a:gd name="connsiteX2061" fmla="*/ 449847 w 2170251"/>
              <a:gd name="connsiteY2061" fmla="*/ 926798 h 1645293"/>
              <a:gd name="connsiteX2062" fmla="*/ 447380 w 2170251"/>
              <a:gd name="connsiteY2062" fmla="*/ 929389 h 1645293"/>
              <a:gd name="connsiteX2063" fmla="*/ 450285 w 2170251"/>
              <a:gd name="connsiteY2063" fmla="*/ 938181 h 1645293"/>
              <a:gd name="connsiteX2064" fmla="*/ 438369 w 2170251"/>
              <a:gd name="connsiteY2064" fmla="*/ 928265 h 1645293"/>
              <a:gd name="connsiteX2065" fmla="*/ 479031 w 2170251"/>
              <a:gd name="connsiteY2065" fmla="*/ 920779 h 1645293"/>
              <a:gd name="connsiteX2066" fmla="*/ 481679 w 2170251"/>
              <a:gd name="connsiteY2066" fmla="*/ 922722 h 1645293"/>
              <a:gd name="connsiteX2067" fmla="*/ 477126 w 2170251"/>
              <a:gd name="connsiteY2067" fmla="*/ 937066 h 1645293"/>
              <a:gd name="connsiteX2068" fmla="*/ 474307 w 2170251"/>
              <a:gd name="connsiteY2068" fmla="*/ 930542 h 1645293"/>
              <a:gd name="connsiteX2069" fmla="*/ 465658 w 2170251"/>
              <a:gd name="connsiteY2069" fmla="*/ 938514 h 1645293"/>
              <a:gd name="connsiteX2070" fmla="*/ 449847 w 2170251"/>
              <a:gd name="connsiteY2070" fmla="*/ 926798 h 1645293"/>
              <a:gd name="connsiteX2071" fmla="*/ 449837 w 2170251"/>
              <a:gd name="connsiteY2071" fmla="*/ 958879 h 1645293"/>
              <a:gd name="connsiteX2072" fmla="*/ 449475 w 2170251"/>
              <a:gd name="connsiteY2072" fmla="*/ 949754 h 1645293"/>
              <a:gd name="connsiteX2073" fmla="*/ 472497 w 2170251"/>
              <a:gd name="connsiteY2073" fmla="*/ 949115 h 1645293"/>
              <a:gd name="connsiteX2074" fmla="*/ 449837 w 2170251"/>
              <a:gd name="connsiteY2074" fmla="*/ 958879 h 1645293"/>
              <a:gd name="connsiteX2075" fmla="*/ 463658 w 2170251"/>
              <a:gd name="connsiteY2075" fmla="*/ 1016686 h 1645293"/>
              <a:gd name="connsiteX2076" fmla="*/ 472488 w 2170251"/>
              <a:gd name="connsiteY2076" fmla="*/ 1013266 h 1645293"/>
              <a:gd name="connsiteX2077" fmla="*/ 463658 w 2170251"/>
              <a:gd name="connsiteY2077" fmla="*/ 1016686 h 1645293"/>
              <a:gd name="connsiteX2078" fmla="*/ 460572 w 2170251"/>
              <a:gd name="connsiteY2078" fmla="*/ 971261 h 1645293"/>
              <a:gd name="connsiteX2079" fmla="*/ 460305 w 2170251"/>
              <a:gd name="connsiteY2079" fmla="*/ 964422 h 1645293"/>
              <a:gd name="connsiteX2080" fmla="*/ 460572 w 2170251"/>
              <a:gd name="connsiteY2080" fmla="*/ 971261 h 1645293"/>
              <a:gd name="connsiteX2081" fmla="*/ 442589 w 2170251"/>
              <a:gd name="connsiteY2081" fmla="*/ 391417 h 1645293"/>
              <a:gd name="connsiteX2082" fmla="*/ 449694 w 2170251"/>
              <a:gd name="connsiteY2082" fmla="*/ 376777 h 1645293"/>
              <a:gd name="connsiteX2083" fmla="*/ 450228 w 2170251"/>
              <a:gd name="connsiteY2083" fmla="*/ 390465 h 1645293"/>
              <a:gd name="connsiteX2084" fmla="*/ 442589 w 2170251"/>
              <a:gd name="connsiteY2084" fmla="*/ 391417 h 1645293"/>
              <a:gd name="connsiteX2085" fmla="*/ 472945 w 2170251"/>
              <a:gd name="connsiteY2085" fmla="*/ 960488 h 1645293"/>
              <a:gd name="connsiteX2086" fmla="*/ 472221 w 2170251"/>
              <a:gd name="connsiteY2086" fmla="*/ 974357 h 1645293"/>
              <a:gd name="connsiteX2087" fmla="*/ 472945 w 2170251"/>
              <a:gd name="connsiteY2087" fmla="*/ 960488 h 1645293"/>
              <a:gd name="connsiteX2088" fmla="*/ 474212 w 2170251"/>
              <a:gd name="connsiteY2088" fmla="*/ 1024515 h 1645293"/>
              <a:gd name="connsiteX2089" fmla="*/ 481946 w 2170251"/>
              <a:gd name="connsiteY2089" fmla="*/ 1025820 h 1645293"/>
              <a:gd name="connsiteX2090" fmla="*/ 474212 w 2170251"/>
              <a:gd name="connsiteY2090" fmla="*/ 1024515 h 1645293"/>
              <a:gd name="connsiteX2091" fmla="*/ 456609 w 2170251"/>
              <a:gd name="connsiteY2091" fmla="*/ 389645 h 1645293"/>
              <a:gd name="connsiteX2092" fmla="*/ 455047 w 2170251"/>
              <a:gd name="connsiteY2092" fmla="*/ 382959 h 1645293"/>
              <a:gd name="connsiteX2093" fmla="*/ 461239 w 2170251"/>
              <a:gd name="connsiteY2093" fmla="*/ 377587 h 1645293"/>
              <a:gd name="connsiteX2094" fmla="*/ 466515 w 2170251"/>
              <a:gd name="connsiteY2094" fmla="*/ 381483 h 1645293"/>
              <a:gd name="connsiteX2095" fmla="*/ 467506 w 2170251"/>
              <a:gd name="connsiteY2095" fmla="*/ 374482 h 1645293"/>
              <a:gd name="connsiteX2096" fmla="*/ 471421 w 2170251"/>
              <a:gd name="connsiteY2096" fmla="*/ 376272 h 1645293"/>
              <a:gd name="connsiteX2097" fmla="*/ 470506 w 2170251"/>
              <a:gd name="connsiteY2097" fmla="*/ 385569 h 1645293"/>
              <a:gd name="connsiteX2098" fmla="*/ 479336 w 2170251"/>
              <a:gd name="connsiteY2098" fmla="*/ 382159 h 1645293"/>
              <a:gd name="connsiteX2099" fmla="*/ 471878 w 2170251"/>
              <a:gd name="connsiteY2099" fmla="*/ 387712 h 1645293"/>
              <a:gd name="connsiteX2100" fmla="*/ 475869 w 2170251"/>
              <a:gd name="connsiteY2100" fmla="*/ 391779 h 1645293"/>
              <a:gd name="connsiteX2101" fmla="*/ 464315 w 2170251"/>
              <a:gd name="connsiteY2101" fmla="*/ 390950 h 1645293"/>
              <a:gd name="connsiteX2102" fmla="*/ 456609 w 2170251"/>
              <a:gd name="connsiteY2102" fmla="*/ 389645 h 1645293"/>
              <a:gd name="connsiteX2103" fmla="*/ 470411 w 2170251"/>
              <a:gd name="connsiteY2103" fmla="*/ 672043 h 1645293"/>
              <a:gd name="connsiteX2104" fmla="*/ 477869 w 2170251"/>
              <a:gd name="connsiteY2104" fmla="*/ 666528 h 1645293"/>
              <a:gd name="connsiteX2105" fmla="*/ 470411 w 2170251"/>
              <a:gd name="connsiteY2105" fmla="*/ 672043 h 1645293"/>
              <a:gd name="connsiteX2106" fmla="*/ 482498 w 2170251"/>
              <a:gd name="connsiteY2106" fmla="*/ 943239 h 1645293"/>
              <a:gd name="connsiteX2107" fmla="*/ 488680 w 2170251"/>
              <a:gd name="connsiteY2107" fmla="*/ 937857 h 1645293"/>
              <a:gd name="connsiteX2108" fmla="*/ 482498 w 2170251"/>
              <a:gd name="connsiteY2108" fmla="*/ 943239 h 1645293"/>
              <a:gd name="connsiteX2109" fmla="*/ 484870 w 2170251"/>
              <a:gd name="connsiteY2109" fmla="*/ 906282 h 1645293"/>
              <a:gd name="connsiteX2110" fmla="*/ 494062 w 2170251"/>
              <a:gd name="connsiteY2110" fmla="*/ 911996 h 1645293"/>
              <a:gd name="connsiteX2111" fmla="*/ 484870 w 2170251"/>
              <a:gd name="connsiteY2111" fmla="*/ 906282 h 1645293"/>
              <a:gd name="connsiteX2112" fmla="*/ 471688 w 2170251"/>
              <a:gd name="connsiteY2112" fmla="*/ 575650 h 1645293"/>
              <a:gd name="connsiteX2113" fmla="*/ 474145 w 2170251"/>
              <a:gd name="connsiteY2113" fmla="*/ 573030 h 1645293"/>
              <a:gd name="connsiteX2114" fmla="*/ 472688 w 2170251"/>
              <a:gd name="connsiteY2114" fmla="*/ 568658 h 1645293"/>
              <a:gd name="connsiteX2115" fmla="*/ 477879 w 2170251"/>
              <a:gd name="connsiteY2115" fmla="*/ 570259 h 1645293"/>
              <a:gd name="connsiteX2116" fmla="*/ 471688 w 2170251"/>
              <a:gd name="connsiteY2116" fmla="*/ 575650 h 1645293"/>
              <a:gd name="connsiteX2117" fmla="*/ 535810 w 2170251"/>
              <a:gd name="connsiteY2117" fmla="*/ 1028097 h 1645293"/>
              <a:gd name="connsiteX2118" fmla="*/ 540267 w 2170251"/>
              <a:gd name="connsiteY2118" fmla="*/ 1043584 h 1645293"/>
              <a:gd name="connsiteX2119" fmla="*/ 545268 w 2170251"/>
              <a:gd name="connsiteY2119" fmla="*/ 1040641 h 1645293"/>
              <a:gd name="connsiteX2120" fmla="*/ 543716 w 2170251"/>
              <a:gd name="connsiteY2120" fmla="*/ 1033974 h 1645293"/>
              <a:gd name="connsiteX2121" fmla="*/ 553726 w 2170251"/>
              <a:gd name="connsiteY2121" fmla="*/ 1028106 h 1645293"/>
              <a:gd name="connsiteX2122" fmla="*/ 562727 w 2170251"/>
              <a:gd name="connsiteY2122" fmla="*/ 1029249 h 1645293"/>
              <a:gd name="connsiteX2123" fmla="*/ 555374 w 2170251"/>
              <a:gd name="connsiteY2123" fmla="*/ 1037079 h 1645293"/>
              <a:gd name="connsiteX2124" fmla="*/ 565823 w 2170251"/>
              <a:gd name="connsiteY2124" fmla="*/ 1042622 h 1645293"/>
              <a:gd name="connsiteX2125" fmla="*/ 562918 w 2170251"/>
              <a:gd name="connsiteY2125" fmla="*/ 1033812 h 1645293"/>
              <a:gd name="connsiteX2126" fmla="*/ 573396 w 2170251"/>
              <a:gd name="connsiteY2126" fmla="*/ 1039365 h 1645293"/>
              <a:gd name="connsiteX2127" fmla="*/ 569852 w 2170251"/>
              <a:gd name="connsiteY2127" fmla="*/ 1046690 h 1645293"/>
              <a:gd name="connsiteX2128" fmla="*/ 576291 w 2170251"/>
              <a:gd name="connsiteY2128" fmla="*/ 1048166 h 1645293"/>
              <a:gd name="connsiteX2129" fmla="*/ 575843 w 2170251"/>
              <a:gd name="connsiteY2129" fmla="*/ 1036745 h 1645293"/>
              <a:gd name="connsiteX2130" fmla="*/ 586302 w 2170251"/>
              <a:gd name="connsiteY2130" fmla="*/ 1042289 h 1645293"/>
              <a:gd name="connsiteX2131" fmla="*/ 585397 w 2170251"/>
              <a:gd name="connsiteY2131" fmla="*/ 1051595 h 1645293"/>
              <a:gd name="connsiteX2132" fmla="*/ 590121 w 2170251"/>
              <a:gd name="connsiteY2132" fmla="*/ 1041813 h 1645293"/>
              <a:gd name="connsiteX2133" fmla="*/ 627593 w 2170251"/>
              <a:gd name="connsiteY2133" fmla="*/ 1050766 h 1645293"/>
              <a:gd name="connsiteX2134" fmla="*/ 637984 w 2170251"/>
              <a:gd name="connsiteY2134" fmla="*/ 1054033 h 1645293"/>
              <a:gd name="connsiteX2135" fmla="*/ 646614 w 2170251"/>
              <a:gd name="connsiteY2135" fmla="*/ 1046042 h 1645293"/>
              <a:gd name="connsiteX2136" fmla="*/ 684009 w 2170251"/>
              <a:gd name="connsiteY2136" fmla="*/ 1052747 h 1645293"/>
              <a:gd name="connsiteX2137" fmla="*/ 680371 w 2170251"/>
              <a:gd name="connsiteY2137" fmla="*/ 1057786 h 1645293"/>
              <a:gd name="connsiteX2138" fmla="*/ 681828 w 2170251"/>
              <a:gd name="connsiteY2138" fmla="*/ 1062206 h 1645293"/>
              <a:gd name="connsiteX2139" fmla="*/ 703383 w 2170251"/>
              <a:gd name="connsiteY2139" fmla="*/ 1057167 h 1645293"/>
              <a:gd name="connsiteX2140" fmla="*/ 723776 w 2170251"/>
              <a:gd name="connsiteY2140" fmla="*/ 1054557 h 1645293"/>
              <a:gd name="connsiteX2141" fmla="*/ 720309 w 2170251"/>
              <a:gd name="connsiteY2141" fmla="*/ 1064158 h 1645293"/>
              <a:gd name="connsiteX2142" fmla="*/ 712584 w 2170251"/>
              <a:gd name="connsiteY2142" fmla="*/ 1062872 h 1645293"/>
              <a:gd name="connsiteX2143" fmla="*/ 717852 w 2170251"/>
              <a:gd name="connsiteY2143" fmla="*/ 1066768 h 1645293"/>
              <a:gd name="connsiteX2144" fmla="*/ 697554 w 2170251"/>
              <a:gd name="connsiteY2144" fmla="*/ 1071664 h 1645293"/>
              <a:gd name="connsiteX2145" fmla="*/ 697278 w 2170251"/>
              <a:gd name="connsiteY2145" fmla="*/ 1064816 h 1645293"/>
              <a:gd name="connsiteX2146" fmla="*/ 690829 w 2170251"/>
              <a:gd name="connsiteY2146" fmla="*/ 1063339 h 1645293"/>
              <a:gd name="connsiteX2147" fmla="*/ 663616 w 2170251"/>
              <a:gd name="connsiteY2147" fmla="*/ 1087447 h 1645293"/>
              <a:gd name="connsiteX2148" fmla="*/ 640966 w 2170251"/>
              <a:gd name="connsiteY2148" fmla="*/ 1097201 h 1645293"/>
              <a:gd name="connsiteX2149" fmla="*/ 634241 w 2170251"/>
              <a:gd name="connsiteY2149" fmla="*/ 1088904 h 1645293"/>
              <a:gd name="connsiteX2150" fmla="*/ 611315 w 2170251"/>
              <a:gd name="connsiteY2150" fmla="*/ 1091828 h 1645293"/>
              <a:gd name="connsiteX2151" fmla="*/ 606495 w 2170251"/>
              <a:gd name="connsiteY2151" fmla="*/ 1099334 h 1645293"/>
              <a:gd name="connsiteX2152" fmla="*/ 569185 w 2170251"/>
              <a:gd name="connsiteY2152" fmla="*/ 1094915 h 1645293"/>
              <a:gd name="connsiteX2153" fmla="*/ 554812 w 2170251"/>
              <a:gd name="connsiteY2153" fmla="*/ 1087581 h 1645293"/>
              <a:gd name="connsiteX2154" fmla="*/ 526694 w 2170251"/>
              <a:gd name="connsiteY2154" fmla="*/ 1088876 h 1645293"/>
              <a:gd name="connsiteX2155" fmla="*/ 525075 w 2170251"/>
              <a:gd name="connsiteY2155" fmla="*/ 1079922 h 1645293"/>
              <a:gd name="connsiteX2156" fmla="*/ 505968 w 2170251"/>
              <a:gd name="connsiteY2156" fmla="*/ 1082380 h 1645293"/>
              <a:gd name="connsiteX2157" fmla="*/ 493776 w 2170251"/>
              <a:gd name="connsiteY2157" fmla="*/ 1065577 h 1645293"/>
              <a:gd name="connsiteX2158" fmla="*/ 509330 w 2170251"/>
              <a:gd name="connsiteY2158" fmla="*/ 1070473 h 1645293"/>
              <a:gd name="connsiteX2159" fmla="*/ 515417 w 2170251"/>
              <a:gd name="connsiteY2159" fmla="*/ 1062806 h 1645293"/>
              <a:gd name="connsiteX2160" fmla="*/ 514321 w 2170251"/>
              <a:gd name="connsiteY2160" fmla="*/ 1067530 h 1645293"/>
              <a:gd name="connsiteX2161" fmla="*/ 564090 w 2170251"/>
              <a:gd name="connsiteY2161" fmla="*/ 1063473 h 1645293"/>
              <a:gd name="connsiteX2162" fmla="*/ 576558 w 2170251"/>
              <a:gd name="connsiteY2162" fmla="*/ 1055005 h 1645293"/>
              <a:gd name="connsiteX2163" fmla="*/ 539534 w 2170251"/>
              <a:gd name="connsiteY2163" fmla="*/ 1057462 h 1645293"/>
              <a:gd name="connsiteX2164" fmla="*/ 540534 w 2170251"/>
              <a:gd name="connsiteY2164" fmla="*/ 1050442 h 1645293"/>
              <a:gd name="connsiteX2165" fmla="*/ 529990 w 2170251"/>
              <a:gd name="connsiteY2165" fmla="*/ 1042622 h 1645293"/>
              <a:gd name="connsiteX2166" fmla="*/ 519065 w 2170251"/>
              <a:gd name="connsiteY2166" fmla="*/ 1057777 h 1645293"/>
              <a:gd name="connsiteX2167" fmla="*/ 507244 w 2170251"/>
              <a:gd name="connsiteY2167" fmla="*/ 1050080 h 1645293"/>
              <a:gd name="connsiteX2168" fmla="*/ 514883 w 2170251"/>
              <a:gd name="connsiteY2168" fmla="*/ 1049128 h 1645293"/>
              <a:gd name="connsiteX2169" fmla="*/ 505520 w 2170251"/>
              <a:gd name="connsiteY2169" fmla="*/ 1038879 h 1645293"/>
              <a:gd name="connsiteX2170" fmla="*/ 503520 w 2170251"/>
              <a:gd name="connsiteY2170" fmla="*/ 1052881 h 1645293"/>
              <a:gd name="connsiteX2171" fmla="*/ 491509 w 2170251"/>
              <a:gd name="connsiteY2171" fmla="*/ 1040660 h 1645293"/>
              <a:gd name="connsiteX2172" fmla="*/ 501244 w 2170251"/>
              <a:gd name="connsiteY2172" fmla="*/ 1027973 h 1645293"/>
              <a:gd name="connsiteX2173" fmla="*/ 504063 w 2170251"/>
              <a:gd name="connsiteY2173" fmla="*/ 1034478 h 1645293"/>
              <a:gd name="connsiteX2174" fmla="*/ 521799 w 2170251"/>
              <a:gd name="connsiteY2174" fmla="*/ 1029935 h 1645293"/>
              <a:gd name="connsiteX2175" fmla="*/ 521075 w 2170251"/>
              <a:gd name="connsiteY2175" fmla="*/ 1011685 h 1645293"/>
              <a:gd name="connsiteX2176" fmla="*/ 530714 w 2170251"/>
              <a:gd name="connsiteY2176" fmla="*/ 1028773 h 1645293"/>
              <a:gd name="connsiteX2177" fmla="*/ 524170 w 2170251"/>
              <a:gd name="connsiteY2177" fmla="*/ 1025030 h 1645293"/>
              <a:gd name="connsiteX2178" fmla="*/ 523075 w 2170251"/>
              <a:gd name="connsiteY2178" fmla="*/ 1029754 h 1645293"/>
              <a:gd name="connsiteX2179" fmla="*/ 540906 w 2170251"/>
              <a:gd name="connsiteY2179" fmla="*/ 1027487 h 1645293"/>
              <a:gd name="connsiteX2180" fmla="*/ 535810 w 2170251"/>
              <a:gd name="connsiteY2180" fmla="*/ 1028097 h 1645293"/>
              <a:gd name="connsiteX2181" fmla="*/ 496786 w 2170251"/>
              <a:gd name="connsiteY2181" fmla="*/ 1012476 h 1645293"/>
              <a:gd name="connsiteX2182" fmla="*/ 505511 w 2170251"/>
              <a:gd name="connsiteY2182" fmla="*/ 1006742 h 1645293"/>
              <a:gd name="connsiteX2183" fmla="*/ 496786 w 2170251"/>
              <a:gd name="connsiteY2183" fmla="*/ 1012476 h 1645293"/>
              <a:gd name="connsiteX2184" fmla="*/ 494690 w 2170251"/>
              <a:gd name="connsiteY2184" fmla="*/ 895833 h 1645293"/>
              <a:gd name="connsiteX2185" fmla="*/ 497786 w 2170251"/>
              <a:gd name="connsiteY2185" fmla="*/ 909215 h 1645293"/>
              <a:gd name="connsiteX2186" fmla="*/ 500339 w 2170251"/>
              <a:gd name="connsiteY2186" fmla="*/ 908891 h 1645293"/>
              <a:gd name="connsiteX2187" fmla="*/ 500063 w 2170251"/>
              <a:gd name="connsiteY2187" fmla="*/ 902052 h 1645293"/>
              <a:gd name="connsiteX2188" fmla="*/ 506606 w 2170251"/>
              <a:gd name="connsiteY2188" fmla="*/ 905786 h 1645293"/>
              <a:gd name="connsiteX2189" fmla="*/ 504254 w 2170251"/>
              <a:gd name="connsiteY2189" fmla="*/ 910682 h 1645293"/>
              <a:gd name="connsiteX2190" fmla="*/ 513064 w 2170251"/>
              <a:gd name="connsiteY2190" fmla="*/ 907282 h 1645293"/>
              <a:gd name="connsiteX2191" fmla="*/ 495405 w 2170251"/>
              <a:gd name="connsiteY2191" fmla="*/ 914102 h 1645293"/>
              <a:gd name="connsiteX2192" fmla="*/ 494690 w 2170251"/>
              <a:gd name="connsiteY2192" fmla="*/ 895833 h 1645293"/>
              <a:gd name="connsiteX2193" fmla="*/ 497329 w 2170251"/>
              <a:gd name="connsiteY2193" fmla="*/ 929903 h 1645293"/>
              <a:gd name="connsiteX2194" fmla="*/ 511426 w 2170251"/>
              <a:gd name="connsiteY2194" fmla="*/ 930370 h 1645293"/>
              <a:gd name="connsiteX2195" fmla="*/ 497329 w 2170251"/>
              <a:gd name="connsiteY2195" fmla="*/ 929903 h 1645293"/>
              <a:gd name="connsiteX2196" fmla="*/ 503415 w 2170251"/>
              <a:gd name="connsiteY2196" fmla="*/ 1018505 h 1645293"/>
              <a:gd name="connsiteX2197" fmla="*/ 509978 w 2170251"/>
              <a:gd name="connsiteY2197" fmla="*/ 1022248 h 1645293"/>
              <a:gd name="connsiteX2198" fmla="*/ 503415 w 2170251"/>
              <a:gd name="connsiteY2198" fmla="*/ 1018505 h 1645293"/>
              <a:gd name="connsiteX2199" fmla="*/ 483727 w 2170251"/>
              <a:gd name="connsiteY2199" fmla="*/ 395341 h 1645293"/>
              <a:gd name="connsiteX2200" fmla="*/ 478526 w 2170251"/>
              <a:gd name="connsiteY2200" fmla="*/ 393722 h 1645293"/>
              <a:gd name="connsiteX2201" fmla="*/ 482260 w 2170251"/>
              <a:gd name="connsiteY2201" fmla="*/ 390950 h 1645293"/>
              <a:gd name="connsiteX2202" fmla="*/ 487080 w 2170251"/>
              <a:gd name="connsiteY2202" fmla="*/ 383454 h 1645293"/>
              <a:gd name="connsiteX2203" fmla="*/ 487366 w 2170251"/>
              <a:gd name="connsiteY2203" fmla="*/ 390303 h 1645293"/>
              <a:gd name="connsiteX2204" fmla="*/ 483727 w 2170251"/>
              <a:gd name="connsiteY2204" fmla="*/ 395341 h 1645293"/>
              <a:gd name="connsiteX2205" fmla="*/ 506873 w 2170251"/>
              <a:gd name="connsiteY2205" fmla="*/ 1008904 h 1645293"/>
              <a:gd name="connsiteX2206" fmla="*/ 514522 w 2170251"/>
              <a:gd name="connsiteY2206" fmla="*/ 1007913 h 1645293"/>
              <a:gd name="connsiteX2207" fmla="*/ 513788 w 2170251"/>
              <a:gd name="connsiteY2207" fmla="*/ 1021753 h 1645293"/>
              <a:gd name="connsiteX2208" fmla="*/ 506873 w 2170251"/>
              <a:gd name="connsiteY2208" fmla="*/ 1008904 h 1645293"/>
              <a:gd name="connsiteX2209" fmla="*/ 511540 w 2170251"/>
              <a:gd name="connsiteY2209" fmla="*/ 675986 h 1645293"/>
              <a:gd name="connsiteX2210" fmla="*/ 502063 w 2170251"/>
              <a:gd name="connsiteY2210" fmla="*/ 663432 h 1645293"/>
              <a:gd name="connsiteX2211" fmla="*/ 509616 w 2170251"/>
              <a:gd name="connsiteY2211" fmla="*/ 660213 h 1645293"/>
              <a:gd name="connsiteX2212" fmla="*/ 512702 w 2170251"/>
              <a:gd name="connsiteY2212" fmla="*/ 673538 h 1645293"/>
              <a:gd name="connsiteX2213" fmla="*/ 521179 w 2170251"/>
              <a:gd name="connsiteY2213" fmla="*/ 660994 h 1645293"/>
              <a:gd name="connsiteX2214" fmla="*/ 520703 w 2170251"/>
              <a:gd name="connsiteY2214" fmla="*/ 681692 h 1645293"/>
              <a:gd name="connsiteX2215" fmla="*/ 514445 w 2170251"/>
              <a:gd name="connsiteY2215" fmla="*/ 684768 h 1645293"/>
              <a:gd name="connsiteX2216" fmla="*/ 515350 w 2170251"/>
              <a:gd name="connsiteY2216" fmla="*/ 675529 h 1645293"/>
              <a:gd name="connsiteX2217" fmla="*/ 505435 w 2170251"/>
              <a:gd name="connsiteY2217" fmla="*/ 683644 h 1645293"/>
              <a:gd name="connsiteX2218" fmla="*/ 511540 w 2170251"/>
              <a:gd name="connsiteY2218" fmla="*/ 675986 h 1645293"/>
              <a:gd name="connsiteX2219" fmla="*/ 527714 w 2170251"/>
              <a:gd name="connsiteY2219" fmla="*/ 1017695 h 1645293"/>
              <a:gd name="connsiteX2220" fmla="*/ 536448 w 2170251"/>
              <a:gd name="connsiteY2220" fmla="*/ 1012009 h 1645293"/>
              <a:gd name="connsiteX2221" fmla="*/ 527714 w 2170251"/>
              <a:gd name="connsiteY2221" fmla="*/ 1017695 h 1645293"/>
              <a:gd name="connsiteX2222" fmla="*/ 521818 w 2170251"/>
              <a:gd name="connsiteY2222" fmla="*/ 676967 h 1645293"/>
              <a:gd name="connsiteX2223" fmla="*/ 523732 w 2170251"/>
              <a:gd name="connsiteY2223" fmla="*/ 660660 h 1645293"/>
              <a:gd name="connsiteX2224" fmla="*/ 530371 w 2170251"/>
              <a:gd name="connsiteY2224" fmla="*/ 666699 h 1645293"/>
              <a:gd name="connsiteX2225" fmla="*/ 526828 w 2170251"/>
              <a:gd name="connsiteY2225" fmla="*/ 674043 h 1645293"/>
              <a:gd name="connsiteX2226" fmla="*/ 521818 w 2170251"/>
              <a:gd name="connsiteY2226" fmla="*/ 676967 h 1645293"/>
              <a:gd name="connsiteX2227" fmla="*/ 533105 w 2170251"/>
              <a:gd name="connsiteY2227" fmla="*/ 670919 h 1645293"/>
              <a:gd name="connsiteX2228" fmla="*/ 536562 w 2170251"/>
              <a:gd name="connsiteY2228" fmla="*/ 661318 h 1645293"/>
              <a:gd name="connsiteX2229" fmla="*/ 541934 w 2170251"/>
              <a:gd name="connsiteY2229" fmla="*/ 667518 h 1645293"/>
              <a:gd name="connsiteX2230" fmla="*/ 544468 w 2170251"/>
              <a:gd name="connsiteY2230" fmla="*/ 667175 h 1645293"/>
              <a:gd name="connsiteX2231" fmla="*/ 533105 w 2170251"/>
              <a:gd name="connsiteY2231" fmla="*/ 670919 h 1645293"/>
              <a:gd name="connsiteX2232" fmla="*/ 543649 w 2170251"/>
              <a:gd name="connsiteY2232" fmla="*/ 678758 h 1645293"/>
              <a:gd name="connsiteX2233" fmla="*/ 537467 w 2170251"/>
              <a:gd name="connsiteY2233" fmla="*/ 684130 h 1645293"/>
              <a:gd name="connsiteX2234" fmla="*/ 537201 w 2170251"/>
              <a:gd name="connsiteY2234" fmla="*/ 677300 h 1645293"/>
              <a:gd name="connsiteX2235" fmla="*/ 541010 w 2170251"/>
              <a:gd name="connsiteY2235" fmla="*/ 676815 h 1645293"/>
              <a:gd name="connsiteX2236" fmla="*/ 543649 w 2170251"/>
              <a:gd name="connsiteY2236" fmla="*/ 678758 h 1645293"/>
              <a:gd name="connsiteX2237" fmla="*/ 553450 w 2170251"/>
              <a:gd name="connsiteY2237" fmla="*/ 1021277 h 1645293"/>
              <a:gd name="connsiteX2238" fmla="*/ 560927 w 2170251"/>
              <a:gd name="connsiteY2238" fmla="*/ 1015762 h 1645293"/>
              <a:gd name="connsiteX2239" fmla="*/ 553450 w 2170251"/>
              <a:gd name="connsiteY2239" fmla="*/ 1021277 h 1645293"/>
              <a:gd name="connsiteX2240" fmla="*/ 530209 w 2170251"/>
              <a:gd name="connsiteY2240" fmla="*/ 373358 h 1645293"/>
              <a:gd name="connsiteX2241" fmla="*/ 530857 w 2170251"/>
              <a:gd name="connsiteY2241" fmla="*/ 357251 h 1645293"/>
              <a:gd name="connsiteX2242" fmla="*/ 542592 w 2170251"/>
              <a:gd name="connsiteY2242" fmla="*/ 362623 h 1645293"/>
              <a:gd name="connsiteX2243" fmla="*/ 530209 w 2170251"/>
              <a:gd name="connsiteY2243" fmla="*/ 373358 h 1645293"/>
              <a:gd name="connsiteX2244" fmla="*/ 542668 w 2170251"/>
              <a:gd name="connsiteY2244" fmla="*/ 589499 h 1645293"/>
              <a:gd name="connsiteX2245" fmla="*/ 542382 w 2170251"/>
              <a:gd name="connsiteY2245" fmla="*/ 582651 h 1645293"/>
              <a:gd name="connsiteX2246" fmla="*/ 549107 w 2170251"/>
              <a:gd name="connsiteY2246" fmla="*/ 590956 h 1645293"/>
              <a:gd name="connsiteX2247" fmla="*/ 542668 w 2170251"/>
              <a:gd name="connsiteY2247" fmla="*/ 589499 h 1645293"/>
              <a:gd name="connsiteX2248" fmla="*/ 553745 w 2170251"/>
              <a:gd name="connsiteY2248" fmla="*/ 675186 h 1645293"/>
              <a:gd name="connsiteX2249" fmla="*/ 559746 w 2170251"/>
              <a:gd name="connsiteY2249" fmla="*/ 665223 h 1645293"/>
              <a:gd name="connsiteX2250" fmla="*/ 562661 w 2170251"/>
              <a:gd name="connsiteY2250" fmla="*/ 674053 h 1645293"/>
              <a:gd name="connsiteX2251" fmla="*/ 574043 w 2170251"/>
              <a:gd name="connsiteY2251" fmla="*/ 670290 h 1645293"/>
              <a:gd name="connsiteX2252" fmla="*/ 553745 w 2170251"/>
              <a:gd name="connsiteY2252" fmla="*/ 675186 h 1645293"/>
              <a:gd name="connsiteX2253" fmla="*/ 558308 w 2170251"/>
              <a:gd name="connsiteY2253" fmla="*/ 660841 h 1645293"/>
              <a:gd name="connsiteX2254" fmla="*/ 576129 w 2170251"/>
              <a:gd name="connsiteY2254" fmla="*/ 658546 h 1645293"/>
              <a:gd name="connsiteX2255" fmla="*/ 558308 w 2170251"/>
              <a:gd name="connsiteY2255" fmla="*/ 660841 h 1645293"/>
              <a:gd name="connsiteX2256" fmla="*/ 548678 w 2170251"/>
              <a:gd name="connsiteY2256" fmla="*/ 354955 h 1645293"/>
              <a:gd name="connsiteX2257" fmla="*/ 554145 w 2170251"/>
              <a:gd name="connsiteY2257" fmla="*/ 363452 h 1645293"/>
              <a:gd name="connsiteX2258" fmla="*/ 548678 w 2170251"/>
              <a:gd name="connsiteY2258" fmla="*/ 354955 h 1645293"/>
              <a:gd name="connsiteX2259" fmla="*/ 569138 w 2170251"/>
              <a:gd name="connsiteY2259" fmla="*/ 515090 h 1645293"/>
              <a:gd name="connsiteX2260" fmla="*/ 581244 w 2170251"/>
              <a:gd name="connsiteY2260" fmla="*/ 529568 h 1645293"/>
              <a:gd name="connsiteX2261" fmla="*/ 569138 w 2170251"/>
              <a:gd name="connsiteY2261" fmla="*/ 515090 h 1645293"/>
              <a:gd name="connsiteX2262" fmla="*/ 580758 w 2170251"/>
              <a:gd name="connsiteY2262" fmla="*/ 678586 h 1645293"/>
              <a:gd name="connsiteX2263" fmla="*/ 593055 w 2170251"/>
              <a:gd name="connsiteY2263" fmla="*/ 665585 h 1645293"/>
              <a:gd name="connsiteX2264" fmla="*/ 607428 w 2170251"/>
              <a:gd name="connsiteY2264" fmla="*/ 672890 h 1645293"/>
              <a:gd name="connsiteX2265" fmla="*/ 606428 w 2170251"/>
              <a:gd name="connsiteY2265" fmla="*/ 679910 h 1645293"/>
              <a:gd name="connsiteX2266" fmla="*/ 599884 w 2170251"/>
              <a:gd name="connsiteY2266" fmla="*/ 676157 h 1645293"/>
              <a:gd name="connsiteX2267" fmla="*/ 592598 w 2170251"/>
              <a:gd name="connsiteY2267" fmla="*/ 686273 h 1645293"/>
              <a:gd name="connsiteX2268" fmla="*/ 586045 w 2170251"/>
              <a:gd name="connsiteY2268" fmla="*/ 682511 h 1645293"/>
              <a:gd name="connsiteX2269" fmla="*/ 580758 w 2170251"/>
              <a:gd name="connsiteY2269" fmla="*/ 678586 h 1645293"/>
              <a:gd name="connsiteX2270" fmla="*/ 583692 w 2170251"/>
              <a:gd name="connsiteY2270" fmla="*/ 591147 h 1645293"/>
              <a:gd name="connsiteX2271" fmla="*/ 588778 w 2170251"/>
              <a:gd name="connsiteY2271" fmla="*/ 590499 h 1645293"/>
              <a:gd name="connsiteX2272" fmla="*/ 583692 w 2170251"/>
              <a:gd name="connsiteY2272" fmla="*/ 591147 h 1645293"/>
              <a:gd name="connsiteX2273" fmla="*/ 591617 w 2170251"/>
              <a:gd name="connsiteY2273" fmla="*/ 564906 h 1645293"/>
              <a:gd name="connsiteX2274" fmla="*/ 605438 w 2170251"/>
              <a:gd name="connsiteY2274" fmla="*/ 558562 h 1645293"/>
              <a:gd name="connsiteX2275" fmla="*/ 591617 w 2170251"/>
              <a:gd name="connsiteY2275" fmla="*/ 564906 h 1645293"/>
              <a:gd name="connsiteX2276" fmla="*/ 593969 w 2170251"/>
              <a:gd name="connsiteY2276" fmla="*/ 592128 h 1645293"/>
              <a:gd name="connsiteX2277" fmla="*/ 601428 w 2170251"/>
              <a:gd name="connsiteY2277" fmla="*/ 586603 h 1645293"/>
              <a:gd name="connsiteX2278" fmla="*/ 593969 w 2170251"/>
              <a:gd name="connsiteY2278" fmla="*/ 592128 h 1645293"/>
              <a:gd name="connsiteX2279" fmla="*/ 613791 w 2170251"/>
              <a:gd name="connsiteY2279" fmla="*/ 672090 h 1645293"/>
              <a:gd name="connsiteX2280" fmla="*/ 617534 w 2170251"/>
              <a:gd name="connsiteY2280" fmla="*/ 669319 h 1645293"/>
              <a:gd name="connsiteX2281" fmla="*/ 613791 w 2170251"/>
              <a:gd name="connsiteY2281" fmla="*/ 672090 h 1645293"/>
              <a:gd name="connsiteX2282" fmla="*/ 614163 w 2170251"/>
              <a:gd name="connsiteY2282" fmla="*/ 617045 h 1645293"/>
              <a:gd name="connsiteX2283" fmla="*/ 620897 w 2170251"/>
              <a:gd name="connsiteY2283" fmla="*/ 625351 h 1645293"/>
              <a:gd name="connsiteX2284" fmla="*/ 614163 w 2170251"/>
              <a:gd name="connsiteY2284" fmla="*/ 617045 h 1645293"/>
              <a:gd name="connsiteX2285" fmla="*/ 612086 w 2170251"/>
              <a:gd name="connsiteY2285" fmla="*/ 532511 h 1645293"/>
              <a:gd name="connsiteX2286" fmla="*/ 629641 w 2170251"/>
              <a:gd name="connsiteY2286" fmla="*/ 523396 h 1645293"/>
              <a:gd name="connsiteX2287" fmla="*/ 622449 w 2170251"/>
              <a:gd name="connsiteY2287" fmla="*/ 535778 h 1645293"/>
              <a:gd name="connsiteX2288" fmla="*/ 612086 w 2170251"/>
              <a:gd name="connsiteY2288" fmla="*/ 532511 h 1645293"/>
              <a:gd name="connsiteX2289" fmla="*/ 625002 w 2170251"/>
              <a:gd name="connsiteY2289" fmla="*/ 535435 h 1645293"/>
              <a:gd name="connsiteX2290" fmla="*/ 636461 w 2170251"/>
              <a:gd name="connsiteY2290" fmla="*/ 533978 h 1645293"/>
              <a:gd name="connsiteX2291" fmla="*/ 625002 w 2170251"/>
              <a:gd name="connsiteY2291" fmla="*/ 535435 h 1645293"/>
              <a:gd name="connsiteX2292" fmla="*/ 643090 w 2170251"/>
              <a:gd name="connsiteY2292" fmla="*/ 604177 h 1645293"/>
              <a:gd name="connsiteX2293" fmla="*/ 652110 w 2170251"/>
              <a:gd name="connsiteY2293" fmla="*/ 605320 h 1645293"/>
              <a:gd name="connsiteX2294" fmla="*/ 650119 w 2170251"/>
              <a:gd name="connsiteY2294" fmla="*/ 619322 h 1645293"/>
              <a:gd name="connsiteX2295" fmla="*/ 643747 w 2170251"/>
              <a:gd name="connsiteY2295" fmla="*/ 620141 h 1645293"/>
              <a:gd name="connsiteX2296" fmla="*/ 643090 w 2170251"/>
              <a:gd name="connsiteY2296" fmla="*/ 604177 h 1645293"/>
              <a:gd name="connsiteX2297" fmla="*/ 655177 w 2170251"/>
              <a:gd name="connsiteY2297" fmla="*/ 907444 h 1645293"/>
              <a:gd name="connsiteX2298" fmla="*/ 657263 w 2170251"/>
              <a:gd name="connsiteY2298" fmla="*/ 895718 h 1645293"/>
              <a:gd name="connsiteX2299" fmla="*/ 655177 w 2170251"/>
              <a:gd name="connsiteY2299" fmla="*/ 907444 h 1645293"/>
              <a:gd name="connsiteX2300" fmla="*/ 661264 w 2170251"/>
              <a:gd name="connsiteY2300" fmla="*/ 899785 h 1645293"/>
              <a:gd name="connsiteX2301" fmla="*/ 676370 w 2170251"/>
              <a:gd name="connsiteY2301" fmla="*/ 893289 h 1645293"/>
              <a:gd name="connsiteX2302" fmla="*/ 678009 w 2170251"/>
              <a:gd name="connsiteY2302" fmla="*/ 902243 h 1645293"/>
              <a:gd name="connsiteX2303" fmla="*/ 660264 w 2170251"/>
              <a:gd name="connsiteY2303" fmla="*/ 906786 h 1645293"/>
              <a:gd name="connsiteX2304" fmla="*/ 664797 w 2170251"/>
              <a:gd name="connsiteY2304" fmla="*/ 892451 h 1645293"/>
              <a:gd name="connsiteX2305" fmla="*/ 661264 w 2170251"/>
              <a:gd name="connsiteY2305" fmla="*/ 899785 h 1645293"/>
              <a:gd name="connsiteX2306" fmla="*/ 658663 w 2170251"/>
              <a:gd name="connsiteY2306" fmla="*/ 609073 h 1645293"/>
              <a:gd name="connsiteX2307" fmla="*/ 657101 w 2170251"/>
              <a:gd name="connsiteY2307" fmla="*/ 602396 h 1645293"/>
              <a:gd name="connsiteX2308" fmla="*/ 663559 w 2170251"/>
              <a:gd name="connsiteY2308" fmla="*/ 603863 h 1645293"/>
              <a:gd name="connsiteX2309" fmla="*/ 658663 w 2170251"/>
              <a:gd name="connsiteY2309" fmla="*/ 609073 h 1645293"/>
              <a:gd name="connsiteX2310" fmla="*/ 661483 w 2170251"/>
              <a:gd name="connsiteY2310" fmla="*/ 679729 h 1645293"/>
              <a:gd name="connsiteX2311" fmla="*/ 665217 w 2170251"/>
              <a:gd name="connsiteY2311" fmla="*/ 676986 h 1645293"/>
              <a:gd name="connsiteX2312" fmla="*/ 666112 w 2170251"/>
              <a:gd name="connsiteY2312" fmla="*/ 667699 h 1645293"/>
              <a:gd name="connsiteX2313" fmla="*/ 670398 w 2170251"/>
              <a:gd name="connsiteY2313" fmla="*/ 678596 h 1645293"/>
              <a:gd name="connsiteX2314" fmla="*/ 661483 w 2170251"/>
              <a:gd name="connsiteY2314" fmla="*/ 679729 h 1645293"/>
              <a:gd name="connsiteX2315" fmla="*/ 672570 w 2170251"/>
              <a:gd name="connsiteY2315" fmla="*/ 669185 h 1645293"/>
              <a:gd name="connsiteX2316" fmla="*/ 676313 w 2170251"/>
              <a:gd name="connsiteY2316" fmla="*/ 666394 h 1645293"/>
              <a:gd name="connsiteX2317" fmla="*/ 674122 w 2170251"/>
              <a:gd name="connsiteY2317" fmla="*/ 675872 h 1645293"/>
              <a:gd name="connsiteX2318" fmla="*/ 679304 w 2170251"/>
              <a:gd name="connsiteY2318" fmla="*/ 677472 h 1645293"/>
              <a:gd name="connsiteX2319" fmla="*/ 677751 w 2170251"/>
              <a:gd name="connsiteY2319" fmla="*/ 670785 h 1645293"/>
              <a:gd name="connsiteX2320" fmla="*/ 683028 w 2170251"/>
              <a:gd name="connsiteY2320" fmla="*/ 674719 h 1645293"/>
              <a:gd name="connsiteX2321" fmla="*/ 687848 w 2170251"/>
              <a:gd name="connsiteY2321" fmla="*/ 667233 h 1645293"/>
              <a:gd name="connsiteX2322" fmla="*/ 691772 w 2170251"/>
              <a:gd name="connsiteY2322" fmla="*/ 669014 h 1645293"/>
              <a:gd name="connsiteX2323" fmla="*/ 689943 w 2170251"/>
              <a:gd name="connsiteY2323" fmla="*/ 687587 h 1645293"/>
              <a:gd name="connsiteX2324" fmla="*/ 671760 w 2170251"/>
              <a:gd name="connsiteY2324" fmla="*/ 680710 h 1645293"/>
              <a:gd name="connsiteX2325" fmla="*/ 672570 w 2170251"/>
              <a:gd name="connsiteY2325" fmla="*/ 669185 h 1645293"/>
              <a:gd name="connsiteX2326" fmla="*/ 692658 w 2170251"/>
              <a:gd name="connsiteY2326" fmla="*/ 1076846 h 1645293"/>
              <a:gd name="connsiteX2327" fmla="*/ 693020 w 2170251"/>
              <a:gd name="connsiteY2327" fmla="*/ 1085961 h 1645293"/>
              <a:gd name="connsiteX2328" fmla="*/ 692658 w 2170251"/>
              <a:gd name="connsiteY2328" fmla="*/ 1076846 h 1645293"/>
              <a:gd name="connsiteX2329" fmla="*/ 694287 w 2170251"/>
              <a:gd name="connsiteY2329" fmla="*/ 1085799 h 1645293"/>
              <a:gd name="connsiteX2330" fmla="*/ 703212 w 2170251"/>
              <a:gd name="connsiteY2330" fmla="*/ 1084666 h 1645293"/>
              <a:gd name="connsiteX2331" fmla="*/ 703574 w 2170251"/>
              <a:gd name="connsiteY2331" fmla="*/ 1093810 h 1645293"/>
              <a:gd name="connsiteX2332" fmla="*/ 694287 w 2170251"/>
              <a:gd name="connsiteY2332" fmla="*/ 1085799 h 1645293"/>
              <a:gd name="connsiteX2333" fmla="*/ 686571 w 2170251"/>
              <a:gd name="connsiteY2333" fmla="*/ 699446 h 1645293"/>
              <a:gd name="connsiteX2334" fmla="*/ 687591 w 2170251"/>
              <a:gd name="connsiteY2334" fmla="*/ 692464 h 1645293"/>
              <a:gd name="connsiteX2335" fmla="*/ 692858 w 2170251"/>
              <a:gd name="connsiteY2335" fmla="*/ 696369 h 1645293"/>
              <a:gd name="connsiteX2336" fmla="*/ 686571 w 2170251"/>
              <a:gd name="connsiteY2336" fmla="*/ 699446 h 1645293"/>
              <a:gd name="connsiteX2337" fmla="*/ 716604 w 2170251"/>
              <a:gd name="connsiteY2337" fmla="*/ 681882 h 1645293"/>
              <a:gd name="connsiteX2338" fmla="*/ 723243 w 2170251"/>
              <a:gd name="connsiteY2338" fmla="*/ 687902 h 1645293"/>
              <a:gd name="connsiteX2339" fmla="*/ 716604 w 2170251"/>
              <a:gd name="connsiteY2339" fmla="*/ 681882 h 1645293"/>
              <a:gd name="connsiteX2340" fmla="*/ 727977 w 2170251"/>
              <a:gd name="connsiteY2340" fmla="*/ 710219 h 1645293"/>
              <a:gd name="connsiteX2341" fmla="*/ 737349 w 2170251"/>
              <a:gd name="connsiteY2341" fmla="*/ 720477 h 1645293"/>
              <a:gd name="connsiteX2342" fmla="*/ 727977 w 2170251"/>
              <a:gd name="connsiteY2342" fmla="*/ 710219 h 1645293"/>
              <a:gd name="connsiteX2343" fmla="*/ 739531 w 2170251"/>
              <a:gd name="connsiteY2343" fmla="*/ 711047 h 1645293"/>
              <a:gd name="connsiteX2344" fmla="*/ 746084 w 2170251"/>
              <a:gd name="connsiteY2344" fmla="*/ 714791 h 1645293"/>
              <a:gd name="connsiteX2345" fmla="*/ 739997 w 2170251"/>
              <a:gd name="connsiteY2345" fmla="*/ 722440 h 1645293"/>
              <a:gd name="connsiteX2346" fmla="*/ 739531 w 2170251"/>
              <a:gd name="connsiteY2346" fmla="*/ 711047 h 1645293"/>
              <a:gd name="connsiteX2347" fmla="*/ 768515 w 2170251"/>
              <a:gd name="connsiteY2347" fmla="*/ 1245905 h 1645293"/>
              <a:gd name="connsiteX2348" fmla="*/ 771249 w 2170251"/>
              <a:gd name="connsiteY2348" fmla="*/ 1250172 h 1645293"/>
              <a:gd name="connsiteX2349" fmla="*/ 777526 w 2170251"/>
              <a:gd name="connsiteY2349" fmla="*/ 1247057 h 1645293"/>
              <a:gd name="connsiteX2350" fmla="*/ 768515 w 2170251"/>
              <a:gd name="connsiteY2350" fmla="*/ 1245905 h 1645293"/>
              <a:gd name="connsiteX2351" fmla="*/ 761190 w 2170251"/>
              <a:gd name="connsiteY2351" fmla="*/ 676177 h 1645293"/>
              <a:gd name="connsiteX2352" fmla="*/ 766734 w 2170251"/>
              <a:gd name="connsiteY2352" fmla="*/ 686940 h 1645293"/>
              <a:gd name="connsiteX2353" fmla="*/ 761190 w 2170251"/>
              <a:gd name="connsiteY2353" fmla="*/ 676177 h 1645293"/>
              <a:gd name="connsiteX2354" fmla="*/ 763924 w 2170251"/>
              <a:gd name="connsiteY2354" fmla="*/ 712505 h 1645293"/>
              <a:gd name="connsiteX2355" fmla="*/ 774297 w 2170251"/>
              <a:gd name="connsiteY2355" fmla="*/ 715782 h 1645293"/>
              <a:gd name="connsiteX2356" fmla="*/ 770744 w 2170251"/>
              <a:gd name="connsiteY2356" fmla="*/ 723106 h 1645293"/>
              <a:gd name="connsiteX2357" fmla="*/ 763924 w 2170251"/>
              <a:gd name="connsiteY2357" fmla="*/ 712505 h 1645293"/>
              <a:gd name="connsiteX2358" fmla="*/ 796271 w 2170251"/>
              <a:gd name="connsiteY2358" fmla="*/ 1267603 h 1645293"/>
              <a:gd name="connsiteX2359" fmla="*/ 802719 w 2170251"/>
              <a:gd name="connsiteY2359" fmla="*/ 1269070 h 1645293"/>
              <a:gd name="connsiteX2360" fmla="*/ 796271 w 2170251"/>
              <a:gd name="connsiteY2360" fmla="*/ 1267603 h 1645293"/>
              <a:gd name="connsiteX2361" fmla="*/ 775287 w 2170251"/>
              <a:gd name="connsiteY2361" fmla="*/ 740870 h 1645293"/>
              <a:gd name="connsiteX2362" fmla="*/ 776078 w 2170251"/>
              <a:gd name="connsiteY2362" fmla="*/ 729288 h 1645293"/>
              <a:gd name="connsiteX2363" fmla="*/ 775287 w 2170251"/>
              <a:gd name="connsiteY2363" fmla="*/ 740870 h 1645293"/>
              <a:gd name="connsiteX2364" fmla="*/ 778735 w 2170251"/>
              <a:gd name="connsiteY2364" fmla="*/ 763311 h 1645293"/>
              <a:gd name="connsiteX2365" fmla="*/ 785108 w 2170251"/>
              <a:gd name="connsiteY2365" fmla="*/ 762530 h 1645293"/>
              <a:gd name="connsiteX2366" fmla="*/ 778735 w 2170251"/>
              <a:gd name="connsiteY2366" fmla="*/ 763311 h 1645293"/>
              <a:gd name="connsiteX2367" fmla="*/ 791204 w 2170251"/>
              <a:gd name="connsiteY2367" fmla="*/ 851132 h 1645293"/>
              <a:gd name="connsiteX2368" fmla="*/ 800757 w 2170251"/>
              <a:gd name="connsiteY2368" fmla="*/ 865953 h 1645293"/>
              <a:gd name="connsiteX2369" fmla="*/ 791204 w 2170251"/>
              <a:gd name="connsiteY2369" fmla="*/ 851132 h 1645293"/>
              <a:gd name="connsiteX2370" fmla="*/ 808091 w 2170251"/>
              <a:gd name="connsiteY2370" fmla="*/ 1243162 h 1645293"/>
              <a:gd name="connsiteX2371" fmla="*/ 816197 w 2170251"/>
              <a:gd name="connsiteY2371" fmla="*/ 1253572 h 1645293"/>
              <a:gd name="connsiteX2372" fmla="*/ 808091 w 2170251"/>
              <a:gd name="connsiteY2372" fmla="*/ 1243162 h 1645293"/>
              <a:gd name="connsiteX2373" fmla="*/ 791842 w 2170251"/>
              <a:gd name="connsiteY2373" fmla="*/ 738746 h 1645293"/>
              <a:gd name="connsiteX2374" fmla="*/ 798481 w 2170251"/>
              <a:gd name="connsiteY2374" fmla="*/ 744756 h 1645293"/>
              <a:gd name="connsiteX2375" fmla="*/ 792290 w 2170251"/>
              <a:gd name="connsiteY2375" fmla="*/ 750148 h 1645293"/>
              <a:gd name="connsiteX2376" fmla="*/ 791842 w 2170251"/>
              <a:gd name="connsiteY2376" fmla="*/ 738746 h 1645293"/>
              <a:gd name="connsiteX2377" fmla="*/ 802300 w 2170251"/>
              <a:gd name="connsiteY2377" fmla="*/ 744280 h 1645293"/>
              <a:gd name="connsiteX2378" fmla="*/ 812321 w 2170251"/>
              <a:gd name="connsiteY2378" fmla="*/ 738413 h 1645293"/>
              <a:gd name="connsiteX2379" fmla="*/ 802300 w 2170251"/>
              <a:gd name="connsiteY2379" fmla="*/ 744280 h 1645293"/>
              <a:gd name="connsiteX2380" fmla="*/ 810768 w 2170251"/>
              <a:gd name="connsiteY2380" fmla="*/ 860085 h 1645293"/>
              <a:gd name="connsiteX2381" fmla="*/ 814206 w 2170251"/>
              <a:gd name="connsiteY2381" fmla="*/ 850474 h 1645293"/>
              <a:gd name="connsiteX2382" fmla="*/ 810768 w 2170251"/>
              <a:gd name="connsiteY2382" fmla="*/ 860085 h 1645293"/>
              <a:gd name="connsiteX2383" fmla="*/ 808492 w 2170251"/>
              <a:gd name="connsiteY2383" fmla="*/ 803078 h 1645293"/>
              <a:gd name="connsiteX2384" fmla="*/ 816131 w 2170251"/>
              <a:gd name="connsiteY2384" fmla="*/ 802116 h 1645293"/>
              <a:gd name="connsiteX2385" fmla="*/ 811301 w 2170251"/>
              <a:gd name="connsiteY2385" fmla="*/ 809593 h 1645293"/>
              <a:gd name="connsiteX2386" fmla="*/ 808492 w 2170251"/>
              <a:gd name="connsiteY2386" fmla="*/ 803078 h 1645293"/>
              <a:gd name="connsiteX2387" fmla="*/ 838791 w 2170251"/>
              <a:gd name="connsiteY2387" fmla="*/ 824424 h 1645293"/>
              <a:gd name="connsiteX2388" fmla="*/ 833685 w 2170251"/>
              <a:gd name="connsiteY2388" fmla="*/ 825090 h 1645293"/>
              <a:gd name="connsiteX2389" fmla="*/ 838333 w 2170251"/>
              <a:gd name="connsiteY2389" fmla="*/ 813032 h 1645293"/>
              <a:gd name="connsiteX2390" fmla="*/ 838791 w 2170251"/>
              <a:gd name="connsiteY2390" fmla="*/ 824424 h 1645293"/>
              <a:gd name="connsiteX2391" fmla="*/ 875062 w 2170251"/>
              <a:gd name="connsiteY2391" fmla="*/ 1252954 h 1645293"/>
              <a:gd name="connsiteX2392" fmla="*/ 881244 w 2170251"/>
              <a:gd name="connsiteY2392" fmla="*/ 1247581 h 1645293"/>
              <a:gd name="connsiteX2393" fmla="*/ 875062 w 2170251"/>
              <a:gd name="connsiteY2393" fmla="*/ 1252954 h 1645293"/>
              <a:gd name="connsiteX2394" fmla="*/ 885825 w 2170251"/>
              <a:gd name="connsiteY2394" fmla="*/ 816137 h 1645293"/>
              <a:gd name="connsiteX2395" fmla="*/ 893654 w 2170251"/>
              <a:gd name="connsiteY2395" fmla="*/ 819690 h 1645293"/>
              <a:gd name="connsiteX2396" fmla="*/ 885825 w 2170251"/>
              <a:gd name="connsiteY2396" fmla="*/ 816137 h 1645293"/>
              <a:gd name="connsiteX2397" fmla="*/ 898627 w 2170251"/>
              <a:gd name="connsiteY2397" fmla="*/ 1073464 h 1645293"/>
              <a:gd name="connsiteX2398" fmla="*/ 900817 w 2170251"/>
              <a:gd name="connsiteY2398" fmla="*/ 1064035 h 1645293"/>
              <a:gd name="connsiteX2399" fmla="*/ 908818 w 2170251"/>
              <a:gd name="connsiteY2399" fmla="*/ 1072159 h 1645293"/>
              <a:gd name="connsiteX2400" fmla="*/ 898627 w 2170251"/>
              <a:gd name="connsiteY2400" fmla="*/ 1073464 h 1645293"/>
              <a:gd name="connsiteX2401" fmla="*/ 957767 w 2170251"/>
              <a:gd name="connsiteY2401" fmla="*/ 1079665 h 1645293"/>
              <a:gd name="connsiteX2402" fmla="*/ 962511 w 2170251"/>
              <a:gd name="connsiteY2402" fmla="*/ 1069864 h 1645293"/>
              <a:gd name="connsiteX2403" fmla="*/ 962873 w 2170251"/>
              <a:gd name="connsiteY2403" fmla="*/ 1079037 h 1645293"/>
              <a:gd name="connsiteX2404" fmla="*/ 957767 w 2170251"/>
              <a:gd name="connsiteY2404" fmla="*/ 1079665 h 1645293"/>
              <a:gd name="connsiteX2405" fmla="*/ 987142 w 2170251"/>
              <a:gd name="connsiteY2405" fmla="*/ 1334897 h 1645293"/>
              <a:gd name="connsiteX2406" fmla="*/ 1005249 w 2170251"/>
              <a:gd name="connsiteY2406" fmla="*/ 1339460 h 1645293"/>
              <a:gd name="connsiteX2407" fmla="*/ 997696 w 2170251"/>
              <a:gd name="connsiteY2407" fmla="*/ 1342717 h 1645293"/>
              <a:gd name="connsiteX2408" fmla="*/ 1001706 w 2170251"/>
              <a:gd name="connsiteY2408" fmla="*/ 1346775 h 1645293"/>
              <a:gd name="connsiteX2409" fmla="*/ 987142 w 2170251"/>
              <a:gd name="connsiteY2409" fmla="*/ 1334897 h 1645293"/>
              <a:gd name="connsiteX2410" fmla="*/ 1079659 w 2170251"/>
              <a:gd name="connsiteY2410" fmla="*/ 1407887 h 1645293"/>
              <a:gd name="connsiteX2411" fmla="*/ 1084478 w 2170251"/>
              <a:gd name="connsiteY2411" fmla="*/ 1400381 h 1645293"/>
              <a:gd name="connsiteX2412" fmla="*/ 1079659 w 2170251"/>
              <a:gd name="connsiteY2412" fmla="*/ 1407887 h 1645293"/>
              <a:gd name="connsiteX2413" fmla="*/ 1235545 w 2170251"/>
              <a:gd name="connsiteY2413" fmla="*/ 886060 h 1645293"/>
              <a:gd name="connsiteX2414" fmla="*/ 1234735 w 2170251"/>
              <a:gd name="connsiteY2414" fmla="*/ 897642 h 1645293"/>
              <a:gd name="connsiteX2415" fmla="*/ 1235545 w 2170251"/>
              <a:gd name="connsiteY2415" fmla="*/ 886060 h 1645293"/>
              <a:gd name="connsiteX2416" fmla="*/ 1273188 w 2170251"/>
              <a:gd name="connsiteY2416" fmla="*/ 1477153 h 1645293"/>
              <a:gd name="connsiteX2417" fmla="*/ 1280731 w 2170251"/>
              <a:gd name="connsiteY2417" fmla="*/ 1473886 h 1645293"/>
              <a:gd name="connsiteX2418" fmla="*/ 1273188 w 2170251"/>
              <a:gd name="connsiteY2418" fmla="*/ 1477153 h 1645293"/>
              <a:gd name="connsiteX2419" fmla="*/ 1295819 w 2170251"/>
              <a:gd name="connsiteY2419" fmla="*/ 1595682 h 1645293"/>
              <a:gd name="connsiteX2420" fmla="*/ 1300382 w 2170251"/>
              <a:gd name="connsiteY2420" fmla="*/ 1581356 h 1645293"/>
              <a:gd name="connsiteX2421" fmla="*/ 1295819 w 2170251"/>
              <a:gd name="connsiteY2421" fmla="*/ 1595682 h 1645293"/>
              <a:gd name="connsiteX2422" fmla="*/ 1422645 w 2170251"/>
              <a:gd name="connsiteY2422" fmla="*/ 1533684 h 1645293"/>
              <a:gd name="connsiteX2423" fmla="*/ 1429922 w 2170251"/>
              <a:gd name="connsiteY2423" fmla="*/ 1523587 h 1645293"/>
              <a:gd name="connsiteX2424" fmla="*/ 1422645 w 2170251"/>
              <a:gd name="connsiteY2424" fmla="*/ 1533684 h 1645293"/>
              <a:gd name="connsiteX2425" fmla="*/ 1448038 w 2170251"/>
              <a:gd name="connsiteY2425" fmla="*/ 49936 h 1645293"/>
              <a:gd name="connsiteX2426" fmla="*/ 1435389 w 2170251"/>
              <a:gd name="connsiteY2426" fmla="*/ 53832 h 1645293"/>
              <a:gd name="connsiteX2427" fmla="*/ 1445028 w 2170251"/>
              <a:gd name="connsiteY2427" fmla="*/ 38868 h 1645293"/>
              <a:gd name="connsiteX2428" fmla="*/ 1446390 w 2170251"/>
              <a:gd name="connsiteY2428" fmla="*/ 40983 h 1645293"/>
              <a:gd name="connsiteX2429" fmla="*/ 1448038 w 2170251"/>
              <a:gd name="connsiteY2429" fmla="*/ 49936 h 1645293"/>
              <a:gd name="connsiteX2430" fmla="*/ 1490806 w 2170251"/>
              <a:gd name="connsiteY2430" fmla="*/ 1380598 h 1645293"/>
              <a:gd name="connsiteX2431" fmla="*/ 1496806 w 2170251"/>
              <a:gd name="connsiteY2431" fmla="*/ 1370682 h 1645293"/>
              <a:gd name="connsiteX2432" fmla="*/ 1490806 w 2170251"/>
              <a:gd name="connsiteY2432" fmla="*/ 1380598 h 1645293"/>
              <a:gd name="connsiteX2433" fmla="*/ 1502102 w 2170251"/>
              <a:gd name="connsiteY2433" fmla="*/ 1374597 h 1645293"/>
              <a:gd name="connsiteX2434" fmla="*/ 1499178 w 2170251"/>
              <a:gd name="connsiteY2434" fmla="*/ 1365796 h 1645293"/>
              <a:gd name="connsiteX2435" fmla="*/ 1533487 w 2170251"/>
              <a:gd name="connsiteY2435" fmla="*/ 1359090 h 1645293"/>
              <a:gd name="connsiteX2436" fmla="*/ 1532668 w 2170251"/>
              <a:gd name="connsiteY2436" fmla="*/ 1338583 h 1645293"/>
              <a:gd name="connsiteX2437" fmla="*/ 1525305 w 2170251"/>
              <a:gd name="connsiteY2437" fmla="*/ 1346384 h 1645293"/>
              <a:gd name="connsiteX2438" fmla="*/ 1518571 w 2170251"/>
              <a:gd name="connsiteY2438" fmla="*/ 1338097 h 1645293"/>
              <a:gd name="connsiteX2439" fmla="*/ 1521762 w 2170251"/>
              <a:gd name="connsiteY2439" fmla="*/ 1321629 h 1645293"/>
              <a:gd name="connsiteX2440" fmla="*/ 1525858 w 2170251"/>
              <a:gd name="connsiteY2440" fmla="*/ 1327972 h 1645293"/>
              <a:gd name="connsiteX2441" fmla="*/ 1525029 w 2170251"/>
              <a:gd name="connsiteY2441" fmla="*/ 1339555 h 1645293"/>
              <a:gd name="connsiteX2442" fmla="*/ 1536040 w 2170251"/>
              <a:gd name="connsiteY2442" fmla="*/ 1326687 h 1645293"/>
              <a:gd name="connsiteX2443" fmla="*/ 1538030 w 2170251"/>
              <a:gd name="connsiteY2443" fmla="*/ 1344784 h 1645293"/>
              <a:gd name="connsiteX2444" fmla="*/ 1544488 w 2170251"/>
              <a:gd name="connsiteY2444" fmla="*/ 1346251 h 1645293"/>
              <a:gd name="connsiteX2445" fmla="*/ 1543583 w 2170251"/>
              <a:gd name="connsiteY2445" fmla="*/ 1355519 h 1645293"/>
              <a:gd name="connsiteX2446" fmla="*/ 1535944 w 2170251"/>
              <a:gd name="connsiteY2446" fmla="*/ 1356509 h 1645293"/>
              <a:gd name="connsiteX2447" fmla="*/ 1542574 w 2170251"/>
              <a:gd name="connsiteY2447" fmla="*/ 1362538 h 1645293"/>
              <a:gd name="connsiteX2448" fmla="*/ 1531125 w 2170251"/>
              <a:gd name="connsiteY2448" fmla="*/ 1363986 h 1645293"/>
              <a:gd name="connsiteX2449" fmla="*/ 1541850 w 2170251"/>
              <a:gd name="connsiteY2449" fmla="*/ 1376397 h 1645293"/>
              <a:gd name="connsiteX2450" fmla="*/ 1536945 w 2170251"/>
              <a:gd name="connsiteY2450" fmla="*/ 1381598 h 1645293"/>
              <a:gd name="connsiteX2451" fmla="*/ 1537402 w 2170251"/>
              <a:gd name="connsiteY2451" fmla="*/ 1393009 h 1645293"/>
              <a:gd name="connsiteX2452" fmla="*/ 1547584 w 2170251"/>
              <a:gd name="connsiteY2452" fmla="*/ 1391704 h 1645293"/>
              <a:gd name="connsiteX2453" fmla="*/ 1544212 w 2170251"/>
              <a:gd name="connsiteY2453" fmla="*/ 1403601 h 1645293"/>
              <a:gd name="connsiteX2454" fmla="*/ 1538859 w 2170251"/>
              <a:gd name="connsiteY2454" fmla="*/ 1397391 h 1645293"/>
              <a:gd name="connsiteX2455" fmla="*/ 1537840 w 2170251"/>
              <a:gd name="connsiteY2455" fmla="*/ 1404411 h 1645293"/>
              <a:gd name="connsiteX2456" fmla="*/ 1536306 w 2170251"/>
              <a:gd name="connsiteY2456" fmla="*/ 1397724 h 1645293"/>
              <a:gd name="connsiteX2457" fmla="*/ 1530020 w 2170251"/>
              <a:gd name="connsiteY2457" fmla="*/ 1400820 h 1645293"/>
              <a:gd name="connsiteX2458" fmla="*/ 1531030 w 2170251"/>
              <a:gd name="connsiteY2458" fmla="*/ 1393809 h 1645293"/>
              <a:gd name="connsiteX2459" fmla="*/ 1506836 w 2170251"/>
              <a:gd name="connsiteY2459" fmla="*/ 1396886 h 1645293"/>
              <a:gd name="connsiteX2460" fmla="*/ 1509817 w 2170251"/>
              <a:gd name="connsiteY2460" fmla="*/ 1407982 h 1645293"/>
              <a:gd name="connsiteX2461" fmla="*/ 1501912 w 2170251"/>
              <a:gd name="connsiteY2461" fmla="*/ 1402096 h 1645293"/>
              <a:gd name="connsiteX2462" fmla="*/ 1493815 w 2170251"/>
              <a:gd name="connsiteY2462" fmla="*/ 1391685 h 1645293"/>
              <a:gd name="connsiteX2463" fmla="*/ 1502102 w 2170251"/>
              <a:gd name="connsiteY2463" fmla="*/ 1374597 h 1645293"/>
              <a:gd name="connsiteX2464" fmla="*/ 1510922 w 2170251"/>
              <a:gd name="connsiteY2464" fmla="*/ 1339097 h 1645293"/>
              <a:gd name="connsiteX2465" fmla="*/ 1513008 w 2170251"/>
              <a:gd name="connsiteY2465" fmla="*/ 1327344 h 1645293"/>
              <a:gd name="connsiteX2466" fmla="*/ 1519371 w 2170251"/>
              <a:gd name="connsiteY2466" fmla="*/ 1326553 h 1645293"/>
              <a:gd name="connsiteX2467" fmla="*/ 1510922 w 2170251"/>
              <a:gd name="connsiteY2467" fmla="*/ 1339097 h 1645293"/>
              <a:gd name="connsiteX2468" fmla="*/ 1503093 w 2170251"/>
              <a:gd name="connsiteY2468" fmla="*/ 1335497 h 1645293"/>
              <a:gd name="connsiteX2469" fmla="*/ 1509275 w 2170251"/>
              <a:gd name="connsiteY2469" fmla="*/ 1330135 h 1645293"/>
              <a:gd name="connsiteX2470" fmla="*/ 1509541 w 2170251"/>
              <a:gd name="connsiteY2470" fmla="*/ 1336935 h 1645293"/>
              <a:gd name="connsiteX2471" fmla="*/ 1503093 w 2170251"/>
              <a:gd name="connsiteY2471" fmla="*/ 1335497 h 1645293"/>
              <a:gd name="connsiteX2472" fmla="*/ 1517628 w 2170251"/>
              <a:gd name="connsiteY2472" fmla="*/ 1539923 h 1645293"/>
              <a:gd name="connsiteX2473" fmla="*/ 1523619 w 2170251"/>
              <a:gd name="connsiteY2473" fmla="*/ 1529960 h 1645293"/>
              <a:gd name="connsiteX2474" fmla="*/ 1517628 w 2170251"/>
              <a:gd name="connsiteY2474" fmla="*/ 1539923 h 1645293"/>
              <a:gd name="connsiteX2475" fmla="*/ 1461964 w 2170251"/>
              <a:gd name="connsiteY2475" fmla="*/ 45860 h 1645293"/>
              <a:gd name="connsiteX2476" fmla="*/ 1485967 w 2170251"/>
              <a:gd name="connsiteY2476" fmla="*/ 38230 h 1645293"/>
              <a:gd name="connsiteX2477" fmla="*/ 1461964 w 2170251"/>
              <a:gd name="connsiteY2477" fmla="*/ 45860 h 1645293"/>
              <a:gd name="connsiteX2478" fmla="*/ 1518914 w 2170251"/>
              <a:gd name="connsiteY2478" fmla="*/ 1411402 h 1645293"/>
              <a:gd name="connsiteX2479" fmla="*/ 1527658 w 2170251"/>
              <a:gd name="connsiteY2479" fmla="*/ 1405715 h 1645293"/>
              <a:gd name="connsiteX2480" fmla="*/ 1526924 w 2170251"/>
              <a:gd name="connsiteY2480" fmla="*/ 1419527 h 1645293"/>
              <a:gd name="connsiteX2481" fmla="*/ 1518914 w 2170251"/>
              <a:gd name="connsiteY2481" fmla="*/ 1411402 h 1645293"/>
              <a:gd name="connsiteX2482" fmla="*/ 1531010 w 2170251"/>
              <a:gd name="connsiteY2482" fmla="*/ 1425880 h 1645293"/>
              <a:gd name="connsiteX2483" fmla="*/ 1532020 w 2170251"/>
              <a:gd name="connsiteY2483" fmla="*/ 1418898 h 1645293"/>
              <a:gd name="connsiteX2484" fmla="*/ 1541116 w 2170251"/>
              <a:gd name="connsiteY2484" fmla="*/ 1422308 h 1645293"/>
              <a:gd name="connsiteX2485" fmla="*/ 1531010 w 2170251"/>
              <a:gd name="connsiteY2485" fmla="*/ 1425880 h 1645293"/>
              <a:gd name="connsiteX2486" fmla="*/ 1541755 w 2170251"/>
              <a:gd name="connsiteY2486" fmla="*/ 1341993 h 1645293"/>
              <a:gd name="connsiteX2487" fmla="*/ 1543945 w 2170251"/>
              <a:gd name="connsiteY2487" fmla="*/ 1332544 h 1645293"/>
              <a:gd name="connsiteX2488" fmla="*/ 1545669 w 2170251"/>
              <a:gd name="connsiteY2488" fmla="*/ 1343822 h 1645293"/>
              <a:gd name="connsiteX2489" fmla="*/ 1541755 w 2170251"/>
              <a:gd name="connsiteY2489" fmla="*/ 1341993 h 1645293"/>
              <a:gd name="connsiteX2490" fmla="*/ 1497254 w 2170251"/>
              <a:gd name="connsiteY2490" fmla="*/ 32201 h 1645293"/>
              <a:gd name="connsiteX2491" fmla="*/ 1503540 w 2170251"/>
              <a:gd name="connsiteY2491" fmla="*/ 29115 h 1645293"/>
              <a:gd name="connsiteX2492" fmla="*/ 1497254 w 2170251"/>
              <a:gd name="connsiteY2492" fmla="*/ 32201 h 1645293"/>
              <a:gd name="connsiteX2493" fmla="*/ 1569673 w 2170251"/>
              <a:gd name="connsiteY2493" fmla="*/ 82560 h 1645293"/>
              <a:gd name="connsiteX2494" fmla="*/ 1593609 w 2170251"/>
              <a:gd name="connsiteY2494" fmla="*/ 72615 h 1645293"/>
              <a:gd name="connsiteX2495" fmla="*/ 1569673 w 2170251"/>
              <a:gd name="connsiteY2495" fmla="*/ 82560 h 1645293"/>
              <a:gd name="connsiteX2496" fmla="*/ 1650568 w 2170251"/>
              <a:gd name="connsiteY2496" fmla="*/ 1341879 h 1645293"/>
              <a:gd name="connsiteX2497" fmla="*/ 1666208 w 2170251"/>
              <a:gd name="connsiteY2497" fmla="*/ 1349061 h 1645293"/>
              <a:gd name="connsiteX2498" fmla="*/ 1660122 w 2170251"/>
              <a:gd name="connsiteY2498" fmla="*/ 1356719 h 1645293"/>
              <a:gd name="connsiteX2499" fmla="*/ 1652388 w 2170251"/>
              <a:gd name="connsiteY2499" fmla="*/ 1355385 h 1645293"/>
              <a:gd name="connsiteX2500" fmla="*/ 1650568 w 2170251"/>
              <a:gd name="connsiteY2500" fmla="*/ 1341879 h 1645293"/>
              <a:gd name="connsiteX2501" fmla="*/ 1601715 w 2170251"/>
              <a:gd name="connsiteY2501" fmla="*/ 50936 h 1645293"/>
              <a:gd name="connsiteX2502" fmla="*/ 1610525 w 2170251"/>
              <a:gd name="connsiteY2502" fmla="*/ 47507 h 1645293"/>
              <a:gd name="connsiteX2503" fmla="*/ 1601715 w 2170251"/>
              <a:gd name="connsiteY2503" fmla="*/ 50936 h 1645293"/>
              <a:gd name="connsiteX2504" fmla="*/ 1654931 w 2170251"/>
              <a:gd name="connsiteY2504" fmla="*/ 1322991 h 1645293"/>
              <a:gd name="connsiteX2505" fmla="*/ 1662484 w 2170251"/>
              <a:gd name="connsiteY2505" fmla="*/ 1319714 h 1645293"/>
              <a:gd name="connsiteX2506" fmla="*/ 1654931 w 2170251"/>
              <a:gd name="connsiteY2506" fmla="*/ 1322991 h 1645293"/>
              <a:gd name="connsiteX2507" fmla="*/ 1613164 w 2170251"/>
              <a:gd name="connsiteY2507" fmla="*/ 49489 h 1645293"/>
              <a:gd name="connsiteX2508" fmla="*/ 1618269 w 2170251"/>
              <a:gd name="connsiteY2508" fmla="*/ 48841 h 1645293"/>
              <a:gd name="connsiteX2509" fmla="*/ 1613164 w 2170251"/>
              <a:gd name="connsiteY2509" fmla="*/ 49489 h 1645293"/>
              <a:gd name="connsiteX2510" fmla="*/ 1658760 w 2170251"/>
              <a:gd name="connsiteY2510" fmla="*/ 36782 h 1645293"/>
              <a:gd name="connsiteX2511" fmla="*/ 1665208 w 2170251"/>
              <a:gd name="connsiteY2511" fmla="*/ 38240 h 1645293"/>
              <a:gd name="connsiteX2512" fmla="*/ 1658760 w 2170251"/>
              <a:gd name="connsiteY2512" fmla="*/ 36782 h 1645293"/>
              <a:gd name="connsiteX2513" fmla="*/ 1669942 w 2170251"/>
              <a:gd name="connsiteY2513" fmla="*/ 92646 h 1645293"/>
              <a:gd name="connsiteX2514" fmla="*/ 1703603 w 2170251"/>
              <a:gd name="connsiteY2514" fmla="*/ 70015 h 1645293"/>
              <a:gd name="connsiteX2515" fmla="*/ 1708880 w 2170251"/>
              <a:gd name="connsiteY2515" fmla="*/ 73930 h 1645293"/>
              <a:gd name="connsiteX2516" fmla="*/ 1703603 w 2170251"/>
              <a:gd name="connsiteY2516" fmla="*/ 102114 h 1645293"/>
              <a:gd name="connsiteX2517" fmla="*/ 1686039 w 2170251"/>
              <a:gd name="connsiteY2517" fmla="*/ 111211 h 1645293"/>
              <a:gd name="connsiteX2518" fmla="*/ 1675676 w 2170251"/>
              <a:gd name="connsiteY2518" fmla="*/ 107972 h 1645293"/>
              <a:gd name="connsiteX2519" fmla="*/ 1683030 w 2170251"/>
              <a:gd name="connsiteY2519" fmla="*/ 100133 h 1645293"/>
              <a:gd name="connsiteX2520" fmla="*/ 1669942 w 2170251"/>
              <a:gd name="connsiteY2520" fmla="*/ 92646 h 1645293"/>
              <a:gd name="connsiteX2521" fmla="*/ 1678953 w 2170251"/>
              <a:gd name="connsiteY2521" fmla="*/ 29619 h 1645293"/>
              <a:gd name="connsiteX2522" fmla="*/ 1679315 w 2170251"/>
              <a:gd name="connsiteY2522" fmla="*/ 38744 h 1645293"/>
              <a:gd name="connsiteX2523" fmla="*/ 1681877 w 2170251"/>
              <a:gd name="connsiteY2523" fmla="*/ 38430 h 1645293"/>
              <a:gd name="connsiteX2524" fmla="*/ 1678953 w 2170251"/>
              <a:gd name="connsiteY2524" fmla="*/ 29619 h 1645293"/>
              <a:gd name="connsiteX2525" fmla="*/ 1681315 w 2170251"/>
              <a:gd name="connsiteY2525" fmla="*/ 56842 h 1645293"/>
              <a:gd name="connsiteX2526" fmla="*/ 1688773 w 2170251"/>
              <a:gd name="connsiteY2526" fmla="*/ 51308 h 1645293"/>
              <a:gd name="connsiteX2527" fmla="*/ 1681315 w 2170251"/>
              <a:gd name="connsiteY2527" fmla="*/ 56842 h 1645293"/>
              <a:gd name="connsiteX2528" fmla="*/ 1695307 w 2170251"/>
              <a:gd name="connsiteY2528" fmla="*/ 279641 h 1645293"/>
              <a:gd name="connsiteX2529" fmla="*/ 1696222 w 2170251"/>
              <a:gd name="connsiteY2529" fmla="*/ 270345 h 1645293"/>
              <a:gd name="connsiteX2530" fmla="*/ 1701775 w 2170251"/>
              <a:gd name="connsiteY2530" fmla="*/ 281089 h 1645293"/>
              <a:gd name="connsiteX2531" fmla="*/ 1695307 w 2170251"/>
              <a:gd name="connsiteY2531" fmla="*/ 279641 h 1645293"/>
              <a:gd name="connsiteX2532" fmla="*/ 1704137 w 2170251"/>
              <a:gd name="connsiteY2532" fmla="*/ 308311 h 1645293"/>
              <a:gd name="connsiteX2533" fmla="*/ 1703861 w 2170251"/>
              <a:gd name="connsiteY2533" fmla="*/ 301453 h 1645293"/>
              <a:gd name="connsiteX2534" fmla="*/ 1713224 w 2170251"/>
              <a:gd name="connsiteY2534" fmla="*/ 311740 h 1645293"/>
              <a:gd name="connsiteX2535" fmla="*/ 1712052 w 2170251"/>
              <a:gd name="connsiteY2535" fmla="*/ 314179 h 1645293"/>
              <a:gd name="connsiteX2536" fmla="*/ 1712233 w 2170251"/>
              <a:gd name="connsiteY2536" fmla="*/ 318732 h 1645293"/>
              <a:gd name="connsiteX2537" fmla="*/ 1704137 w 2170251"/>
              <a:gd name="connsiteY2537" fmla="*/ 308311 h 1645293"/>
              <a:gd name="connsiteX2538" fmla="*/ 1696793 w 2170251"/>
              <a:gd name="connsiteY2538" fmla="*/ 59414 h 1645293"/>
              <a:gd name="connsiteX2539" fmla="*/ 1705337 w 2170251"/>
              <a:gd name="connsiteY2539" fmla="*/ 49203 h 1645293"/>
              <a:gd name="connsiteX2540" fmla="*/ 1696793 w 2170251"/>
              <a:gd name="connsiteY2540" fmla="*/ 59414 h 1645293"/>
              <a:gd name="connsiteX2541" fmla="*/ 1706604 w 2170251"/>
              <a:gd name="connsiteY2541" fmla="*/ 241532 h 1645293"/>
              <a:gd name="connsiteX2542" fmla="*/ 1714319 w 2170251"/>
              <a:gd name="connsiteY2542" fmla="*/ 242827 h 1645293"/>
              <a:gd name="connsiteX2543" fmla="*/ 1706604 w 2170251"/>
              <a:gd name="connsiteY2543" fmla="*/ 241532 h 1645293"/>
              <a:gd name="connsiteX2544" fmla="*/ 1718986 w 2170251"/>
              <a:gd name="connsiteY2544" fmla="*/ 70348 h 1645293"/>
              <a:gd name="connsiteX2545" fmla="*/ 1713319 w 2170251"/>
              <a:gd name="connsiteY2545" fmla="*/ 89408 h 1645293"/>
              <a:gd name="connsiteX2546" fmla="*/ 1718986 w 2170251"/>
              <a:gd name="connsiteY2546" fmla="*/ 70348 h 1645293"/>
              <a:gd name="connsiteX2547" fmla="*/ 1711976 w 2170251"/>
              <a:gd name="connsiteY2547" fmla="*/ 23133 h 1645293"/>
              <a:gd name="connsiteX2548" fmla="*/ 1723158 w 2170251"/>
              <a:gd name="connsiteY2548" fmla="*/ 14827 h 1645293"/>
              <a:gd name="connsiteX2549" fmla="*/ 1709776 w 2170251"/>
              <a:gd name="connsiteY2549" fmla="*/ 32582 h 1645293"/>
              <a:gd name="connsiteX2550" fmla="*/ 1711976 w 2170251"/>
              <a:gd name="connsiteY2550" fmla="*/ 23133 h 1645293"/>
              <a:gd name="connsiteX2551" fmla="*/ 1719606 w 2170251"/>
              <a:gd name="connsiteY2551" fmla="*/ 118402 h 1645293"/>
              <a:gd name="connsiteX2552" fmla="*/ 1724511 w 2170251"/>
              <a:gd name="connsiteY2552" fmla="*/ 113173 h 1645293"/>
              <a:gd name="connsiteX2553" fmla="*/ 1724882 w 2170251"/>
              <a:gd name="connsiteY2553" fmla="*/ 122336 h 1645293"/>
              <a:gd name="connsiteX2554" fmla="*/ 1719606 w 2170251"/>
              <a:gd name="connsiteY2554" fmla="*/ 118402 h 1645293"/>
              <a:gd name="connsiteX2555" fmla="*/ 1735893 w 2170251"/>
              <a:gd name="connsiteY2555" fmla="*/ 77378 h 1645293"/>
              <a:gd name="connsiteX2556" fmla="*/ 1741084 w 2170251"/>
              <a:gd name="connsiteY2556" fmla="*/ 79016 h 1645293"/>
              <a:gd name="connsiteX2557" fmla="*/ 1735874 w 2170251"/>
              <a:gd name="connsiteY2557" fmla="*/ 109449 h 1645293"/>
              <a:gd name="connsiteX2558" fmla="*/ 1723416 w 2170251"/>
              <a:gd name="connsiteY2558" fmla="*/ 85826 h 1645293"/>
              <a:gd name="connsiteX2559" fmla="*/ 1734788 w 2170251"/>
              <a:gd name="connsiteY2559" fmla="*/ 82112 h 1645293"/>
              <a:gd name="connsiteX2560" fmla="*/ 1735893 w 2170251"/>
              <a:gd name="connsiteY2560" fmla="*/ 77378 h 1645293"/>
              <a:gd name="connsiteX2561" fmla="*/ 1731721 w 2170251"/>
              <a:gd name="connsiteY2561" fmla="*/ 68720 h 1645293"/>
              <a:gd name="connsiteX2562" fmla="*/ 1732340 w 2170251"/>
              <a:gd name="connsiteY2562" fmla="*/ 52613 h 1645293"/>
              <a:gd name="connsiteX2563" fmla="*/ 1740094 w 2170251"/>
              <a:gd name="connsiteY2563" fmla="*/ 53908 h 1645293"/>
              <a:gd name="connsiteX2564" fmla="*/ 1731721 w 2170251"/>
              <a:gd name="connsiteY2564" fmla="*/ 68720 h 1645293"/>
              <a:gd name="connsiteX2565" fmla="*/ 1738236 w 2170251"/>
              <a:gd name="connsiteY2565" fmla="*/ 200841 h 1645293"/>
              <a:gd name="connsiteX2566" fmla="*/ 1737617 w 2170251"/>
              <a:gd name="connsiteY2566" fmla="*/ 184868 h 1645293"/>
              <a:gd name="connsiteX2567" fmla="*/ 1744351 w 2170251"/>
              <a:gd name="connsiteY2567" fmla="*/ 193173 h 1645293"/>
              <a:gd name="connsiteX2568" fmla="*/ 1738236 w 2170251"/>
              <a:gd name="connsiteY2568" fmla="*/ 200841 h 1645293"/>
              <a:gd name="connsiteX2569" fmla="*/ 1739913 w 2170251"/>
              <a:gd name="connsiteY2569" fmla="*/ 49336 h 1645293"/>
              <a:gd name="connsiteX2570" fmla="*/ 1739456 w 2170251"/>
              <a:gd name="connsiteY2570" fmla="*/ 37954 h 1645293"/>
              <a:gd name="connsiteX2571" fmla="*/ 1743285 w 2170251"/>
              <a:gd name="connsiteY2571" fmla="*/ 37449 h 1645293"/>
              <a:gd name="connsiteX2572" fmla="*/ 1744923 w 2170251"/>
              <a:gd name="connsiteY2572" fmla="*/ 46412 h 1645293"/>
              <a:gd name="connsiteX2573" fmla="*/ 1739913 w 2170251"/>
              <a:gd name="connsiteY2573" fmla="*/ 49336 h 1645293"/>
              <a:gd name="connsiteX2574" fmla="*/ 1788509 w 2170251"/>
              <a:gd name="connsiteY2574" fmla="*/ 1237180 h 1645293"/>
              <a:gd name="connsiteX2575" fmla="*/ 1799787 w 2170251"/>
              <a:gd name="connsiteY2575" fmla="*/ 1231141 h 1645293"/>
              <a:gd name="connsiteX2576" fmla="*/ 1788509 w 2170251"/>
              <a:gd name="connsiteY2576" fmla="*/ 1237180 h 1645293"/>
              <a:gd name="connsiteX2577" fmla="*/ 1821894 w 2170251"/>
              <a:gd name="connsiteY2577" fmla="*/ 1336050 h 1645293"/>
              <a:gd name="connsiteX2578" fmla="*/ 1822447 w 2170251"/>
              <a:gd name="connsiteY2578" fmla="*/ 1317638 h 1645293"/>
              <a:gd name="connsiteX2579" fmla="*/ 1832981 w 2170251"/>
              <a:gd name="connsiteY2579" fmla="*/ 1325439 h 1645293"/>
              <a:gd name="connsiteX2580" fmla="*/ 1821894 w 2170251"/>
              <a:gd name="connsiteY2580" fmla="*/ 1336050 h 1645293"/>
              <a:gd name="connsiteX2581" fmla="*/ 1834067 w 2170251"/>
              <a:gd name="connsiteY2581" fmla="*/ 1384894 h 1645293"/>
              <a:gd name="connsiteX2582" fmla="*/ 1842802 w 2170251"/>
              <a:gd name="connsiteY2582" fmla="*/ 1379207 h 1645293"/>
              <a:gd name="connsiteX2583" fmla="*/ 1834067 w 2170251"/>
              <a:gd name="connsiteY2583" fmla="*/ 1384894 h 1645293"/>
              <a:gd name="connsiteX2584" fmla="*/ 1830000 w 2170251"/>
              <a:gd name="connsiteY2584" fmla="*/ 1218140 h 1645293"/>
              <a:gd name="connsiteX2585" fmla="*/ 1835077 w 2170251"/>
              <a:gd name="connsiteY2585" fmla="*/ 1217482 h 1645293"/>
              <a:gd name="connsiteX2586" fmla="*/ 1838535 w 2170251"/>
              <a:gd name="connsiteY2586" fmla="*/ 1239942 h 1645293"/>
              <a:gd name="connsiteX2587" fmla="*/ 1833448 w 2170251"/>
              <a:gd name="connsiteY2587" fmla="*/ 1240599 h 1645293"/>
              <a:gd name="connsiteX2588" fmla="*/ 1830000 w 2170251"/>
              <a:gd name="connsiteY2588" fmla="*/ 1218140 h 1645293"/>
              <a:gd name="connsiteX2589" fmla="*/ 1807112 w 2170251"/>
              <a:gd name="connsiteY2589" fmla="*/ 483105 h 1645293"/>
              <a:gd name="connsiteX2590" fmla="*/ 1816570 w 2170251"/>
              <a:gd name="connsiteY2590" fmla="*/ 495611 h 1645293"/>
              <a:gd name="connsiteX2591" fmla="*/ 1821580 w 2170251"/>
              <a:gd name="connsiteY2591" fmla="*/ 492706 h 1645293"/>
              <a:gd name="connsiteX2592" fmla="*/ 1818580 w 2170251"/>
              <a:gd name="connsiteY2592" fmla="*/ 481628 h 1645293"/>
              <a:gd name="connsiteX2593" fmla="*/ 1818846 w 2170251"/>
              <a:gd name="connsiteY2593" fmla="*/ 488477 h 1645293"/>
              <a:gd name="connsiteX2594" fmla="*/ 1813646 w 2170251"/>
              <a:gd name="connsiteY2594" fmla="*/ 486829 h 1645293"/>
              <a:gd name="connsiteX2595" fmla="*/ 1815760 w 2170251"/>
              <a:gd name="connsiteY2595" fmla="*/ 475123 h 1645293"/>
              <a:gd name="connsiteX2596" fmla="*/ 1809293 w 2170251"/>
              <a:gd name="connsiteY2596" fmla="*/ 473656 h 1645293"/>
              <a:gd name="connsiteX2597" fmla="*/ 1816475 w 2170251"/>
              <a:gd name="connsiteY2597" fmla="*/ 461264 h 1645293"/>
              <a:gd name="connsiteX2598" fmla="*/ 1824219 w 2170251"/>
              <a:gd name="connsiteY2598" fmla="*/ 462559 h 1645293"/>
              <a:gd name="connsiteX2599" fmla="*/ 1818942 w 2170251"/>
              <a:gd name="connsiteY2599" fmla="*/ 458654 h 1645293"/>
              <a:gd name="connsiteX2600" fmla="*/ 1818580 w 2170251"/>
              <a:gd name="connsiteY2600" fmla="*/ 449539 h 1645293"/>
              <a:gd name="connsiteX2601" fmla="*/ 1828857 w 2170251"/>
              <a:gd name="connsiteY2601" fmla="*/ 450520 h 1645293"/>
              <a:gd name="connsiteX2602" fmla="*/ 1828572 w 2170251"/>
              <a:gd name="connsiteY2602" fmla="*/ 443690 h 1645293"/>
              <a:gd name="connsiteX2603" fmla="*/ 1848050 w 2170251"/>
              <a:gd name="connsiteY2603" fmla="*/ 450348 h 1645293"/>
              <a:gd name="connsiteX2604" fmla="*/ 1848965 w 2170251"/>
              <a:gd name="connsiteY2604" fmla="*/ 441090 h 1645293"/>
              <a:gd name="connsiteX2605" fmla="*/ 1853603 w 2170251"/>
              <a:gd name="connsiteY2605" fmla="*/ 461140 h 1645293"/>
              <a:gd name="connsiteX2606" fmla="*/ 1832667 w 2170251"/>
              <a:gd name="connsiteY2606" fmla="*/ 450034 h 1645293"/>
              <a:gd name="connsiteX2607" fmla="*/ 1843231 w 2170251"/>
              <a:gd name="connsiteY2607" fmla="*/ 457854 h 1645293"/>
              <a:gd name="connsiteX2608" fmla="*/ 1847412 w 2170251"/>
              <a:gd name="connsiteY2608" fmla="*/ 466512 h 1645293"/>
              <a:gd name="connsiteX2609" fmla="*/ 1832410 w 2170251"/>
              <a:gd name="connsiteY2609" fmla="*/ 475275 h 1645293"/>
              <a:gd name="connsiteX2610" fmla="*/ 1851603 w 2170251"/>
              <a:gd name="connsiteY2610" fmla="*/ 475104 h 1645293"/>
              <a:gd name="connsiteX2611" fmla="*/ 1849593 w 2170251"/>
              <a:gd name="connsiteY2611" fmla="*/ 489125 h 1645293"/>
              <a:gd name="connsiteX2612" fmla="*/ 1857232 w 2170251"/>
              <a:gd name="connsiteY2612" fmla="*/ 488191 h 1645293"/>
              <a:gd name="connsiteX2613" fmla="*/ 1846040 w 2170251"/>
              <a:gd name="connsiteY2613" fmla="*/ 496440 h 1645293"/>
              <a:gd name="connsiteX2614" fmla="*/ 1845593 w 2170251"/>
              <a:gd name="connsiteY2614" fmla="*/ 485048 h 1645293"/>
              <a:gd name="connsiteX2615" fmla="*/ 1829676 w 2170251"/>
              <a:gd name="connsiteY2615" fmla="*/ 503107 h 1645293"/>
              <a:gd name="connsiteX2616" fmla="*/ 1844774 w 2170251"/>
              <a:gd name="connsiteY2616" fmla="*/ 496602 h 1645293"/>
              <a:gd name="connsiteX2617" fmla="*/ 1848869 w 2170251"/>
              <a:gd name="connsiteY2617" fmla="*/ 502955 h 1645293"/>
              <a:gd name="connsiteX2618" fmla="*/ 1844326 w 2170251"/>
              <a:gd name="connsiteY2618" fmla="*/ 517309 h 1645293"/>
              <a:gd name="connsiteX2619" fmla="*/ 1846679 w 2170251"/>
              <a:gd name="connsiteY2619" fmla="*/ 512394 h 1645293"/>
              <a:gd name="connsiteX2620" fmla="*/ 1821028 w 2170251"/>
              <a:gd name="connsiteY2620" fmla="*/ 511099 h 1645293"/>
              <a:gd name="connsiteX2621" fmla="*/ 1820485 w 2170251"/>
              <a:gd name="connsiteY2621" fmla="*/ 497392 h 1645293"/>
              <a:gd name="connsiteX2622" fmla="*/ 1810207 w 2170251"/>
              <a:gd name="connsiteY2622" fmla="*/ 496440 h 1645293"/>
              <a:gd name="connsiteX2623" fmla="*/ 1807112 w 2170251"/>
              <a:gd name="connsiteY2623" fmla="*/ 483105 h 1645293"/>
              <a:gd name="connsiteX2624" fmla="*/ 1814122 w 2170251"/>
              <a:gd name="connsiteY2624" fmla="*/ 434061 h 1645293"/>
              <a:gd name="connsiteX2625" fmla="*/ 1818951 w 2170251"/>
              <a:gd name="connsiteY2625" fmla="*/ 426564 h 1645293"/>
              <a:gd name="connsiteX2626" fmla="*/ 1826676 w 2170251"/>
              <a:gd name="connsiteY2626" fmla="*/ 427879 h 1645293"/>
              <a:gd name="connsiteX2627" fmla="*/ 1833410 w 2170251"/>
              <a:gd name="connsiteY2627" fmla="*/ 436175 h 1645293"/>
              <a:gd name="connsiteX2628" fmla="*/ 1823495 w 2170251"/>
              <a:gd name="connsiteY2628" fmla="*/ 444319 h 1645293"/>
              <a:gd name="connsiteX2629" fmla="*/ 1814122 w 2170251"/>
              <a:gd name="connsiteY2629" fmla="*/ 434061 h 1645293"/>
              <a:gd name="connsiteX2630" fmla="*/ 1810198 w 2170251"/>
              <a:gd name="connsiteY2630" fmla="*/ 528549 h 1645293"/>
              <a:gd name="connsiteX2631" fmla="*/ 1817656 w 2170251"/>
              <a:gd name="connsiteY2631" fmla="*/ 522995 h 1645293"/>
              <a:gd name="connsiteX2632" fmla="*/ 1810198 w 2170251"/>
              <a:gd name="connsiteY2632" fmla="*/ 528549 h 1645293"/>
              <a:gd name="connsiteX2633" fmla="*/ 1828943 w 2170251"/>
              <a:gd name="connsiteY2633" fmla="*/ 420735 h 1645293"/>
              <a:gd name="connsiteX2634" fmla="*/ 1838868 w 2170251"/>
              <a:gd name="connsiteY2634" fmla="*/ 412582 h 1645293"/>
              <a:gd name="connsiteX2635" fmla="*/ 1841678 w 2170251"/>
              <a:gd name="connsiteY2635" fmla="*/ 419106 h 1645293"/>
              <a:gd name="connsiteX2636" fmla="*/ 1855594 w 2170251"/>
              <a:gd name="connsiteY2636" fmla="*/ 415020 h 1645293"/>
              <a:gd name="connsiteX2637" fmla="*/ 1850689 w 2170251"/>
              <a:gd name="connsiteY2637" fmla="*/ 420230 h 1645293"/>
              <a:gd name="connsiteX2638" fmla="*/ 1863795 w 2170251"/>
              <a:gd name="connsiteY2638" fmla="*/ 427726 h 1645293"/>
              <a:gd name="connsiteX2639" fmla="*/ 1860509 w 2170251"/>
              <a:gd name="connsiteY2639" fmla="*/ 441909 h 1645293"/>
              <a:gd name="connsiteX2640" fmla="*/ 1852774 w 2170251"/>
              <a:gd name="connsiteY2640" fmla="*/ 440595 h 1645293"/>
              <a:gd name="connsiteX2641" fmla="*/ 1856232 w 2170251"/>
              <a:gd name="connsiteY2641" fmla="*/ 431013 h 1645293"/>
              <a:gd name="connsiteX2642" fmla="*/ 1836030 w 2170251"/>
              <a:gd name="connsiteY2642" fmla="*/ 438156 h 1645293"/>
              <a:gd name="connsiteX2643" fmla="*/ 1850869 w 2170251"/>
              <a:gd name="connsiteY2643" fmla="*/ 424812 h 1645293"/>
              <a:gd name="connsiteX2644" fmla="*/ 1828943 w 2170251"/>
              <a:gd name="connsiteY2644" fmla="*/ 420735 h 1645293"/>
              <a:gd name="connsiteX2645" fmla="*/ 1829962 w 2170251"/>
              <a:gd name="connsiteY2645" fmla="*/ 253257 h 1645293"/>
              <a:gd name="connsiteX2646" fmla="*/ 1837772 w 2170251"/>
              <a:gd name="connsiteY2646" fmla="*/ 256886 h 1645293"/>
              <a:gd name="connsiteX2647" fmla="*/ 1829962 w 2170251"/>
              <a:gd name="connsiteY2647" fmla="*/ 253257 h 1645293"/>
              <a:gd name="connsiteX2648" fmla="*/ 1869481 w 2170251"/>
              <a:gd name="connsiteY2648" fmla="*/ 1148921 h 1645293"/>
              <a:gd name="connsiteX2649" fmla="*/ 1873301 w 2170251"/>
              <a:gd name="connsiteY2649" fmla="*/ 1148436 h 1645293"/>
              <a:gd name="connsiteX2650" fmla="*/ 1873844 w 2170251"/>
              <a:gd name="connsiteY2650" fmla="*/ 1162104 h 1645293"/>
              <a:gd name="connsiteX2651" fmla="*/ 1869481 w 2170251"/>
              <a:gd name="connsiteY2651" fmla="*/ 1148921 h 1645293"/>
              <a:gd name="connsiteX2652" fmla="*/ 1841059 w 2170251"/>
              <a:gd name="connsiteY2652" fmla="*/ 274793 h 1645293"/>
              <a:gd name="connsiteX2653" fmla="*/ 1845059 w 2170251"/>
              <a:gd name="connsiteY2653" fmla="*/ 278870 h 1645293"/>
              <a:gd name="connsiteX2654" fmla="*/ 1838773 w 2170251"/>
              <a:gd name="connsiteY2654" fmla="*/ 281927 h 1645293"/>
              <a:gd name="connsiteX2655" fmla="*/ 1843421 w 2170251"/>
              <a:gd name="connsiteY2655" fmla="*/ 269907 h 1645293"/>
              <a:gd name="connsiteX2656" fmla="*/ 1841059 w 2170251"/>
              <a:gd name="connsiteY2656" fmla="*/ 274793 h 1645293"/>
              <a:gd name="connsiteX2657" fmla="*/ 1854251 w 2170251"/>
              <a:gd name="connsiteY2657" fmla="*/ 444967 h 1645293"/>
              <a:gd name="connsiteX2658" fmla="*/ 1859337 w 2170251"/>
              <a:gd name="connsiteY2658" fmla="*/ 444328 h 1645293"/>
              <a:gd name="connsiteX2659" fmla="*/ 1859699 w 2170251"/>
              <a:gd name="connsiteY2659" fmla="*/ 453444 h 1645293"/>
              <a:gd name="connsiteX2660" fmla="*/ 1854251 w 2170251"/>
              <a:gd name="connsiteY2660" fmla="*/ 444967 h 1645293"/>
              <a:gd name="connsiteX2661" fmla="*/ 1847155 w 2170251"/>
              <a:gd name="connsiteY2661" fmla="*/ 267135 h 1645293"/>
              <a:gd name="connsiteX2662" fmla="*/ 1855165 w 2170251"/>
              <a:gd name="connsiteY2662" fmla="*/ 275269 h 1645293"/>
              <a:gd name="connsiteX2663" fmla="*/ 1847155 w 2170251"/>
              <a:gd name="connsiteY2663" fmla="*/ 267135 h 1645293"/>
              <a:gd name="connsiteX2664" fmla="*/ 1868881 w 2170251"/>
              <a:gd name="connsiteY2664" fmla="*/ 523329 h 1645293"/>
              <a:gd name="connsiteX2665" fmla="*/ 1868519 w 2170251"/>
              <a:gd name="connsiteY2665" fmla="*/ 514204 h 1645293"/>
              <a:gd name="connsiteX2666" fmla="*/ 1870986 w 2170251"/>
              <a:gd name="connsiteY2666" fmla="*/ 511604 h 1645293"/>
              <a:gd name="connsiteX2667" fmla="*/ 1868881 w 2170251"/>
              <a:gd name="connsiteY2667" fmla="*/ 523329 h 1645293"/>
              <a:gd name="connsiteX2668" fmla="*/ 1870805 w 2170251"/>
              <a:gd name="connsiteY2668" fmla="*/ 378711 h 1645293"/>
              <a:gd name="connsiteX2669" fmla="*/ 1877358 w 2170251"/>
              <a:gd name="connsiteY2669" fmla="*/ 382464 h 1645293"/>
              <a:gd name="connsiteX2670" fmla="*/ 1870805 w 2170251"/>
              <a:gd name="connsiteY2670" fmla="*/ 378711 h 1645293"/>
              <a:gd name="connsiteX2671" fmla="*/ 1881911 w 2170251"/>
              <a:gd name="connsiteY2671" fmla="*/ 368128 h 1645293"/>
              <a:gd name="connsiteX2672" fmla="*/ 1888369 w 2170251"/>
              <a:gd name="connsiteY2672" fmla="*/ 369595 h 1645293"/>
              <a:gd name="connsiteX2673" fmla="*/ 1884817 w 2170251"/>
              <a:gd name="connsiteY2673" fmla="*/ 376911 h 1645293"/>
              <a:gd name="connsiteX2674" fmla="*/ 1881911 w 2170251"/>
              <a:gd name="connsiteY2674" fmla="*/ 368128 h 1645293"/>
              <a:gd name="connsiteX2675" fmla="*/ 1969380 w 2170251"/>
              <a:gd name="connsiteY2675" fmla="*/ 893223 h 1645293"/>
              <a:gd name="connsiteX2676" fmla="*/ 1964931 w 2170251"/>
              <a:gd name="connsiteY2676" fmla="*/ 877754 h 1645293"/>
              <a:gd name="connsiteX2677" fmla="*/ 1994497 w 2170251"/>
              <a:gd name="connsiteY2677" fmla="*/ 880859 h 1645293"/>
              <a:gd name="connsiteX2678" fmla="*/ 2000136 w 2170251"/>
              <a:gd name="connsiteY2678" fmla="*/ 893880 h 1645293"/>
              <a:gd name="connsiteX2679" fmla="*/ 2000955 w 2170251"/>
              <a:gd name="connsiteY2679" fmla="*/ 914416 h 1645293"/>
              <a:gd name="connsiteX2680" fmla="*/ 1992849 w 2170251"/>
              <a:gd name="connsiteY2680" fmla="*/ 903986 h 1645293"/>
              <a:gd name="connsiteX2681" fmla="*/ 1979124 w 2170251"/>
              <a:gd name="connsiteY2681" fmla="*/ 912616 h 1645293"/>
              <a:gd name="connsiteX2682" fmla="*/ 1973389 w 2170251"/>
              <a:gd name="connsiteY2682" fmla="*/ 897309 h 1645293"/>
              <a:gd name="connsiteX2683" fmla="*/ 1964198 w 2170251"/>
              <a:gd name="connsiteY2683" fmla="*/ 891594 h 1645293"/>
              <a:gd name="connsiteX2684" fmla="*/ 1969380 w 2170251"/>
              <a:gd name="connsiteY2684" fmla="*/ 893223 h 1645293"/>
              <a:gd name="connsiteX2685" fmla="*/ 1965760 w 2170251"/>
              <a:gd name="connsiteY2685" fmla="*/ 898262 h 1645293"/>
              <a:gd name="connsiteX2686" fmla="*/ 1970475 w 2170251"/>
              <a:gd name="connsiteY2686" fmla="*/ 920597 h 1645293"/>
              <a:gd name="connsiteX2687" fmla="*/ 1925174 w 2170251"/>
              <a:gd name="connsiteY2687" fmla="*/ 908072 h 1645293"/>
              <a:gd name="connsiteX2688" fmla="*/ 1916163 w 2170251"/>
              <a:gd name="connsiteY2688" fmla="*/ 906891 h 1645293"/>
              <a:gd name="connsiteX2689" fmla="*/ 1916525 w 2170251"/>
              <a:gd name="connsiteY2689" fmla="*/ 916045 h 1645293"/>
              <a:gd name="connsiteX2690" fmla="*/ 1905695 w 2170251"/>
              <a:gd name="connsiteY2690" fmla="*/ 901386 h 1645293"/>
              <a:gd name="connsiteX2691" fmla="*/ 1932537 w 2170251"/>
              <a:gd name="connsiteY2691" fmla="*/ 900224 h 1645293"/>
              <a:gd name="connsiteX2692" fmla="*/ 1928622 w 2170251"/>
              <a:gd name="connsiteY2692" fmla="*/ 898423 h 1645293"/>
              <a:gd name="connsiteX2693" fmla="*/ 1958835 w 2170251"/>
              <a:gd name="connsiteY2693" fmla="*/ 885422 h 1645293"/>
              <a:gd name="connsiteX2694" fmla="*/ 1962112 w 2170251"/>
              <a:gd name="connsiteY2694" fmla="*/ 903319 h 1645293"/>
              <a:gd name="connsiteX2695" fmla="*/ 1965760 w 2170251"/>
              <a:gd name="connsiteY2695" fmla="*/ 898262 h 1645293"/>
              <a:gd name="connsiteX2696" fmla="*/ 1945634 w 2170251"/>
              <a:gd name="connsiteY2696" fmla="*/ 1068159 h 1645293"/>
              <a:gd name="connsiteX2697" fmla="*/ 1950730 w 2170251"/>
              <a:gd name="connsiteY2697" fmla="*/ 1067511 h 1645293"/>
              <a:gd name="connsiteX2698" fmla="*/ 1945634 w 2170251"/>
              <a:gd name="connsiteY2698" fmla="*/ 1068159 h 1645293"/>
              <a:gd name="connsiteX2699" fmla="*/ 1923564 w 2170251"/>
              <a:gd name="connsiteY2699" fmla="*/ 514071 h 1645293"/>
              <a:gd name="connsiteX2700" fmla="*/ 1923564 w 2170251"/>
              <a:gd name="connsiteY2700" fmla="*/ 514071 h 1645293"/>
              <a:gd name="connsiteX2701" fmla="*/ 1923564 w 2170251"/>
              <a:gd name="connsiteY2701" fmla="*/ 514071 h 1645293"/>
              <a:gd name="connsiteX2702" fmla="*/ 1925193 w 2170251"/>
              <a:gd name="connsiteY2702" fmla="*/ 523014 h 1645293"/>
              <a:gd name="connsiteX2703" fmla="*/ 1931661 w 2170251"/>
              <a:gd name="connsiteY2703" fmla="*/ 524491 h 1645293"/>
              <a:gd name="connsiteX2704" fmla="*/ 1925193 w 2170251"/>
              <a:gd name="connsiteY2704" fmla="*/ 523014 h 1645293"/>
              <a:gd name="connsiteX2705" fmla="*/ 1951368 w 2170251"/>
              <a:gd name="connsiteY2705" fmla="*/ 1083485 h 1645293"/>
              <a:gd name="connsiteX2706" fmla="*/ 1960474 w 2170251"/>
              <a:gd name="connsiteY2706" fmla="*/ 1086894 h 1645293"/>
              <a:gd name="connsiteX2707" fmla="*/ 1953111 w 2170251"/>
              <a:gd name="connsiteY2707" fmla="*/ 1094677 h 1645293"/>
              <a:gd name="connsiteX2708" fmla="*/ 1951368 w 2170251"/>
              <a:gd name="connsiteY2708" fmla="*/ 1083485 h 1645293"/>
              <a:gd name="connsiteX2709" fmla="*/ 1980391 w 2170251"/>
              <a:gd name="connsiteY2709" fmla="*/ 1072883 h 1645293"/>
              <a:gd name="connsiteX2710" fmla="*/ 1987487 w 2170251"/>
              <a:gd name="connsiteY2710" fmla="*/ 1058224 h 1645293"/>
              <a:gd name="connsiteX2711" fmla="*/ 1982305 w 2170251"/>
              <a:gd name="connsiteY2711" fmla="*/ 1056577 h 1645293"/>
              <a:gd name="connsiteX2712" fmla="*/ 1991049 w 2170251"/>
              <a:gd name="connsiteY2712" fmla="*/ 1050900 h 1645293"/>
              <a:gd name="connsiteX2713" fmla="*/ 1998050 w 2170251"/>
              <a:gd name="connsiteY2713" fmla="*/ 1066044 h 1645293"/>
              <a:gd name="connsiteX2714" fmla="*/ 1988125 w 2170251"/>
              <a:gd name="connsiteY2714" fmla="*/ 1074169 h 1645293"/>
              <a:gd name="connsiteX2715" fmla="*/ 1980391 w 2170251"/>
              <a:gd name="connsiteY2715" fmla="*/ 1072883 h 1645293"/>
              <a:gd name="connsiteX2716" fmla="*/ 1974332 w 2170251"/>
              <a:gd name="connsiteY2716" fmla="*/ 535073 h 1645293"/>
              <a:gd name="connsiteX2717" fmla="*/ 1980790 w 2170251"/>
              <a:gd name="connsiteY2717" fmla="*/ 536559 h 1645293"/>
              <a:gd name="connsiteX2718" fmla="*/ 1974332 w 2170251"/>
              <a:gd name="connsiteY2718" fmla="*/ 535073 h 1645293"/>
              <a:gd name="connsiteX2719" fmla="*/ 1991335 w 2170251"/>
              <a:gd name="connsiteY2719" fmla="*/ 576440 h 1645293"/>
              <a:gd name="connsiteX2720" fmla="*/ 1984705 w 2170251"/>
              <a:gd name="connsiteY2720" fmla="*/ 570420 h 1645293"/>
              <a:gd name="connsiteX2721" fmla="*/ 1991335 w 2170251"/>
              <a:gd name="connsiteY2721" fmla="*/ 576440 h 1645293"/>
              <a:gd name="connsiteX2722" fmla="*/ 1999621 w 2170251"/>
              <a:gd name="connsiteY2722" fmla="*/ 559343 h 1645293"/>
              <a:gd name="connsiteX2723" fmla="*/ 2001431 w 2170251"/>
              <a:gd name="connsiteY2723" fmla="*/ 572859 h 1645293"/>
              <a:gd name="connsiteX2724" fmla="*/ 2015909 w 2170251"/>
              <a:gd name="connsiteY2724" fmla="*/ 582489 h 1645293"/>
              <a:gd name="connsiteX2725" fmla="*/ 1991335 w 2170251"/>
              <a:gd name="connsiteY2725" fmla="*/ 576440 h 1645293"/>
              <a:gd name="connsiteX2726" fmla="*/ 1998716 w 2170251"/>
              <a:gd name="connsiteY2726" fmla="*/ 568620 h 1645293"/>
              <a:gd name="connsiteX2727" fmla="*/ 1980790 w 2170251"/>
              <a:gd name="connsiteY2727" fmla="*/ 568601 h 1645293"/>
              <a:gd name="connsiteX2728" fmla="*/ 1997164 w 2170251"/>
              <a:gd name="connsiteY2728" fmla="*/ 561981 h 1645293"/>
              <a:gd name="connsiteX2729" fmla="*/ 1998164 w 2170251"/>
              <a:gd name="connsiteY2729" fmla="*/ 554942 h 1645293"/>
              <a:gd name="connsiteX2730" fmla="*/ 2009813 w 2170251"/>
              <a:gd name="connsiteY2730" fmla="*/ 558038 h 1645293"/>
              <a:gd name="connsiteX2731" fmla="*/ 1999621 w 2170251"/>
              <a:gd name="connsiteY2731" fmla="*/ 559343 h 1645293"/>
              <a:gd name="connsiteX2732" fmla="*/ 2001603 w 2170251"/>
              <a:gd name="connsiteY2732" fmla="*/ 930370 h 1645293"/>
              <a:gd name="connsiteX2733" fmla="*/ 2010242 w 2170251"/>
              <a:gd name="connsiteY2733" fmla="*/ 922398 h 1645293"/>
              <a:gd name="connsiteX2734" fmla="*/ 2003593 w 2170251"/>
              <a:gd name="connsiteY2734" fmla="*/ 916359 h 1645293"/>
              <a:gd name="connsiteX2735" fmla="*/ 2010690 w 2170251"/>
              <a:gd name="connsiteY2735" fmla="*/ 901729 h 1645293"/>
              <a:gd name="connsiteX2736" fmla="*/ 2019872 w 2170251"/>
              <a:gd name="connsiteY2736" fmla="*/ 939495 h 1645293"/>
              <a:gd name="connsiteX2737" fmla="*/ 2011233 w 2170251"/>
              <a:gd name="connsiteY2737" fmla="*/ 947487 h 1645293"/>
              <a:gd name="connsiteX2738" fmla="*/ 2010508 w 2170251"/>
              <a:gd name="connsiteY2738" fmla="*/ 929227 h 1645293"/>
              <a:gd name="connsiteX2739" fmla="*/ 2001603 w 2170251"/>
              <a:gd name="connsiteY2739" fmla="*/ 930370 h 1645293"/>
              <a:gd name="connsiteX2740" fmla="*/ 2016271 w 2170251"/>
              <a:gd name="connsiteY2740" fmla="*/ 559514 h 1645293"/>
              <a:gd name="connsiteX2741" fmla="*/ 2026377 w 2170251"/>
              <a:gd name="connsiteY2741" fmla="*/ 555952 h 1645293"/>
              <a:gd name="connsiteX2742" fmla="*/ 2016271 w 2170251"/>
              <a:gd name="connsiteY2742" fmla="*/ 559514 h 1645293"/>
              <a:gd name="connsiteX2743" fmla="*/ 448408 w 2170251"/>
              <a:gd name="connsiteY2743" fmla="*/ 473189 h 1645293"/>
              <a:gd name="connsiteX2744" fmla="*/ 462420 w 2170251"/>
              <a:gd name="connsiteY2744" fmla="*/ 471399 h 1645293"/>
              <a:gd name="connsiteX2745" fmla="*/ 460334 w 2170251"/>
              <a:gd name="connsiteY2745" fmla="*/ 483124 h 1645293"/>
              <a:gd name="connsiteX2746" fmla="*/ 448408 w 2170251"/>
              <a:gd name="connsiteY2746" fmla="*/ 473189 h 1645293"/>
              <a:gd name="connsiteX2747" fmla="*/ 486623 w 2170251"/>
              <a:gd name="connsiteY2747" fmla="*/ 500402 h 1645293"/>
              <a:gd name="connsiteX2748" fmla="*/ 481889 w 2170251"/>
              <a:gd name="connsiteY2748" fmla="*/ 510165 h 1645293"/>
              <a:gd name="connsiteX2749" fmla="*/ 471697 w 2170251"/>
              <a:gd name="connsiteY2749" fmla="*/ 511451 h 1645293"/>
              <a:gd name="connsiteX2750" fmla="*/ 486623 w 2170251"/>
              <a:gd name="connsiteY2750" fmla="*/ 500402 h 1645293"/>
              <a:gd name="connsiteX2751" fmla="*/ 477422 w 2170251"/>
              <a:gd name="connsiteY2751" fmla="*/ 494678 h 1645293"/>
              <a:gd name="connsiteX2752" fmla="*/ 482337 w 2170251"/>
              <a:gd name="connsiteY2752" fmla="*/ 489468 h 1645293"/>
              <a:gd name="connsiteX2753" fmla="*/ 477612 w 2170251"/>
              <a:gd name="connsiteY2753" fmla="*/ 499269 h 1645293"/>
              <a:gd name="connsiteX2754" fmla="*/ 468506 w 2170251"/>
              <a:gd name="connsiteY2754" fmla="*/ 495840 h 1645293"/>
              <a:gd name="connsiteX2755" fmla="*/ 477422 w 2170251"/>
              <a:gd name="connsiteY2755" fmla="*/ 494678 h 1645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</a:cxnLst>
            <a:rect l="l" t="t" r="r" b="b"/>
            <a:pathLst>
              <a:path w="2170251" h="1645293">
                <a:moveTo>
                  <a:pt x="5010" y="1169229"/>
                </a:moveTo>
                <a:cubicBezTo>
                  <a:pt x="7334" y="1170191"/>
                  <a:pt x="10354" y="1169686"/>
                  <a:pt x="11573" y="1172963"/>
                </a:cubicBezTo>
                <a:cubicBezTo>
                  <a:pt x="6182" y="1173248"/>
                  <a:pt x="11725" y="1176449"/>
                  <a:pt x="11840" y="1179811"/>
                </a:cubicBezTo>
                <a:cubicBezTo>
                  <a:pt x="10049" y="1182707"/>
                  <a:pt x="8734" y="1182840"/>
                  <a:pt x="6734" y="1180459"/>
                </a:cubicBezTo>
                <a:cubicBezTo>
                  <a:pt x="7353" y="1198413"/>
                  <a:pt x="20288" y="1180792"/>
                  <a:pt x="25927" y="1180316"/>
                </a:cubicBezTo>
                <a:cubicBezTo>
                  <a:pt x="32128" y="1179849"/>
                  <a:pt x="29756" y="1197080"/>
                  <a:pt x="36757" y="1194956"/>
                </a:cubicBezTo>
                <a:cubicBezTo>
                  <a:pt x="36957" y="1190431"/>
                  <a:pt x="34852" y="1190670"/>
                  <a:pt x="33957" y="1188450"/>
                </a:cubicBezTo>
                <a:cubicBezTo>
                  <a:pt x="39548" y="1184850"/>
                  <a:pt x="46615" y="1179459"/>
                  <a:pt x="50597" y="1188603"/>
                </a:cubicBezTo>
                <a:cubicBezTo>
                  <a:pt x="46187" y="1190603"/>
                  <a:pt x="49835" y="1198270"/>
                  <a:pt x="53521" y="1197432"/>
                </a:cubicBezTo>
                <a:cubicBezTo>
                  <a:pt x="55731" y="1191774"/>
                  <a:pt x="57960" y="1194651"/>
                  <a:pt x="62151" y="1189431"/>
                </a:cubicBezTo>
                <a:cubicBezTo>
                  <a:pt x="59065" y="1200556"/>
                  <a:pt x="69894" y="1190536"/>
                  <a:pt x="65246" y="1202795"/>
                </a:cubicBezTo>
                <a:cubicBezTo>
                  <a:pt x="71885" y="1201899"/>
                  <a:pt x="67304" y="1196004"/>
                  <a:pt x="71247" y="1192860"/>
                </a:cubicBezTo>
                <a:cubicBezTo>
                  <a:pt x="74924" y="1201909"/>
                  <a:pt x="71218" y="1191088"/>
                  <a:pt x="76267" y="1189917"/>
                </a:cubicBezTo>
                <a:cubicBezTo>
                  <a:pt x="77153" y="1194480"/>
                  <a:pt x="80267" y="1193879"/>
                  <a:pt x="77886" y="1198871"/>
                </a:cubicBezTo>
                <a:cubicBezTo>
                  <a:pt x="85068" y="1199823"/>
                  <a:pt x="88954" y="1192346"/>
                  <a:pt x="94450" y="1196737"/>
                </a:cubicBezTo>
                <a:cubicBezTo>
                  <a:pt x="95602" y="1193537"/>
                  <a:pt x="96269" y="1189574"/>
                  <a:pt x="97917" y="1187145"/>
                </a:cubicBezTo>
                <a:cubicBezTo>
                  <a:pt x="103165" y="1189479"/>
                  <a:pt x="108414" y="1191774"/>
                  <a:pt x="115929" y="1189460"/>
                </a:cubicBezTo>
                <a:cubicBezTo>
                  <a:pt x="115900" y="1206852"/>
                  <a:pt x="134998" y="1203661"/>
                  <a:pt x="141322" y="1215997"/>
                </a:cubicBezTo>
                <a:cubicBezTo>
                  <a:pt x="141418" y="1213263"/>
                  <a:pt x="140837" y="1209548"/>
                  <a:pt x="142313" y="1208957"/>
                </a:cubicBezTo>
                <a:cubicBezTo>
                  <a:pt x="145704" y="1209224"/>
                  <a:pt x="145542" y="1222112"/>
                  <a:pt x="148971" y="1215025"/>
                </a:cubicBezTo>
                <a:cubicBezTo>
                  <a:pt x="149600" y="1207100"/>
                  <a:pt x="143675" y="1212787"/>
                  <a:pt x="144694" y="1204109"/>
                </a:cubicBezTo>
                <a:cubicBezTo>
                  <a:pt x="151438" y="1200985"/>
                  <a:pt x="162773" y="1193698"/>
                  <a:pt x="170078" y="1198585"/>
                </a:cubicBezTo>
                <a:cubicBezTo>
                  <a:pt x="165726" y="1196299"/>
                  <a:pt x="163125" y="1207500"/>
                  <a:pt x="165325" y="1208338"/>
                </a:cubicBezTo>
                <a:cubicBezTo>
                  <a:pt x="168354" y="1204471"/>
                  <a:pt x="170174" y="1198689"/>
                  <a:pt x="175155" y="1197918"/>
                </a:cubicBezTo>
                <a:cubicBezTo>
                  <a:pt x="173974" y="1201052"/>
                  <a:pt x="174241" y="1206481"/>
                  <a:pt x="173069" y="1209634"/>
                </a:cubicBezTo>
                <a:cubicBezTo>
                  <a:pt x="180051" y="1211920"/>
                  <a:pt x="187138" y="1205081"/>
                  <a:pt x="192167" y="1207176"/>
                </a:cubicBezTo>
                <a:cubicBezTo>
                  <a:pt x="192005" y="1209796"/>
                  <a:pt x="190891" y="1210910"/>
                  <a:pt x="189805" y="1212082"/>
                </a:cubicBezTo>
                <a:cubicBezTo>
                  <a:pt x="180861" y="1215282"/>
                  <a:pt x="166316" y="1205833"/>
                  <a:pt x="161877" y="1217949"/>
                </a:cubicBezTo>
                <a:cubicBezTo>
                  <a:pt x="170898" y="1213453"/>
                  <a:pt x="182613" y="1223969"/>
                  <a:pt x="193805" y="1216130"/>
                </a:cubicBezTo>
                <a:cubicBezTo>
                  <a:pt x="193843" y="1228808"/>
                  <a:pt x="210703" y="1210129"/>
                  <a:pt x="214646" y="1224940"/>
                </a:cubicBezTo>
                <a:cubicBezTo>
                  <a:pt x="227552" y="1213310"/>
                  <a:pt x="251041" y="1219521"/>
                  <a:pt x="260861" y="1228207"/>
                </a:cubicBezTo>
                <a:cubicBezTo>
                  <a:pt x="259890" y="1228846"/>
                  <a:pt x="259461" y="1230312"/>
                  <a:pt x="259775" y="1232913"/>
                </a:cubicBezTo>
                <a:cubicBezTo>
                  <a:pt x="263014" y="1232294"/>
                  <a:pt x="265776" y="1230855"/>
                  <a:pt x="267233" y="1227398"/>
                </a:cubicBezTo>
                <a:cubicBezTo>
                  <a:pt x="265662" y="1227322"/>
                  <a:pt x="264176" y="1227131"/>
                  <a:pt x="264490" y="1223188"/>
                </a:cubicBezTo>
                <a:cubicBezTo>
                  <a:pt x="273358" y="1222102"/>
                  <a:pt x="275854" y="1225036"/>
                  <a:pt x="281149" y="1223350"/>
                </a:cubicBezTo>
                <a:cubicBezTo>
                  <a:pt x="280616" y="1226779"/>
                  <a:pt x="279492" y="1229312"/>
                  <a:pt x="278968" y="1232798"/>
                </a:cubicBezTo>
                <a:cubicBezTo>
                  <a:pt x="286502" y="1228750"/>
                  <a:pt x="286893" y="1239438"/>
                  <a:pt x="294427" y="1235370"/>
                </a:cubicBezTo>
                <a:cubicBezTo>
                  <a:pt x="293484" y="1229150"/>
                  <a:pt x="290046" y="1229455"/>
                  <a:pt x="293970" y="1223988"/>
                </a:cubicBezTo>
                <a:cubicBezTo>
                  <a:pt x="294018" y="1230446"/>
                  <a:pt x="297809" y="1229246"/>
                  <a:pt x="299428" y="1232436"/>
                </a:cubicBezTo>
                <a:cubicBezTo>
                  <a:pt x="301762" y="1228703"/>
                  <a:pt x="296818" y="1223159"/>
                  <a:pt x="301533" y="1220740"/>
                </a:cubicBezTo>
                <a:cubicBezTo>
                  <a:pt x="309791" y="1221435"/>
                  <a:pt x="309734" y="1218797"/>
                  <a:pt x="317992" y="1216339"/>
                </a:cubicBezTo>
                <a:cubicBezTo>
                  <a:pt x="317630" y="1225283"/>
                  <a:pt x="325955" y="1223854"/>
                  <a:pt x="322450" y="1231789"/>
                </a:cubicBezTo>
                <a:cubicBezTo>
                  <a:pt x="330327" y="1232189"/>
                  <a:pt x="332384" y="1237514"/>
                  <a:pt x="336356" y="1227722"/>
                </a:cubicBezTo>
                <a:cubicBezTo>
                  <a:pt x="334670" y="1234865"/>
                  <a:pt x="339366" y="1236418"/>
                  <a:pt x="335737" y="1243829"/>
                </a:cubicBezTo>
                <a:cubicBezTo>
                  <a:pt x="338157" y="1244057"/>
                  <a:pt x="338442" y="1240933"/>
                  <a:pt x="340738" y="1240933"/>
                </a:cubicBezTo>
                <a:cubicBezTo>
                  <a:pt x="339976" y="1235904"/>
                  <a:pt x="337318" y="1228922"/>
                  <a:pt x="341462" y="1227064"/>
                </a:cubicBezTo>
                <a:cubicBezTo>
                  <a:pt x="355521" y="1230179"/>
                  <a:pt x="373085" y="1237161"/>
                  <a:pt x="382314" y="1224140"/>
                </a:cubicBezTo>
                <a:cubicBezTo>
                  <a:pt x="382562" y="1228103"/>
                  <a:pt x="382314" y="1231275"/>
                  <a:pt x="381400" y="1233437"/>
                </a:cubicBezTo>
                <a:cubicBezTo>
                  <a:pt x="383534" y="1233151"/>
                  <a:pt x="385648" y="1232875"/>
                  <a:pt x="387782" y="1232646"/>
                </a:cubicBezTo>
                <a:cubicBezTo>
                  <a:pt x="386772" y="1226798"/>
                  <a:pt x="387972" y="1224359"/>
                  <a:pt x="391325" y="1225302"/>
                </a:cubicBezTo>
                <a:cubicBezTo>
                  <a:pt x="388553" y="1235103"/>
                  <a:pt x="394259" y="1229236"/>
                  <a:pt x="394421" y="1238666"/>
                </a:cubicBezTo>
                <a:cubicBezTo>
                  <a:pt x="388868" y="1245267"/>
                  <a:pt x="383658" y="1236266"/>
                  <a:pt x="376304" y="1234075"/>
                </a:cubicBezTo>
                <a:cubicBezTo>
                  <a:pt x="373809" y="1247724"/>
                  <a:pt x="356997" y="1243771"/>
                  <a:pt x="354644" y="1236837"/>
                </a:cubicBezTo>
                <a:cubicBezTo>
                  <a:pt x="360293" y="1251048"/>
                  <a:pt x="379000" y="1249115"/>
                  <a:pt x="384400" y="1244505"/>
                </a:cubicBezTo>
                <a:cubicBezTo>
                  <a:pt x="392335" y="1249544"/>
                  <a:pt x="399288" y="1256573"/>
                  <a:pt x="409242" y="1257402"/>
                </a:cubicBezTo>
                <a:cubicBezTo>
                  <a:pt x="408127" y="1251391"/>
                  <a:pt x="411709" y="1252629"/>
                  <a:pt x="412785" y="1250067"/>
                </a:cubicBezTo>
                <a:cubicBezTo>
                  <a:pt x="413433" y="1242990"/>
                  <a:pt x="410318" y="1243619"/>
                  <a:pt x="410966" y="1236532"/>
                </a:cubicBezTo>
                <a:cubicBezTo>
                  <a:pt x="406032" y="1233865"/>
                  <a:pt x="408785" y="1243124"/>
                  <a:pt x="404784" y="1241914"/>
                </a:cubicBezTo>
                <a:cubicBezTo>
                  <a:pt x="406175" y="1230808"/>
                  <a:pt x="399231" y="1236932"/>
                  <a:pt x="400326" y="1226464"/>
                </a:cubicBezTo>
                <a:cubicBezTo>
                  <a:pt x="406432" y="1227655"/>
                  <a:pt x="415204" y="1236656"/>
                  <a:pt x="416890" y="1224350"/>
                </a:cubicBezTo>
                <a:cubicBezTo>
                  <a:pt x="419024" y="1224083"/>
                  <a:pt x="421129" y="1223797"/>
                  <a:pt x="423253" y="1223531"/>
                </a:cubicBezTo>
                <a:cubicBezTo>
                  <a:pt x="422081" y="1226664"/>
                  <a:pt x="422348" y="1232103"/>
                  <a:pt x="421176" y="1235256"/>
                </a:cubicBezTo>
                <a:cubicBezTo>
                  <a:pt x="428444" y="1235551"/>
                  <a:pt x="419567" y="1223254"/>
                  <a:pt x="427092" y="1223045"/>
                </a:cubicBezTo>
                <a:cubicBezTo>
                  <a:pt x="429635" y="1226760"/>
                  <a:pt x="430168" y="1232227"/>
                  <a:pt x="432264" y="1224664"/>
                </a:cubicBezTo>
                <a:cubicBezTo>
                  <a:pt x="436445" y="1231903"/>
                  <a:pt x="430044" y="1237256"/>
                  <a:pt x="432902" y="1240647"/>
                </a:cubicBezTo>
                <a:cubicBezTo>
                  <a:pt x="432930" y="1236866"/>
                  <a:pt x="441503" y="1235761"/>
                  <a:pt x="441827" y="1239523"/>
                </a:cubicBezTo>
                <a:cubicBezTo>
                  <a:pt x="442379" y="1244676"/>
                  <a:pt x="441855" y="1248134"/>
                  <a:pt x="439645" y="1248924"/>
                </a:cubicBezTo>
                <a:cubicBezTo>
                  <a:pt x="441274" y="1237123"/>
                  <a:pt x="432083" y="1250877"/>
                  <a:pt x="428187" y="1250420"/>
                </a:cubicBezTo>
                <a:cubicBezTo>
                  <a:pt x="426558" y="1247172"/>
                  <a:pt x="426225" y="1241285"/>
                  <a:pt x="423910" y="1239485"/>
                </a:cubicBezTo>
                <a:cubicBezTo>
                  <a:pt x="423834" y="1250601"/>
                  <a:pt x="416871" y="1241352"/>
                  <a:pt x="414995" y="1240638"/>
                </a:cubicBezTo>
                <a:cubicBezTo>
                  <a:pt x="416614" y="1255230"/>
                  <a:pt x="423863" y="1251420"/>
                  <a:pt x="426996" y="1252849"/>
                </a:cubicBezTo>
                <a:cubicBezTo>
                  <a:pt x="427292" y="1259916"/>
                  <a:pt x="422605" y="1254906"/>
                  <a:pt x="421005" y="1262783"/>
                </a:cubicBezTo>
                <a:cubicBezTo>
                  <a:pt x="426187" y="1260250"/>
                  <a:pt x="431387" y="1253325"/>
                  <a:pt x="433826" y="1263440"/>
                </a:cubicBezTo>
                <a:cubicBezTo>
                  <a:pt x="434178" y="1257554"/>
                  <a:pt x="442855" y="1264593"/>
                  <a:pt x="439836" y="1253496"/>
                </a:cubicBezTo>
                <a:cubicBezTo>
                  <a:pt x="436035" y="1250772"/>
                  <a:pt x="433626" y="1260526"/>
                  <a:pt x="432197" y="1254477"/>
                </a:cubicBezTo>
                <a:cubicBezTo>
                  <a:pt x="436864" y="1243724"/>
                  <a:pt x="440417" y="1254944"/>
                  <a:pt x="445103" y="1257402"/>
                </a:cubicBezTo>
                <a:cubicBezTo>
                  <a:pt x="446389" y="1249829"/>
                  <a:pt x="440931" y="1256182"/>
                  <a:pt x="442208" y="1248591"/>
                </a:cubicBezTo>
                <a:cubicBezTo>
                  <a:pt x="443484" y="1248477"/>
                  <a:pt x="443646" y="1246572"/>
                  <a:pt x="444665" y="1246000"/>
                </a:cubicBezTo>
                <a:cubicBezTo>
                  <a:pt x="451561" y="1244514"/>
                  <a:pt x="452676" y="1249506"/>
                  <a:pt x="457857" y="1255792"/>
                </a:cubicBezTo>
                <a:cubicBezTo>
                  <a:pt x="461496" y="1254039"/>
                  <a:pt x="455762" y="1252468"/>
                  <a:pt x="456295" y="1249105"/>
                </a:cubicBezTo>
                <a:cubicBezTo>
                  <a:pt x="458048" y="1248991"/>
                  <a:pt x="459057" y="1247658"/>
                  <a:pt x="460029" y="1246314"/>
                </a:cubicBezTo>
                <a:cubicBezTo>
                  <a:pt x="461982" y="1248086"/>
                  <a:pt x="464201" y="1249229"/>
                  <a:pt x="464230" y="1254973"/>
                </a:cubicBezTo>
                <a:cubicBezTo>
                  <a:pt x="464839" y="1260916"/>
                  <a:pt x="459343" y="1257392"/>
                  <a:pt x="460762" y="1264574"/>
                </a:cubicBezTo>
                <a:cubicBezTo>
                  <a:pt x="465658" y="1262136"/>
                  <a:pt x="467277" y="1261373"/>
                  <a:pt x="471040" y="1265555"/>
                </a:cubicBezTo>
                <a:cubicBezTo>
                  <a:pt x="473650" y="1263212"/>
                  <a:pt x="472859" y="1255554"/>
                  <a:pt x="477060" y="1255649"/>
                </a:cubicBezTo>
                <a:cubicBezTo>
                  <a:pt x="479679" y="1255982"/>
                  <a:pt x="479803" y="1261469"/>
                  <a:pt x="482422" y="1261802"/>
                </a:cubicBezTo>
                <a:cubicBezTo>
                  <a:pt x="484222" y="1258230"/>
                  <a:pt x="491719" y="1254716"/>
                  <a:pt x="497691" y="1259869"/>
                </a:cubicBezTo>
                <a:cubicBezTo>
                  <a:pt x="498891" y="1255268"/>
                  <a:pt x="501787" y="1253363"/>
                  <a:pt x="503711" y="1249944"/>
                </a:cubicBezTo>
                <a:cubicBezTo>
                  <a:pt x="497376" y="1248439"/>
                  <a:pt x="494776" y="1253935"/>
                  <a:pt x="492062" y="1246839"/>
                </a:cubicBezTo>
                <a:cubicBezTo>
                  <a:pt x="493528" y="1245524"/>
                  <a:pt x="494852" y="1244029"/>
                  <a:pt x="495710" y="1241781"/>
                </a:cubicBezTo>
                <a:cubicBezTo>
                  <a:pt x="492528" y="1241838"/>
                  <a:pt x="491890" y="1245857"/>
                  <a:pt x="489518" y="1247172"/>
                </a:cubicBezTo>
                <a:cubicBezTo>
                  <a:pt x="490452" y="1232951"/>
                  <a:pt x="481546" y="1246381"/>
                  <a:pt x="480336" y="1241447"/>
                </a:cubicBezTo>
                <a:cubicBezTo>
                  <a:pt x="480613" y="1238313"/>
                  <a:pt x="481965" y="1236875"/>
                  <a:pt x="481251" y="1232170"/>
                </a:cubicBezTo>
                <a:cubicBezTo>
                  <a:pt x="474155" y="1238961"/>
                  <a:pt x="462963" y="1243114"/>
                  <a:pt x="458134" y="1230522"/>
                </a:cubicBezTo>
                <a:cubicBezTo>
                  <a:pt x="459953" y="1243838"/>
                  <a:pt x="444741" y="1234999"/>
                  <a:pt x="450218" y="1224655"/>
                </a:cubicBezTo>
                <a:cubicBezTo>
                  <a:pt x="443579" y="1225550"/>
                  <a:pt x="448142" y="1231455"/>
                  <a:pt x="444208" y="1234589"/>
                </a:cubicBezTo>
                <a:cubicBezTo>
                  <a:pt x="443494" y="1230341"/>
                  <a:pt x="441236" y="1229217"/>
                  <a:pt x="441217" y="1223531"/>
                </a:cubicBezTo>
                <a:cubicBezTo>
                  <a:pt x="452552" y="1210358"/>
                  <a:pt x="459962" y="1219063"/>
                  <a:pt x="470868" y="1228912"/>
                </a:cubicBezTo>
                <a:cubicBezTo>
                  <a:pt x="478850" y="1221569"/>
                  <a:pt x="482194" y="1226074"/>
                  <a:pt x="487242" y="1222235"/>
                </a:cubicBezTo>
                <a:cubicBezTo>
                  <a:pt x="487337" y="1224521"/>
                  <a:pt x="487432" y="1226807"/>
                  <a:pt x="487528" y="1229084"/>
                </a:cubicBezTo>
                <a:cubicBezTo>
                  <a:pt x="488099" y="1222731"/>
                  <a:pt x="501568" y="1225378"/>
                  <a:pt x="497348" y="1218654"/>
                </a:cubicBezTo>
                <a:cubicBezTo>
                  <a:pt x="494786" y="1224645"/>
                  <a:pt x="486527" y="1221378"/>
                  <a:pt x="485689" y="1215577"/>
                </a:cubicBezTo>
                <a:cubicBezTo>
                  <a:pt x="493738" y="1212977"/>
                  <a:pt x="498129" y="1217873"/>
                  <a:pt x="506168" y="1215282"/>
                </a:cubicBezTo>
                <a:cubicBezTo>
                  <a:pt x="504587" y="1222959"/>
                  <a:pt x="506730" y="1221816"/>
                  <a:pt x="509168" y="1226350"/>
                </a:cubicBezTo>
                <a:cubicBezTo>
                  <a:pt x="508244" y="1213006"/>
                  <a:pt x="517008" y="1216339"/>
                  <a:pt x="515455" y="1223245"/>
                </a:cubicBezTo>
                <a:cubicBezTo>
                  <a:pt x="526542" y="1220121"/>
                  <a:pt x="539448" y="1229217"/>
                  <a:pt x="552479" y="1220807"/>
                </a:cubicBezTo>
                <a:cubicBezTo>
                  <a:pt x="555298" y="1229551"/>
                  <a:pt x="562661" y="1229312"/>
                  <a:pt x="566671" y="1223559"/>
                </a:cubicBezTo>
                <a:cubicBezTo>
                  <a:pt x="566842" y="1226703"/>
                  <a:pt x="566271" y="1228665"/>
                  <a:pt x="565671" y="1230541"/>
                </a:cubicBezTo>
                <a:cubicBezTo>
                  <a:pt x="570776" y="1227436"/>
                  <a:pt x="572043" y="1232218"/>
                  <a:pt x="573567" y="1236437"/>
                </a:cubicBezTo>
                <a:cubicBezTo>
                  <a:pt x="578329" y="1229713"/>
                  <a:pt x="568214" y="1228741"/>
                  <a:pt x="571843" y="1225198"/>
                </a:cubicBezTo>
                <a:cubicBezTo>
                  <a:pt x="575243" y="1227198"/>
                  <a:pt x="579701" y="1227064"/>
                  <a:pt x="581130" y="1233170"/>
                </a:cubicBezTo>
                <a:cubicBezTo>
                  <a:pt x="590045" y="1232970"/>
                  <a:pt x="609352" y="1224807"/>
                  <a:pt x="616972" y="1233189"/>
                </a:cubicBezTo>
                <a:cubicBezTo>
                  <a:pt x="624488" y="1225198"/>
                  <a:pt x="667569" y="1220835"/>
                  <a:pt x="651643" y="1235656"/>
                </a:cubicBezTo>
                <a:cubicBezTo>
                  <a:pt x="660587" y="1236818"/>
                  <a:pt x="671389" y="1232341"/>
                  <a:pt x="677113" y="1232398"/>
                </a:cubicBezTo>
                <a:cubicBezTo>
                  <a:pt x="670903" y="1233980"/>
                  <a:pt x="679590" y="1233551"/>
                  <a:pt x="677475" y="1241504"/>
                </a:cubicBezTo>
                <a:cubicBezTo>
                  <a:pt x="681114" y="1239028"/>
                  <a:pt x="681752" y="1238037"/>
                  <a:pt x="683933" y="1242981"/>
                </a:cubicBezTo>
                <a:cubicBezTo>
                  <a:pt x="684095" y="1232256"/>
                  <a:pt x="692744" y="1245743"/>
                  <a:pt x="695211" y="1236951"/>
                </a:cubicBezTo>
                <a:cubicBezTo>
                  <a:pt x="694506" y="1237047"/>
                  <a:pt x="693687" y="1235265"/>
                  <a:pt x="695125" y="1234665"/>
                </a:cubicBezTo>
                <a:cubicBezTo>
                  <a:pt x="696049" y="1240752"/>
                  <a:pt x="696363" y="1240209"/>
                  <a:pt x="698211" y="1248048"/>
                </a:cubicBezTo>
                <a:cubicBezTo>
                  <a:pt x="695239" y="1254277"/>
                  <a:pt x="694001" y="1249905"/>
                  <a:pt x="689458" y="1253715"/>
                </a:cubicBezTo>
                <a:cubicBezTo>
                  <a:pt x="692163" y="1261412"/>
                  <a:pt x="688800" y="1261335"/>
                  <a:pt x="687476" y="1267736"/>
                </a:cubicBezTo>
                <a:cubicBezTo>
                  <a:pt x="704012" y="1262240"/>
                  <a:pt x="701431" y="1265555"/>
                  <a:pt x="715680" y="1268708"/>
                </a:cubicBezTo>
                <a:cubicBezTo>
                  <a:pt x="716156" y="1260297"/>
                  <a:pt x="709498" y="1266679"/>
                  <a:pt x="708946" y="1260402"/>
                </a:cubicBezTo>
                <a:cubicBezTo>
                  <a:pt x="711060" y="1260126"/>
                  <a:pt x="713184" y="1259850"/>
                  <a:pt x="715318" y="1259611"/>
                </a:cubicBezTo>
                <a:cubicBezTo>
                  <a:pt x="714966" y="1255363"/>
                  <a:pt x="714165" y="1252077"/>
                  <a:pt x="712394" y="1250782"/>
                </a:cubicBezTo>
                <a:cubicBezTo>
                  <a:pt x="713070" y="1259202"/>
                  <a:pt x="708384" y="1249848"/>
                  <a:pt x="707584" y="1258278"/>
                </a:cubicBezTo>
                <a:cubicBezTo>
                  <a:pt x="705621" y="1256544"/>
                  <a:pt x="702574" y="1257097"/>
                  <a:pt x="703393" y="1249639"/>
                </a:cubicBezTo>
                <a:cubicBezTo>
                  <a:pt x="705631" y="1248819"/>
                  <a:pt x="709870" y="1251125"/>
                  <a:pt x="708317" y="1244448"/>
                </a:cubicBezTo>
                <a:cubicBezTo>
                  <a:pt x="705136" y="1246610"/>
                  <a:pt x="702602" y="1248572"/>
                  <a:pt x="700573" y="1243114"/>
                </a:cubicBezTo>
                <a:cubicBezTo>
                  <a:pt x="707279" y="1234399"/>
                  <a:pt x="724033" y="1243971"/>
                  <a:pt x="733511" y="1234332"/>
                </a:cubicBezTo>
                <a:cubicBezTo>
                  <a:pt x="737654" y="1241761"/>
                  <a:pt x="761410" y="1243286"/>
                  <a:pt x="760257" y="1230941"/>
                </a:cubicBezTo>
                <a:cubicBezTo>
                  <a:pt x="763086" y="1235961"/>
                  <a:pt x="762238" y="1234494"/>
                  <a:pt x="764524" y="1241838"/>
                </a:cubicBezTo>
                <a:cubicBezTo>
                  <a:pt x="760390" y="1244695"/>
                  <a:pt x="750465" y="1238561"/>
                  <a:pt x="750703" y="1248191"/>
                </a:cubicBezTo>
                <a:cubicBezTo>
                  <a:pt x="756523" y="1245867"/>
                  <a:pt x="764991" y="1242247"/>
                  <a:pt x="759885" y="1253877"/>
                </a:cubicBezTo>
                <a:cubicBezTo>
                  <a:pt x="763505" y="1253811"/>
                  <a:pt x="762581" y="1246676"/>
                  <a:pt x="765972" y="1246219"/>
                </a:cubicBezTo>
                <a:cubicBezTo>
                  <a:pt x="766086" y="1249267"/>
                  <a:pt x="766210" y="1252334"/>
                  <a:pt x="766334" y="1255382"/>
                </a:cubicBezTo>
                <a:cubicBezTo>
                  <a:pt x="763524" y="1255487"/>
                  <a:pt x="753904" y="1255735"/>
                  <a:pt x="758885" y="1260878"/>
                </a:cubicBezTo>
                <a:cubicBezTo>
                  <a:pt x="761028" y="1254211"/>
                  <a:pt x="767058" y="1260269"/>
                  <a:pt x="769163" y="1261869"/>
                </a:cubicBezTo>
                <a:cubicBezTo>
                  <a:pt x="771211" y="1257002"/>
                  <a:pt x="785251" y="1253868"/>
                  <a:pt x="787251" y="1266450"/>
                </a:cubicBezTo>
                <a:cubicBezTo>
                  <a:pt x="787089" y="1269032"/>
                  <a:pt x="785984" y="1270165"/>
                  <a:pt x="784889" y="1271318"/>
                </a:cubicBezTo>
                <a:cubicBezTo>
                  <a:pt x="780631" y="1271146"/>
                  <a:pt x="774440" y="1265346"/>
                  <a:pt x="773421" y="1272794"/>
                </a:cubicBezTo>
                <a:cubicBezTo>
                  <a:pt x="771668" y="1269994"/>
                  <a:pt x="771449" y="1264603"/>
                  <a:pt x="772963" y="1261383"/>
                </a:cubicBezTo>
                <a:cubicBezTo>
                  <a:pt x="766610" y="1261240"/>
                  <a:pt x="772516" y="1268289"/>
                  <a:pt x="769515" y="1270984"/>
                </a:cubicBezTo>
                <a:cubicBezTo>
                  <a:pt x="767515" y="1266545"/>
                  <a:pt x="765200" y="1261916"/>
                  <a:pt x="763057" y="1269508"/>
                </a:cubicBezTo>
                <a:cubicBezTo>
                  <a:pt x="766582" y="1276356"/>
                  <a:pt x="789203" y="1280947"/>
                  <a:pt x="796442" y="1272165"/>
                </a:cubicBezTo>
                <a:cubicBezTo>
                  <a:pt x="801843" y="1280947"/>
                  <a:pt x="817521" y="1263736"/>
                  <a:pt x="820093" y="1287482"/>
                </a:cubicBezTo>
                <a:cubicBezTo>
                  <a:pt x="823427" y="1284957"/>
                  <a:pt x="830028" y="1285319"/>
                  <a:pt x="831828" y="1292825"/>
                </a:cubicBezTo>
                <a:cubicBezTo>
                  <a:pt x="835819" y="1294006"/>
                  <a:pt x="834028" y="1286262"/>
                  <a:pt x="838019" y="1287462"/>
                </a:cubicBezTo>
                <a:cubicBezTo>
                  <a:pt x="845601" y="1291663"/>
                  <a:pt x="844163" y="1300597"/>
                  <a:pt x="848030" y="1313694"/>
                </a:cubicBezTo>
                <a:cubicBezTo>
                  <a:pt x="847420" y="1301055"/>
                  <a:pt x="857917" y="1302150"/>
                  <a:pt x="861860" y="1307332"/>
                </a:cubicBezTo>
                <a:cubicBezTo>
                  <a:pt x="861965" y="1310351"/>
                  <a:pt x="859698" y="1309713"/>
                  <a:pt x="859488" y="1312208"/>
                </a:cubicBezTo>
                <a:cubicBezTo>
                  <a:pt x="864194" y="1319400"/>
                  <a:pt x="865746" y="1299636"/>
                  <a:pt x="869680" y="1310923"/>
                </a:cubicBezTo>
                <a:cubicBezTo>
                  <a:pt x="872576" y="1317952"/>
                  <a:pt x="862574" y="1315037"/>
                  <a:pt x="867394" y="1318085"/>
                </a:cubicBezTo>
                <a:cubicBezTo>
                  <a:pt x="871604" y="1312218"/>
                  <a:pt x="873605" y="1324734"/>
                  <a:pt x="876214" y="1314637"/>
                </a:cubicBezTo>
                <a:cubicBezTo>
                  <a:pt x="878462" y="1315809"/>
                  <a:pt x="878586" y="1321286"/>
                  <a:pt x="880405" y="1323286"/>
                </a:cubicBezTo>
                <a:cubicBezTo>
                  <a:pt x="883006" y="1313828"/>
                  <a:pt x="906666" y="1313018"/>
                  <a:pt x="903694" y="1329487"/>
                </a:cubicBezTo>
                <a:cubicBezTo>
                  <a:pt x="927459" y="1318933"/>
                  <a:pt x="961492" y="1339069"/>
                  <a:pt x="983399" y="1337640"/>
                </a:cubicBezTo>
                <a:cubicBezTo>
                  <a:pt x="983037" y="1342041"/>
                  <a:pt x="983332" y="1347508"/>
                  <a:pt x="979942" y="1347241"/>
                </a:cubicBezTo>
                <a:cubicBezTo>
                  <a:pt x="979551" y="1344260"/>
                  <a:pt x="977646" y="1337050"/>
                  <a:pt x="974760" y="1345622"/>
                </a:cubicBezTo>
                <a:cubicBezTo>
                  <a:pt x="977036" y="1345012"/>
                  <a:pt x="977817" y="1347508"/>
                  <a:pt x="977579" y="1352109"/>
                </a:cubicBezTo>
                <a:cubicBezTo>
                  <a:pt x="973560" y="1355271"/>
                  <a:pt x="969474" y="1346165"/>
                  <a:pt x="967397" y="1353395"/>
                </a:cubicBezTo>
                <a:cubicBezTo>
                  <a:pt x="971150" y="1353852"/>
                  <a:pt x="979970" y="1356071"/>
                  <a:pt x="982866" y="1356023"/>
                </a:cubicBezTo>
                <a:cubicBezTo>
                  <a:pt x="983523" y="1353633"/>
                  <a:pt x="982847" y="1345451"/>
                  <a:pt x="986142" y="1341860"/>
                </a:cubicBezTo>
                <a:cubicBezTo>
                  <a:pt x="984647" y="1358624"/>
                  <a:pt x="991429" y="1342993"/>
                  <a:pt x="994143" y="1350004"/>
                </a:cubicBezTo>
                <a:cubicBezTo>
                  <a:pt x="990362" y="1353661"/>
                  <a:pt x="993848" y="1363634"/>
                  <a:pt x="995791" y="1358957"/>
                </a:cubicBezTo>
                <a:cubicBezTo>
                  <a:pt x="992667" y="1359119"/>
                  <a:pt x="995229" y="1351461"/>
                  <a:pt x="996791" y="1351956"/>
                </a:cubicBezTo>
                <a:cubicBezTo>
                  <a:pt x="1002059" y="1353938"/>
                  <a:pt x="1003678" y="1375807"/>
                  <a:pt x="1007621" y="1366615"/>
                </a:cubicBezTo>
                <a:cubicBezTo>
                  <a:pt x="1007916" y="1361100"/>
                  <a:pt x="1001878" y="1368625"/>
                  <a:pt x="1003516" y="1360272"/>
                </a:cubicBezTo>
                <a:cubicBezTo>
                  <a:pt x="1004697" y="1350909"/>
                  <a:pt x="1011393" y="1360643"/>
                  <a:pt x="1015070" y="1361081"/>
                </a:cubicBezTo>
                <a:cubicBezTo>
                  <a:pt x="1016556" y="1347318"/>
                  <a:pt x="1022613" y="1342717"/>
                  <a:pt x="1029814" y="1345441"/>
                </a:cubicBezTo>
                <a:cubicBezTo>
                  <a:pt x="1024281" y="1346565"/>
                  <a:pt x="1027652" y="1349718"/>
                  <a:pt x="1027729" y="1357176"/>
                </a:cubicBezTo>
                <a:cubicBezTo>
                  <a:pt x="1035568" y="1356919"/>
                  <a:pt x="1041178" y="1353814"/>
                  <a:pt x="1048379" y="1361405"/>
                </a:cubicBezTo>
                <a:cubicBezTo>
                  <a:pt x="1045998" y="1362177"/>
                  <a:pt x="1035730" y="1361481"/>
                  <a:pt x="1039559" y="1364825"/>
                </a:cubicBezTo>
                <a:cubicBezTo>
                  <a:pt x="1046388" y="1361434"/>
                  <a:pt x="1047159" y="1370597"/>
                  <a:pt x="1043835" y="1375721"/>
                </a:cubicBezTo>
                <a:cubicBezTo>
                  <a:pt x="1049731" y="1370644"/>
                  <a:pt x="1050065" y="1379779"/>
                  <a:pt x="1055218" y="1371997"/>
                </a:cubicBezTo>
                <a:cubicBezTo>
                  <a:pt x="1055399" y="1374892"/>
                  <a:pt x="1056961" y="1374940"/>
                  <a:pt x="1056761" y="1378683"/>
                </a:cubicBezTo>
                <a:cubicBezTo>
                  <a:pt x="1056608" y="1382712"/>
                  <a:pt x="1054780" y="1384122"/>
                  <a:pt x="1051846" y="1383865"/>
                </a:cubicBezTo>
                <a:cubicBezTo>
                  <a:pt x="1056284" y="1393352"/>
                  <a:pt x="1057885" y="1394285"/>
                  <a:pt x="1062761" y="1400810"/>
                </a:cubicBezTo>
                <a:cubicBezTo>
                  <a:pt x="1064228" y="1394914"/>
                  <a:pt x="1057437" y="1394314"/>
                  <a:pt x="1061123" y="1391866"/>
                </a:cubicBezTo>
                <a:cubicBezTo>
                  <a:pt x="1066514" y="1393800"/>
                  <a:pt x="1065905" y="1386427"/>
                  <a:pt x="1069858" y="1386170"/>
                </a:cubicBezTo>
                <a:cubicBezTo>
                  <a:pt x="1069400" y="1397010"/>
                  <a:pt x="1076487" y="1392218"/>
                  <a:pt x="1079230" y="1396419"/>
                </a:cubicBezTo>
                <a:cubicBezTo>
                  <a:pt x="1073887" y="1406744"/>
                  <a:pt x="1067867" y="1388675"/>
                  <a:pt x="1065314" y="1400486"/>
                </a:cubicBezTo>
                <a:cubicBezTo>
                  <a:pt x="1068734" y="1399991"/>
                  <a:pt x="1073296" y="1402953"/>
                  <a:pt x="1072134" y="1411097"/>
                </a:cubicBezTo>
                <a:cubicBezTo>
                  <a:pt x="1069143" y="1412850"/>
                  <a:pt x="1062781" y="1409373"/>
                  <a:pt x="1062038" y="1414650"/>
                </a:cubicBezTo>
                <a:cubicBezTo>
                  <a:pt x="1068486" y="1418165"/>
                  <a:pt x="1073506" y="1413555"/>
                  <a:pt x="1075411" y="1428995"/>
                </a:cubicBezTo>
                <a:cubicBezTo>
                  <a:pt x="1077144" y="1418812"/>
                  <a:pt x="1085764" y="1428290"/>
                  <a:pt x="1090431" y="1420213"/>
                </a:cubicBezTo>
                <a:cubicBezTo>
                  <a:pt x="1092832" y="1424565"/>
                  <a:pt x="1089650" y="1424775"/>
                  <a:pt x="1092060" y="1429166"/>
                </a:cubicBezTo>
                <a:cubicBezTo>
                  <a:pt x="1095908" y="1424860"/>
                  <a:pt x="1097613" y="1436938"/>
                  <a:pt x="1098528" y="1430642"/>
                </a:cubicBezTo>
                <a:cubicBezTo>
                  <a:pt x="1095394" y="1430766"/>
                  <a:pt x="1097956" y="1423127"/>
                  <a:pt x="1099528" y="1423622"/>
                </a:cubicBezTo>
                <a:cubicBezTo>
                  <a:pt x="1099899" y="1429423"/>
                  <a:pt x="1103976" y="1427613"/>
                  <a:pt x="1107348" y="1427223"/>
                </a:cubicBezTo>
                <a:cubicBezTo>
                  <a:pt x="1106710" y="1434290"/>
                  <a:pt x="1109815" y="1433633"/>
                  <a:pt x="1109177" y="1440720"/>
                </a:cubicBezTo>
                <a:cubicBezTo>
                  <a:pt x="1121940" y="1432538"/>
                  <a:pt x="1130808" y="1449349"/>
                  <a:pt x="1142657" y="1445616"/>
                </a:cubicBezTo>
                <a:cubicBezTo>
                  <a:pt x="1143486" y="1448864"/>
                  <a:pt x="1141628" y="1457579"/>
                  <a:pt x="1144391" y="1456855"/>
                </a:cubicBezTo>
                <a:cubicBezTo>
                  <a:pt x="1146648" y="1449883"/>
                  <a:pt x="1150477" y="1447540"/>
                  <a:pt x="1154392" y="1450988"/>
                </a:cubicBezTo>
                <a:cubicBezTo>
                  <a:pt x="1154497" y="1454017"/>
                  <a:pt x="1152239" y="1453340"/>
                  <a:pt x="1152030" y="1455874"/>
                </a:cubicBezTo>
                <a:cubicBezTo>
                  <a:pt x="1157640" y="1460455"/>
                  <a:pt x="1176652" y="1453588"/>
                  <a:pt x="1170499" y="1469571"/>
                </a:cubicBezTo>
                <a:cubicBezTo>
                  <a:pt x="1174975" y="1462303"/>
                  <a:pt x="1186244" y="1456655"/>
                  <a:pt x="1185872" y="1469895"/>
                </a:cubicBezTo>
                <a:cubicBezTo>
                  <a:pt x="1189882" y="1467838"/>
                  <a:pt x="1186320" y="1459436"/>
                  <a:pt x="1187968" y="1458160"/>
                </a:cubicBezTo>
                <a:cubicBezTo>
                  <a:pt x="1201750" y="1477153"/>
                  <a:pt x="1216371" y="1460179"/>
                  <a:pt x="1229544" y="1473495"/>
                </a:cubicBezTo>
                <a:cubicBezTo>
                  <a:pt x="1229525" y="1463246"/>
                  <a:pt x="1241955" y="1484525"/>
                  <a:pt x="1244737" y="1469257"/>
                </a:cubicBezTo>
                <a:cubicBezTo>
                  <a:pt x="1246623" y="1470305"/>
                  <a:pt x="1247994" y="1472400"/>
                  <a:pt x="1248832" y="1475600"/>
                </a:cubicBezTo>
                <a:cubicBezTo>
                  <a:pt x="1231802" y="1485402"/>
                  <a:pt x="1223401" y="1483582"/>
                  <a:pt x="1206894" y="1483268"/>
                </a:cubicBezTo>
                <a:cubicBezTo>
                  <a:pt x="1206494" y="1495612"/>
                  <a:pt x="1213599" y="1492440"/>
                  <a:pt x="1214076" y="1502985"/>
                </a:cubicBezTo>
                <a:cubicBezTo>
                  <a:pt x="1185729" y="1520863"/>
                  <a:pt x="1160964" y="1530283"/>
                  <a:pt x="1135199" y="1515329"/>
                </a:cubicBezTo>
                <a:cubicBezTo>
                  <a:pt x="1106129" y="1523054"/>
                  <a:pt x="1075572" y="1509909"/>
                  <a:pt x="1048941" y="1535494"/>
                </a:cubicBezTo>
                <a:cubicBezTo>
                  <a:pt x="1032138" y="1536865"/>
                  <a:pt x="1008459" y="1543037"/>
                  <a:pt x="988895" y="1538580"/>
                </a:cubicBezTo>
                <a:cubicBezTo>
                  <a:pt x="997363" y="1555725"/>
                  <a:pt x="1017851" y="1534208"/>
                  <a:pt x="1027738" y="1549676"/>
                </a:cubicBezTo>
                <a:cubicBezTo>
                  <a:pt x="1027033" y="1554982"/>
                  <a:pt x="1027062" y="1561468"/>
                  <a:pt x="1025823" y="1565983"/>
                </a:cubicBezTo>
                <a:cubicBezTo>
                  <a:pt x="1033586" y="1570498"/>
                  <a:pt x="1040711" y="1576365"/>
                  <a:pt x="1044664" y="1588757"/>
                </a:cubicBezTo>
                <a:cubicBezTo>
                  <a:pt x="1058837" y="1584481"/>
                  <a:pt x="1074287" y="1595825"/>
                  <a:pt x="1083869" y="1608950"/>
                </a:cubicBezTo>
                <a:cubicBezTo>
                  <a:pt x="1087850" y="1610170"/>
                  <a:pt x="1086060" y="1602397"/>
                  <a:pt x="1090041" y="1603588"/>
                </a:cubicBezTo>
                <a:cubicBezTo>
                  <a:pt x="1089755" y="1609150"/>
                  <a:pt x="1092584" y="1608284"/>
                  <a:pt x="1091775" y="1614856"/>
                </a:cubicBezTo>
                <a:cubicBezTo>
                  <a:pt x="1095527" y="1611065"/>
                  <a:pt x="1100366" y="1611408"/>
                  <a:pt x="1102157" y="1618104"/>
                </a:cubicBezTo>
                <a:cubicBezTo>
                  <a:pt x="1109691" y="1609017"/>
                  <a:pt x="1109624" y="1622685"/>
                  <a:pt x="1117349" y="1613875"/>
                </a:cubicBezTo>
                <a:cubicBezTo>
                  <a:pt x="1117444" y="1616170"/>
                  <a:pt x="1117521" y="1618437"/>
                  <a:pt x="1117625" y="1620704"/>
                </a:cubicBezTo>
                <a:cubicBezTo>
                  <a:pt x="1131780" y="1618409"/>
                  <a:pt x="1141771" y="1635820"/>
                  <a:pt x="1155011" y="1627410"/>
                </a:cubicBezTo>
                <a:cubicBezTo>
                  <a:pt x="1154906" y="1631734"/>
                  <a:pt x="1156650" y="1632239"/>
                  <a:pt x="1156650" y="1636354"/>
                </a:cubicBezTo>
                <a:cubicBezTo>
                  <a:pt x="1164317" y="1637382"/>
                  <a:pt x="1167660" y="1632039"/>
                  <a:pt x="1170937" y="1641421"/>
                </a:cubicBezTo>
                <a:cubicBezTo>
                  <a:pt x="1192444" y="1634334"/>
                  <a:pt x="1210761" y="1655909"/>
                  <a:pt x="1233526" y="1637973"/>
                </a:cubicBezTo>
                <a:cubicBezTo>
                  <a:pt x="1234383" y="1641173"/>
                  <a:pt x="1235735" y="1643297"/>
                  <a:pt x="1237621" y="1644326"/>
                </a:cubicBezTo>
                <a:cubicBezTo>
                  <a:pt x="1246080" y="1636258"/>
                  <a:pt x="1264291" y="1637763"/>
                  <a:pt x="1273007" y="1632963"/>
                </a:cubicBezTo>
                <a:cubicBezTo>
                  <a:pt x="1274826" y="1628648"/>
                  <a:pt x="1276160" y="1623571"/>
                  <a:pt x="1277560" y="1618618"/>
                </a:cubicBezTo>
                <a:cubicBezTo>
                  <a:pt x="1281141" y="1618190"/>
                  <a:pt x="1274778" y="1625238"/>
                  <a:pt x="1280293" y="1622866"/>
                </a:cubicBezTo>
                <a:cubicBezTo>
                  <a:pt x="1285180" y="1620171"/>
                  <a:pt x="1275741" y="1615018"/>
                  <a:pt x="1279932" y="1613732"/>
                </a:cubicBezTo>
                <a:cubicBezTo>
                  <a:pt x="1280884" y="1616694"/>
                  <a:pt x="1282817" y="1617628"/>
                  <a:pt x="1285199" y="1617637"/>
                </a:cubicBezTo>
                <a:cubicBezTo>
                  <a:pt x="1283961" y="1607855"/>
                  <a:pt x="1290876" y="1610769"/>
                  <a:pt x="1295124" y="1609522"/>
                </a:cubicBezTo>
                <a:cubicBezTo>
                  <a:pt x="1300839" y="1592691"/>
                  <a:pt x="1314983" y="1588948"/>
                  <a:pt x="1320508" y="1571908"/>
                </a:cubicBezTo>
                <a:cubicBezTo>
                  <a:pt x="1337996" y="1573356"/>
                  <a:pt x="1346492" y="1554353"/>
                  <a:pt x="1354798" y="1533131"/>
                </a:cubicBezTo>
                <a:cubicBezTo>
                  <a:pt x="1356636" y="1539885"/>
                  <a:pt x="1359522" y="1529169"/>
                  <a:pt x="1361275" y="1534589"/>
                </a:cubicBezTo>
                <a:cubicBezTo>
                  <a:pt x="1358074" y="1525902"/>
                  <a:pt x="1356960" y="1528283"/>
                  <a:pt x="1356627" y="1514548"/>
                </a:cubicBezTo>
                <a:cubicBezTo>
                  <a:pt x="1358246" y="1514215"/>
                  <a:pt x="1358265" y="1511405"/>
                  <a:pt x="1360361" y="1511786"/>
                </a:cubicBezTo>
                <a:cubicBezTo>
                  <a:pt x="1360818" y="1516062"/>
                  <a:pt x="1359113" y="1517015"/>
                  <a:pt x="1359446" y="1521073"/>
                </a:cubicBezTo>
                <a:cubicBezTo>
                  <a:pt x="1364361" y="1511786"/>
                  <a:pt x="1365066" y="1511757"/>
                  <a:pt x="1369181" y="1508376"/>
                </a:cubicBezTo>
                <a:cubicBezTo>
                  <a:pt x="1361513" y="1504070"/>
                  <a:pt x="1374810" y="1493641"/>
                  <a:pt x="1376372" y="1495984"/>
                </a:cubicBezTo>
                <a:cubicBezTo>
                  <a:pt x="1373267" y="1489135"/>
                  <a:pt x="1367095" y="1493421"/>
                  <a:pt x="1363618" y="1497612"/>
                </a:cubicBezTo>
                <a:cubicBezTo>
                  <a:pt x="1363713" y="1494184"/>
                  <a:pt x="1362837" y="1489250"/>
                  <a:pt x="1364532" y="1488345"/>
                </a:cubicBezTo>
                <a:cubicBezTo>
                  <a:pt x="1372524" y="1487011"/>
                  <a:pt x="1379373" y="1493012"/>
                  <a:pt x="1388926" y="1489811"/>
                </a:cubicBezTo>
                <a:cubicBezTo>
                  <a:pt x="1391307" y="1484239"/>
                  <a:pt x="1386107" y="1477391"/>
                  <a:pt x="1393555" y="1477772"/>
                </a:cubicBezTo>
                <a:cubicBezTo>
                  <a:pt x="1393298" y="1486983"/>
                  <a:pt x="1399232" y="1488154"/>
                  <a:pt x="1394193" y="1493726"/>
                </a:cubicBezTo>
                <a:cubicBezTo>
                  <a:pt x="1400108" y="1495784"/>
                  <a:pt x="1398956" y="1486811"/>
                  <a:pt x="1404204" y="1487859"/>
                </a:cubicBezTo>
                <a:cubicBezTo>
                  <a:pt x="1404290" y="1490136"/>
                  <a:pt x="1404385" y="1492431"/>
                  <a:pt x="1404471" y="1494707"/>
                </a:cubicBezTo>
                <a:cubicBezTo>
                  <a:pt x="1408471" y="1495917"/>
                  <a:pt x="1406681" y="1488145"/>
                  <a:pt x="1410672" y="1489335"/>
                </a:cubicBezTo>
                <a:cubicBezTo>
                  <a:pt x="1416425" y="1495517"/>
                  <a:pt x="1422016" y="1502080"/>
                  <a:pt x="1426855" y="1510176"/>
                </a:cubicBezTo>
                <a:cubicBezTo>
                  <a:pt x="1419911" y="1506719"/>
                  <a:pt x="1413348" y="1517101"/>
                  <a:pt x="1408843" y="1507900"/>
                </a:cubicBezTo>
                <a:cubicBezTo>
                  <a:pt x="1411596" y="1505785"/>
                  <a:pt x="1415691" y="1505718"/>
                  <a:pt x="1416206" y="1500079"/>
                </a:cubicBezTo>
                <a:cubicBezTo>
                  <a:pt x="1409757" y="1494412"/>
                  <a:pt x="1408271" y="1512538"/>
                  <a:pt x="1402194" y="1501889"/>
                </a:cubicBezTo>
                <a:cubicBezTo>
                  <a:pt x="1391898" y="1514777"/>
                  <a:pt x="1379782" y="1496184"/>
                  <a:pt x="1374448" y="1512271"/>
                </a:cubicBezTo>
                <a:cubicBezTo>
                  <a:pt x="1385040" y="1513272"/>
                  <a:pt x="1394632" y="1539065"/>
                  <a:pt x="1397918" y="1523064"/>
                </a:cubicBezTo>
                <a:cubicBezTo>
                  <a:pt x="1397594" y="1528178"/>
                  <a:pt x="1391022" y="1526130"/>
                  <a:pt x="1391469" y="1521606"/>
                </a:cubicBezTo>
                <a:cubicBezTo>
                  <a:pt x="1392450" y="1518101"/>
                  <a:pt x="1393079" y="1514119"/>
                  <a:pt x="1396289" y="1514072"/>
                </a:cubicBezTo>
                <a:cubicBezTo>
                  <a:pt x="1401137" y="1523406"/>
                  <a:pt x="1401108" y="1515205"/>
                  <a:pt x="1409109" y="1514738"/>
                </a:cubicBezTo>
                <a:cubicBezTo>
                  <a:pt x="1405652" y="1521549"/>
                  <a:pt x="1416063" y="1522006"/>
                  <a:pt x="1409662" y="1528426"/>
                </a:cubicBezTo>
                <a:cubicBezTo>
                  <a:pt x="1412662" y="1532484"/>
                  <a:pt x="1420749" y="1520682"/>
                  <a:pt x="1421397" y="1533788"/>
                </a:cubicBezTo>
                <a:cubicBezTo>
                  <a:pt x="1418806" y="1535503"/>
                  <a:pt x="1412920" y="1532055"/>
                  <a:pt x="1412577" y="1537236"/>
                </a:cubicBezTo>
                <a:cubicBezTo>
                  <a:pt x="1416825" y="1537418"/>
                  <a:pt x="1407900" y="1544914"/>
                  <a:pt x="1412939" y="1546342"/>
                </a:cubicBezTo>
                <a:cubicBezTo>
                  <a:pt x="1418835" y="1536703"/>
                  <a:pt x="1421130" y="1554544"/>
                  <a:pt x="1427045" y="1546828"/>
                </a:cubicBezTo>
                <a:cubicBezTo>
                  <a:pt x="1427083" y="1549743"/>
                  <a:pt x="1425530" y="1550191"/>
                  <a:pt x="1426035" y="1553839"/>
                </a:cubicBezTo>
                <a:cubicBezTo>
                  <a:pt x="1429922" y="1550791"/>
                  <a:pt x="1429350" y="1552334"/>
                  <a:pt x="1432493" y="1555325"/>
                </a:cubicBezTo>
                <a:cubicBezTo>
                  <a:pt x="1433513" y="1546619"/>
                  <a:pt x="1427569" y="1552315"/>
                  <a:pt x="1428226" y="1544390"/>
                </a:cubicBezTo>
                <a:cubicBezTo>
                  <a:pt x="1442123" y="1542056"/>
                  <a:pt x="1445752" y="1538046"/>
                  <a:pt x="1452877" y="1552724"/>
                </a:cubicBezTo>
                <a:cubicBezTo>
                  <a:pt x="1451400" y="1553248"/>
                  <a:pt x="1449238" y="1552772"/>
                  <a:pt x="1449153" y="1555496"/>
                </a:cubicBezTo>
                <a:cubicBezTo>
                  <a:pt x="1450781" y="1556210"/>
                  <a:pt x="1451867" y="1558106"/>
                  <a:pt x="1451963" y="1562011"/>
                </a:cubicBezTo>
                <a:cubicBezTo>
                  <a:pt x="1458049" y="1562897"/>
                  <a:pt x="1460211" y="1557677"/>
                  <a:pt x="1463145" y="1553715"/>
                </a:cubicBezTo>
                <a:cubicBezTo>
                  <a:pt x="1479128" y="1561754"/>
                  <a:pt x="1500140" y="1576184"/>
                  <a:pt x="1523848" y="1566574"/>
                </a:cubicBezTo>
                <a:cubicBezTo>
                  <a:pt x="1523990" y="1571136"/>
                  <a:pt x="1520476" y="1569926"/>
                  <a:pt x="1521657" y="1576022"/>
                </a:cubicBezTo>
                <a:cubicBezTo>
                  <a:pt x="1527848" y="1573736"/>
                  <a:pt x="1532668" y="1562897"/>
                  <a:pt x="1527210" y="1554686"/>
                </a:cubicBezTo>
                <a:cubicBezTo>
                  <a:pt x="1530249" y="1553372"/>
                  <a:pt x="1530144" y="1558496"/>
                  <a:pt x="1533668" y="1556172"/>
                </a:cubicBezTo>
                <a:cubicBezTo>
                  <a:pt x="1533487" y="1551591"/>
                  <a:pt x="1533306" y="1547028"/>
                  <a:pt x="1533125" y="1542466"/>
                </a:cubicBezTo>
                <a:cubicBezTo>
                  <a:pt x="1538811" y="1542723"/>
                  <a:pt x="1541050" y="1537646"/>
                  <a:pt x="1541593" y="1529931"/>
                </a:cubicBezTo>
                <a:cubicBezTo>
                  <a:pt x="1538869" y="1525683"/>
                  <a:pt x="1540993" y="1511443"/>
                  <a:pt x="1536945" y="1509881"/>
                </a:cubicBezTo>
                <a:cubicBezTo>
                  <a:pt x="1533715" y="1517110"/>
                  <a:pt x="1531325" y="1517187"/>
                  <a:pt x="1526839" y="1513481"/>
                </a:cubicBezTo>
                <a:cubicBezTo>
                  <a:pt x="1526715" y="1519720"/>
                  <a:pt x="1529306" y="1530150"/>
                  <a:pt x="1523562" y="1527645"/>
                </a:cubicBezTo>
                <a:cubicBezTo>
                  <a:pt x="1526762" y="1514977"/>
                  <a:pt x="1524267" y="1519406"/>
                  <a:pt x="1519295" y="1516758"/>
                </a:cubicBezTo>
                <a:cubicBezTo>
                  <a:pt x="1520133" y="1506480"/>
                  <a:pt x="1526962" y="1500537"/>
                  <a:pt x="1531763" y="1508262"/>
                </a:cubicBezTo>
                <a:cubicBezTo>
                  <a:pt x="1531639" y="1505252"/>
                  <a:pt x="1531525" y="1502194"/>
                  <a:pt x="1531401" y="1499146"/>
                </a:cubicBezTo>
                <a:cubicBezTo>
                  <a:pt x="1523895" y="1500613"/>
                  <a:pt x="1520438" y="1502146"/>
                  <a:pt x="1515190" y="1510376"/>
                </a:cubicBezTo>
                <a:cubicBezTo>
                  <a:pt x="1516028" y="1504528"/>
                  <a:pt x="1519381" y="1502594"/>
                  <a:pt x="1521123" y="1498165"/>
                </a:cubicBezTo>
                <a:cubicBezTo>
                  <a:pt x="1508970" y="1495431"/>
                  <a:pt x="1476289" y="1504642"/>
                  <a:pt x="1477899" y="1473905"/>
                </a:cubicBezTo>
                <a:cubicBezTo>
                  <a:pt x="1472556" y="1469990"/>
                  <a:pt x="1466669" y="1465923"/>
                  <a:pt x="1459868" y="1471609"/>
                </a:cubicBezTo>
                <a:cubicBezTo>
                  <a:pt x="1459049" y="1479058"/>
                  <a:pt x="1463374" y="1475934"/>
                  <a:pt x="1464069" y="1480248"/>
                </a:cubicBezTo>
                <a:cubicBezTo>
                  <a:pt x="1458544" y="1485382"/>
                  <a:pt x="1453487" y="1483687"/>
                  <a:pt x="1450962" y="1472752"/>
                </a:cubicBezTo>
                <a:cubicBezTo>
                  <a:pt x="1451610" y="1481353"/>
                  <a:pt x="1443323" y="1482477"/>
                  <a:pt x="1442142" y="1476162"/>
                </a:cubicBezTo>
                <a:cubicBezTo>
                  <a:pt x="1441466" y="1484601"/>
                  <a:pt x="1435437" y="1485659"/>
                  <a:pt x="1433322" y="1479572"/>
                </a:cubicBezTo>
                <a:cubicBezTo>
                  <a:pt x="1434274" y="1478934"/>
                  <a:pt x="1434722" y="1477477"/>
                  <a:pt x="1434417" y="1474867"/>
                </a:cubicBezTo>
                <a:cubicBezTo>
                  <a:pt x="1436313" y="1474210"/>
                  <a:pt x="1439151" y="1475067"/>
                  <a:pt x="1439418" y="1471924"/>
                </a:cubicBezTo>
                <a:cubicBezTo>
                  <a:pt x="1435542" y="1470371"/>
                  <a:pt x="1434617" y="1468961"/>
                  <a:pt x="1434056" y="1465713"/>
                </a:cubicBezTo>
                <a:cubicBezTo>
                  <a:pt x="1431789" y="1469171"/>
                  <a:pt x="1429750" y="1466094"/>
                  <a:pt x="1427959" y="1473371"/>
                </a:cubicBezTo>
                <a:cubicBezTo>
                  <a:pt x="1430284" y="1474457"/>
                  <a:pt x="1432979" y="1466047"/>
                  <a:pt x="1434322" y="1472581"/>
                </a:cubicBezTo>
                <a:cubicBezTo>
                  <a:pt x="1432398" y="1477381"/>
                  <a:pt x="1431331" y="1483611"/>
                  <a:pt x="1427140" y="1484954"/>
                </a:cubicBezTo>
                <a:cubicBezTo>
                  <a:pt x="1419463" y="1469076"/>
                  <a:pt x="1423997" y="1463027"/>
                  <a:pt x="1438780" y="1455969"/>
                </a:cubicBezTo>
                <a:cubicBezTo>
                  <a:pt x="1441961" y="1462065"/>
                  <a:pt x="1443990" y="1465018"/>
                  <a:pt x="1449238" y="1461513"/>
                </a:cubicBezTo>
                <a:cubicBezTo>
                  <a:pt x="1450686" y="1455636"/>
                  <a:pt x="1445133" y="1452512"/>
                  <a:pt x="1448791" y="1450111"/>
                </a:cubicBezTo>
                <a:cubicBezTo>
                  <a:pt x="1452572" y="1449121"/>
                  <a:pt x="1453458" y="1457970"/>
                  <a:pt x="1456506" y="1451407"/>
                </a:cubicBezTo>
                <a:cubicBezTo>
                  <a:pt x="1458049" y="1442491"/>
                  <a:pt x="1450819" y="1451693"/>
                  <a:pt x="1452343" y="1442768"/>
                </a:cubicBezTo>
                <a:cubicBezTo>
                  <a:pt x="1456630" y="1431957"/>
                  <a:pt x="1461583" y="1441301"/>
                  <a:pt x="1467345" y="1433976"/>
                </a:cubicBezTo>
                <a:cubicBezTo>
                  <a:pt x="1467660" y="1436643"/>
                  <a:pt x="1467383" y="1440482"/>
                  <a:pt x="1468898" y="1440644"/>
                </a:cubicBezTo>
                <a:cubicBezTo>
                  <a:pt x="1475451" y="1431680"/>
                  <a:pt x="1483223" y="1436243"/>
                  <a:pt x="1495473" y="1432700"/>
                </a:cubicBezTo>
                <a:cubicBezTo>
                  <a:pt x="1494634" y="1440129"/>
                  <a:pt x="1499788" y="1435252"/>
                  <a:pt x="1499635" y="1441310"/>
                </a:cubicBezTo>
                <a:cubicBezTo>
                  <a:pt x="1506379" y="1434300"/>
                  <a:pt x="1514485" y="1438729"/>
                  <a:pt x="1517399" y="1436748"/>
                </a:cubicBezTo>
                <a:cubicBezTo>
                  <a:pt x="1507131" y="1449654"/>
                  <a:pt x="1490967" y="1449940"/>
                  <a:pt x="1481719" y="1441301"/>
                </a:cubicBezTo>
                <a:cubicBezTo>
                  <a:pt x="1484500" y="1449540"/>
                  <a:pt x="1491891" y="1448263"/>
                  <a:pt x="1495092" y="1455636"/>
                </a:cubicBezTo>
                <a:cubicBezTo>
                  <a:pt x="1499083" y="1456855"/>
                  <a:pt x="1497301" y="1449064"/>
                  <a:pt x="1501274" y="1450273"/>
                </a:cubicBezTo>
                <a:cubicBezTo>
                  <a:pt x="1503655" y="1457693"/>
                  <a:pt x="1507246" y="1460922"/>
                  <a:pt x="1501921" y="1466247"/>
                </a:cubicBezTo>
                <a:cubicBezTo>
                  <a:pt x="1506950" y="1465504"/>
                  <a:pt x="1508093" y="1466304"/>
                  <a:pt x="1511742" y="1455788"/>
                </a:cubicBezTo>
                <a:cubicBezTo>
                  <a:pt x="1509284" y="1453950"/>
                  <a:pt x="1507760" y="1463142"/>
                  <a:pt x="1506646" y="1456445"/>
                </a:cubicBezTo>
                <a:cubicBezTo>
                  <a:pt x="1508332" y="1446339"/>
                  <a:pt x="1515618" y="1456522"/>
                  <a:pt x="1519476" y="1457093"/>
                </a:cubicBezTo>
                <a:cubicBezTo>
                  <a:pt x="1518885" y="1450102"/>
                  <a:pt x="1513818" y="1452321"/>
                  <a:pt x="1512656" y="1446539"/>
                </a:cubicBezTo>
                <a:cubicBezTo>
                  <a:pt x="1517971" y="1447816"/>
                  <a:pt x="1518114" y="1446797"/>
                  <a:pt x="1524114" y="1445054"/>
                </a:cubicBezTo>
                <a:cubicBezTo>
                  <a:pt x="1524038" y="1441091"/>
                  <a:pt x="1523552" y="1438005"/>
                  <a:pt x="1522476" y="1436062"/>
                </a:cubicBezTo>
                <a:cubicBezTo>
                  <a:pt x="1530267" y="1428118"/>
                  <a:pt x="1541945" y="1433090"/>
                  <a:pt x="1544946" y="1421765"/>
                </a:cubicBezTo>
                <a:cubicBezTo>
                  <a:pt x="1543422" y="1416679"/>
                  <a:pt x="1539745" y="1416060"/>
                  <a:pt x="1538135" y="1411173"/>
                </a:cubicBezTo>
                <a:cubicBezTo>
                  <a:pt x="1544355" y="1409354"/>
                  <a:pt x="1552347" y="1423337"/>
                  <a:pt x="1559052" y="1422270"/>
                </a:cubicBezTo>
                <a:cubicBezTo>
                  <a:pt x="1557338" y="1426032"/>
                  <a:pt x="1552623" y="1425108"/>
                  <a:pt x="1548956" y="1425823"/>
                </a:cubicBezTo>
                <a:cubicBezTo>
                  <a:pt x="1553451" y="1437948"/>
                  <a:pt x="1557499" y="1428661"/>
                  <a:pt x="1560424" y="1424375"/>
                </a:cubicBezTo>
                <a:cubicBezTo>
                  <a:pt x="1562833" y="1427956"/>
                  <a:pt x="1562681" y="1437672"/>
                  <a:pt x="1563319" y="1433166"/>
                </a:cubicBezTo>
                <a:cubicBezTo>
                  <a:pt x="1567825" y="1432319"/>
                  <a:pt x="1560319" y="1425975"/>
                  <a:pt x="1564310" y="1426166"/>
                </a:cubicBezTo>
                <a:cubicBezTo>
                  <a:pt x="1565167" y="1426070"/>
                  <a:pt x="1566015" y="1425966"/>
                  <a:pt x="1566872" y="1425861"/>
                </a:cubicBezTo>
                <a:cubicBezTo>
                  <a:pt x="1565500" y="1428461"/>
                  <a:pt x="1566834" y="1436405"/>
                  <a:pt x="1568682" y="1439377"/>
                </a:cubicBezTo>
                <a:cubicBezTo>
                  <a:pt x="1568872" y="1434662"/>
                  <a:pt x="1571958" y="1434471"/>
                  <a:pt x="1572149" y="1429756"/>
                </a:cubicBezTo>
                <a:cubicBezTo>
                  <a:pt x="1568968" y="1430442"/>
                  <a:pt x="1568339" y="1434614"/>
                  <a:pt x="1566958" y="1428128"/>
                </a:cubicBezTo>
                <a:cubicBezTo>
                  <a:pt x="1572378" y="1424165"/>
                  <a:pt x="1575111" y="1428766"/>
                  <a:pt x="1580798" y="1421775"/>
                </a:cubicBezTo>
                <a:cubicBezTo>
                  <a:pt x="1580493" y="1429938"/>
                  <a:pt x="1587141" y="1436462"/>
                  <a:pt x="1590066" y="1429756"/>
                </a:cubicBezTo>
                <a:cubicBezTo>
                  <a:pt x="1586932" y="1430509"/>
                  <a:pt x="1583903" y="1430966"/>
                  <a:pt x="1583512" y="1426023"/>
                </a:cubicBezTo>
                <a:cubicBezTo>
                  <a:pt x="1588589" y="1427509"/>
                  <a:pt x="1595180" y="1418479"/>
                  <a:pt x="1599609" y="1412488"/>
                </a:cubicBezTo>
                <a:cubicBezTo>
                  <a:pt x="1599829" y="1403848"/>
                  <a:pt x="1596504" y="1402448"/>
                  <a:pt x="1593980" y="1399477"/>
                </a:cubicBezTo>
                <a:cubicBezTo>
                  <a:pt x="1593647" y="1406715"/>
                  <a:pt x="1598619" y="1404925"/>
                  <a:pt x="1595704" y="1410706"/>
                </a:cubicBezTo>
                <a:cubicBezTo>
                  <a:pt x="1589103" y="1408697"/>
                  <a:pt x="1585160" y="1405954"/>
                  <a:pt x="1579245" y="1415097"/>
                </a:cubicBezTo>
                <a:cubicBezTo>
                  <a:pt x="1575683" y="1410697"/>
                  <a:pt x="1576949" y="1392514"/>
                  <a:pt x="1573321" y="1395228"/>
                </a:cubicBezTo>
                <a:cubicBezTo>
                  <a:pt x="1575959" y="1394295"/>
                  <a:pt x="1573283" y="1385170"/>
                  <a:pt x="1575435" y="1383494"/>
                </a:cubicBezTo>
                <a:cubicBezTo>
                  <a:pt x="1571492" y="1385094"/>
                  <a:pt x="1570644" y="1378360"/>
                  <a:pt x="1572511" y="1374712"/>
                </a:cubicBezTo>
                <a:cubicBezTo>
                  <a:pt x="1568625" y="1377788"/>
                  <a:pt x="1569139" y="1374473"/>
                  <a:pt x="1566234" y="1377807"/>
                </a:cubicBezTo>
                <a:cubicBezTo>
                  <a:pt x="1563653" y="1368311"/>
                  <a:pt x="1560957" y="1359090"/>
                  <a:pt x="1555128" y="1356300"/>
                </a:cubicBezTo>
                <a:cubicBezTo>
                  <a:pt x="1555204" y="1362062"/>
                  <a:pt x="1561033" y="1368558"/>
                  <a:pt x="1558319" y="1371930"/>
                </a:cubicBezTo>
                <a:cubicBezTo>
                  <a:pt x="1554899" y="1372388"/>
                  <a:pt x="1555261" y="1365101"/>
                  <a:pt x="1551670" y="1365920"/>
                </a:cubicBezTo>
                <a:cubicBezTo>
                  <a:pt x="1550470" y="1378017"/>
                  <a:pt x="1566415" y="1376693"/>
                  <a:pt x="1564053" y="1387237"/>
                </a:cubicBezTo>
                <a:cubicBezTo>
                  <a:pt x="1559862" y="1387665"/>
                  <a:pt x="1558919" y="1381379"/>
                  <a:pt x="1553680" y="1383979"/>
                </a:cubicBezTo>
                <a:cubicBezTo>
                  <a:pt x="1554289" y="1374388"/>
                  <a:pt x="1546146" y="1374988"/>
                  <a:pt x="1542764" y="1367034"/>
                </a:cubicBezTo>
                <a:cubicBezTo>
                  <a:pt x="1544964" y="1365387"/>
                  <a:pt x="1548317" y="1373054"/>
                  <a:pt x="1549127" y="1366253"/>
                </a:cubicBezTo>
                <a:cubicBezTo>
                  <a:pt x="1544145" y="1362948"/>
                  <a:pt x="1551746" y="1362138"/>
                  <a:pt x="1551404" y="1359062"/>
                </a:cubicBezTo>
                <a:cubicBezTo>
                  <a:pt x="1551480" y="1357509"/>
                  <a:pt x="1548165" y="1351870"/>
                  <a:pt x="1549765" y="1350137"/>
                </a:cubicBezTo>
                <a:cubicBezTo>
                  <a:pt x="1559138" y="1350728"/>
                  <a:pt x="1570158" y="1340517"/>
                  <a:pt x="1575968" y="1333002"/>
                </a:cubicBezTo>
                <a:cubicBezTo>
                  <a:pt x="1570987" y="1331125"/>
                  <a:pt x="1557490" y="1347356"/>
                  <a:pt x="1553223" y="1340488"/>
                </a:cubicBezTo>
                <a:cubicBezTo>
                  <a:pt x="1551737" y="1340726"/>
                  <a:pt x="1552156" y="1322943"/>
                  <a:pt x="1552508" y="1322257"/>
                </a:cubicBezTo>
                <a:cubicBezTo>
                  <a:pt x="1549546" y="1331344"/>
                  <a:pt x="1547965" y="1317066"/>
                  <a:pt x="1544679" y="1318666"/>
                </a:cubicBezTo>
                <a:cubicBezTo>
                  <a:pt x="1544698" y="1322276"/>
                  <a:pt x="1545155" y="1326553"/>
                  <a:pt x="1542393" y="1325839"/>
                </a:cubicBezTo>
                <a:cubicBezTo>
                  <a:pt x="1542269" y="1322791"/>
                  <a:pt x="1542155" y="1319743"/>
                  <a:pt x="1542031" y="1316714"/>
                </a:cubicBezTo>
                <a:cubicBezTo>
                  <a:pt x="1548965" y="1312523"/>
                  <a:pt x="1555471" y="1315580"/>
                  <a:pt x="1558500" y="1312342"/>
                </a:cubicBezTo>
                <a:cubicBezTo>
                  <a:pt x="1557052" y="1312056"/>
                  <a:pt x="1556423" y="1310056"/>
                  <a:pt x="1555775" y="1308094"/>
                </a:cubicBezTo>
                <a:cubicBezTo>
                  <a:pt x="1559652" y="1305246"/>
                  <a:pt x="1560119" y="1311675"/>
                  <a:pt x="1563233" y="1302550"/>
                </a:cubicBezTo>
                <a:cubicBezTo>
                  <a:pt x="1566520" y="1323629"/>
                  <a:pt x="1580245" y="1308237"/>
                  <a:pt x="1587065" y="1322419"/>
                </a:cubicBezTo>
                <a:cubicBezTo>
                  <a:pt x="1581436" y="1324448"/>
                  <a:pt x="1583922" y="1334354"/>
                  <a:pt x="1583512" y="1329754"/>
                </a:cubicBezTo>
                <a:cubicBezTo>
                  <a:pt x="1585074" y="1325096"/>
                  <a:pt x="1593075" y="1327934"/>
                  <a:pt x="1592694" y="1335469"/>
                </a:cubicBezTo>
                <a:cubicBezTo>
                  <a:pt x="1587789" y="1339050"/>
                  <a:pt x="1589361" y="1329211"/>
                  <a:pt x="1586065" y="1329420"/>
                </a:cubicBezTo>
                <a:cubicBezTo>
                  <a:pt x="1586522" y="1338840"/>
                  <a:pt x="1590561" y="1340850"/>
                  <a:pt x="1594075" y="1337583"/>
                </a:cubicBezTo>
                <a:cubicBezTo>
                  <a:pt x="1592771" y="1329125"/>
                  <a:pt x="1595066" y="1326277"/>
                  <a:pt x="1598714" y="1325534"/>
                </a:cubicBezTo>
                <a:cubicBezTo>
                  <a:pt x="1598800" y="1332754"/>
                  <a:pt x="1602400" y="1332706"/>
                  <a:pt x="1601886" y="1341155"/>
                </a:cubicBezTo>
                <a:cubicBezTo>
                  <a:pt x="1611563" y="1338174"/>
                  <a:pt x="1608315" y="1347232"/>
                  <a:pt x="1611173" y="1349137"/>
                </a:cubicBezTo>
                <a:cubicBezTo>
                  <a:pt x="1617183" y="1350375"/>
                  <a:pt x="1609192" y="1343479"/>
                  <a:pt x="1613440" y="1341993"/>
                </a:cubicBezTo>
                <a:cubicBezTo>
                  <a:pt x="1622527" y="1341212"/>
                  <a:pt x="1626965" y="1355100"/>
                  <a:pt x="1634281" y="1350775"/>
                </a:cubicBezTo>
                <a:cubicBezTo>
                  <a:pt x="1634538" y="1354737"/>
                  <a:pt x="1634281" y="1357890"/>
                  <a:pt x="1633376" y="1360081"/>
                </a:cubicBezTo>
                <a:cubicBezTo>
                  <a:pt x="1637910" y="1358271"/>
                  <a:pt x="1642996" y="1367968"/>
                  <a:pt x="1641482" y="1370501"/>
                </a:cubicBezTo>
                <a:cubicBezTo>
                  <a:pt x="1638405" y="1373911"/>
                  <a:pt x="1637967" y="1360291"/>
                  <a:pt x="1636281" y="1368863"/>
                </a:cubicBezTo>
                <a:cubicBezTo>
                  <a:pt x="1637929" y="1369587"/>
                  <a:pt x="1639005" y="1371483"/>
                  <a:pt x="1639110" y="1375397"/>
                </a:cubicBezTo>
                <a:cubicBezTo>
                  <a:pt x="1643139" y="1371130"/>
                  <a:pt x="1645291" y="1372606"/>
                  <a:pt x="1646920" y="1378931"/>
                </a:cubicBezTo>
                <a:cubicBezTo>
                  <a:pt x="1648540" y="1372588"/>
                  <a:pt x="1658855" y="1377159"/>
                  <a:pt x="1662398" y="1381570"/>
                </a:cubicBezTo>
                <a:cubicBezTo>
                  <a:pt x="1662874" y="1389466"/>
                  <a:pt x="1656998" y="1387485"/>
                  <a:pt x="1656483" y="1393819"/>
                </a:cubicBezTo>
                <a:cubicBezTo>
                  <a:pt x="1659246" y="1393028"/>
                  <a:pt x="1660608" y="1395114"/>
                  <a:pt x="1660570" y="1400153"/>
                </a:cubicBezTo>
                <a:cubicBezTo>
                  <a:pt x="1659093" y="1400677"/>
                  <a:pt x="1656940" y="1400210"/>
                  <a:pt x="1656845" y="1402915"/>
                </a:cubicBezTo>
                <a:cubicBezTo>
                  <a:pt x="1659998" y="1402801"/>
                  <a:pt x="1662998" y="1402496"/>
                  <a:pt x="1664398" y="1399657"/>
                </a:cubicBezTo>
                <a:cubicBezTo>
                  <a:pt x="1658941" y="1381055"/>
                  <a:pt x="1672038" y="1384446"/>
                  <a:pt x="1673667" y="1375559"/>
                </a:cubicBezTo>
                <a:cubicBezTo>
                  <a:pt x="1677438" y="1379702"/>
                  <a:pt x="1679057" y="1378988"/>
                  <a:pt x="1683953" y="1376521"/>
                </a:cubicBezTo>
                <a:cubicBezTo>
                  <a:pt x="1681724" y="1369644"/>
                  <a:pt x="1683487" y="1365253"/>
                  <a:pt x="1687240" y="1362377"/>
                </a:cubicBezTo>
                <a:cubicBezTo>
                  <a:pt x="1686115" y="1346165"/>
                  <a:pt x="1687621" y="1330725"/>
                  <a:pt x="1693688" y="1331744"/>
                </a:cubicBezTo>
                <a:cubicBezTo>
                  <a:pt x="1692192" y="1331544"/>
                  <a:pt x="1692145" y="1328315"/>
                  <a:pt x="1692135" y="1325077"/>
                </a:cubicBezTo>
                <a:cubicBezTo>
                  <a:pt x="1689878" y="1325334"/>
                  <a:pt x="1684982" y="1332163"/>
                  <a:pt x="1683230" y="1326201"/>
                </a:cubicBezTo>
                <a:cubicBezTo>
                  <a:pt x="1685468" y="1321619"/>
                  <a:pt x="1685582" y="1327277"/>
                  <a:pt x="1689592" y="1325410"/>
                </a:cubicBezTo>
                <a:cubicBezTo>
                  <a:pt x="1687725" y="1318209"/>
                  <a:pt x="1693650" y="1323134"/>
                  <a:pt x="1691774" y="1315971"/>
                </a:cubicBezTo>
                <a:cubicBezTo>
                  <a:pt x="1687744" y="1316057"/>
                  <a:pt x="1684115" y="1315295"/>
                  <a:pt x="1683772" y="1307798"/>
                </a:cubicBezTo>
                <a:cubicBezTo>
                  <a:pt x="1676152" y="1312028"/>
                  <a:pt x="1674333" y="1320114"/>
                  <a:pt x="1666304" y="1319209"/>
                </a:cubicBezTo>
                <a:cubicBezTo>
                  <a:pt x="1666199" y="1316923"/>
                  <a:pt x="1667227" y="1316371"/>
                  <a:pt x="1667399" y="1314485"/>
                </a:cubicBezTo>
                <a:cubicBezTo>
                  <a:pt x="1661417" y="1317485"/>
                  <a:pt x="1654683" y="1315542"/>
                  <a:pt x="1648654" y="1326039"/>
                </a:cubicBezTo>
                <a:cubicBezTo>
                  <a:pt x="1648568" y="1323753"/>
                  <a:pt x="1647520" y="1323457"/>
                  <a:pt x="1647196" y="1321629"/>
                </a:cubicBezTo>
                <a:cubicBezTo>
                  <a:pt x="1649054" y="1309646"/>
                  <a:pt x="1650625" y="1317638"/>
                  <a:pt x="1651759" y="1307303"/>
                </a:cubicBezTo>
                <a:cubicBezTo>
                  <a:pt x="1655398" y="1315838"/>
                  <a:pt x="1655531" y="1302255"/>
                  <a:pt x="1658388" y="1313342"/>
                </a:cubicBezTo>
                <a:cubicBezTo>
                  <a:pt x="1658369" y="1309018"/>
                  <a:pt x="1662541" y="1311247"/>
                  <a:pt x="1661941" y="1306008"/>
                </a:cubicBezTo>
                <a:cubicBezTo>
                  <a:pt x="1659607" y="1303979"/>
                  <a:pt x="1654950" y="1302941"/>
                  <a:pt x="1657750" y="1297378"/>
                </a:cubicBezTo>
                <a:cubicBezTo>
                  <a:pt x="1652492" y="1297549"/>
                  <a:pt x="1650073" y="1303322"/>
                  <a:pt x="1647473" y="1296406"/>
                </a:cubicBezTo>
                <a:cubicBezTo>
                  <a:pt x="1651607" y="1297816"/>
                  <a:pt x="1652206" y="1293806"/>
                  <a:pt x="1653654" y="1291034"/>
                </a:cubicBezTo>
                <a:cubicBezTo>
                  <a:pt x="1655274" y="1296749"/>
                  <a:pt x="1661398" y="1295568"/>
                  <a:pt x="1656198" y="1290691"/>
                </a:cubicBezTo>
                <a:cubicBezTo>
                  <a:pt x="1661541" y="1292158"/>
                  <a:pt x="1663989" y="1291711"/>
                  <a:pt x="1666389" y="1289396"/>
                </a:cubicBezTo>
                <a:cubicBezTo>
                  <a:pt x="1664875" y="1290301"/>
                  <a:pt x="1661741" y="1283348"/>
                  <a:pt x="1664856" y="1282710"/>
                </a:cubicBezTo>
                <a:cubicBezTo>
                  <a:pt x="1668809" y="1282786"/>
                  <a:pt x="1669075" y="1290444"/>
                  <a:pt x="1671676" y="1293320"/>
                </a:cubicBezTo>
                <a:cubicBezTo>
                  <a:pt x="1673923" y="1289005"/>
                  <a:pt x="1669656" y="1286462"/>
                  <a:pt x="1673866" y="1283862"/>
                </a:cubicBezTo>
                <a:cubicBezTo>
                  <a:pt x="1670361" y="1290853"/>
                  <a:pt x="1677115" y="1287653"/>
                  <a:pt x="1680420" y="1287624"/>
                </a:cubicBezTo>
                <a:cubicBezTo>
                  <a:pt x="1679143" y="1277471"/>
                  <a:pt x="1682344" y="1282109"/>
                  <a:pt x="1685334" y="1282414"/>
                </a:cubicBezTo>
                <a:cubicBezTo>
                  <a:pt x="1686887" y="1266441"/>
                  <a:pt x="1689516" y="1244362"/>
                  <a:pt x="1697526" y="1235037"/>
                </a:cubicBezTo>
                <a:cubicBezTo>
                  <a:pt x="1700727" y="1236894"/>
                  <a:pt x="1700279" y="1235418"/>
                  <a:pt x="1705261" y="1236332"/>
                </a:cubicBezTo>
                <a:cubicBezTo>
                  <a:pt x="1707414" y="1234656"/>
                  <a:pt x="1704747" y="1225531"/>
                  <a:pt x="1707356" y="1224597"/>
                </a:cubicBezTo>
                <a:cubicBezTo>
                  <a:pt x="1707394" y="1230274"/>
                  <a:pt x="1708385" y="1233980"/>
                  <a:pt x="1710357" y="1235675"/>
                </a:cubicBezTo>
                <a:cubicBezTo>
                  <a:pt x="1712062" y="1234046"/>
                  <a:pt x="1710195" y="1226864"/>
                  <a:pt x="1712538" y="1226217"/>
                </a:cubicBezTo>
                <a:cubicBezTo>
                  <a:pt x="1717700" y="1232465"/>
                  <a:pt x="1713481" y="1242714"/>
                  <a:pt x="1719720" y="1245943"/>
                </a:cubicBezTo>
                <a:cubicBezTo>
                  <a:pt x="1720015" y="1240380"/>
                  <a:pt x="1717205" y="1241285"/>
                  <a:pt x="1717996" y="1234723"/>
                </a:cubicBezTo>
                <a:cubicBezTo>
                  <a:pt x="1726168" y="1236008"/>
                  <a:pt x="1730454" y="1231465"/>
                  <a:pt x="1737284" y="1236827"/>
                </a:cubicBezTo>
                <a:cubicBezTo>
                  <a:pt x="1736303" y="1248715"/>
                  <a:pt x="1740760" y="1249401"/>
                  <a:pt x="1744304" y="1251991"/>
                </a:cubicBezTo>
                <a:cubicBezTo>
                  <a:pt x="1742618" y="1268222"/>
                  <a:pt x="1741361" y="1257906"/>
                  <a:pt x="1746295" y="1270051"/>
                </a:cubicBezTo>
                <a:cubicBezTo>
                  <a:pt x="1744399" y="1270670"/>
                  <a:pt x="1741551" y="1269860"/>
                  <a:pt x="1741284" y="1272994"/>
                </a:cubicBezTo>
                <a:cubicBezTo>
                  <a:pt x="1744113" y="1274566"/>
                  <a:pt x="1746009" y="1278042"/>
                  <a:pt x="1745647" y="1286177"/>
                </a:cubicBezTo>
                <a:cubicBezTo>
                  <a:pt x="1743761" y="1286843"/>
                  <a:pt x="1740903" y="1285986"/>
                  <a:pt x="1740637" y="1289110"/>
                </a:cubicBezTo>
                <a:cubicBezTo>
                  <a:pt x="1747028" y="1287462"/>
                  <a:pt x="1742780" y="1307751"/>
                  <a:pt x="1749009" y="1306379"/>
                </a:cubicBezTo>
                <a:cubicBezTo>
                  <a:pt x="1746209" y="1298435"/>
                  <a:pt x="1749867" y="1284557"/>
                  <a:pt x="1754191" y="1275918"/>
                </a:cubicBezTo>
                <a:cubicBezTo>
                  <a:pt x="1752676" y="1275766"/>
                  <a:pt x="1750590" y="1276795"/>
                  <a:pt x="1750285" y="1274128"/>
                </a:cubicBezTo>
                <a:cubicBezTo>
                  <a:pt x="1758525" y="1271251"/>
                  <a:pt x="1756696" y="1252715"/>
                  <a:pt x="1767392" y="1253611"/>
                </a:cubicBezTo>
                <a:cubicBezTo>
                  <a:pt x="1769212" y="1254801"/>
                  <a:pt x="1767935" y="1262374"/>
                  <a:pt x="1770288" y="1262431"/>
                </a:cubicBezTo>
                <a:cubicBezTo>
                  <a:pt x="1771764" y="1249724"/>
                  <a:pt x="1776727" y="1242409"/>
                  <a:pt x="1782032" y="1235713"/>
                </a:cubicBezTo>
                <a:cubicBezTo>
                  <a:pt x="1785090" y="1238456"/>
                  <a:pt x="1786499" y="1244581"/>
                  <a:pt x="1788957" y="1248591"/>
                </a:cubicBezTo>
                <a:cubicBezTo>
                  <a:pt x="1787471" y="1249877"/>
                  <a:pt x="1786157" y="1251391"/>
                  <a:pt x="1785318" y="1253620"/>
                </a:cubicBezTo>
                <a:cubicBezTo>
                  <a:pt x="1792176" y="1250467"/>
                  <a:pt x="1795015" y="1260640"/>
                  <a:pt x="1790957" y="1266631"/>
                </a:cubicBezTo>
                <a:cubicBezTo>
                  <a:pt x="1796577" y="1266822"/>
                  <a:pt x="1797234" y="1259297"/>
                  <a:pt x="1802149" y="1258354"/>
                </a:cubicBezTo>
                <a:cubicBezTo>
                  <a:pt x="1801330" y="1265793"/>
                  <a:pt x="1805635" y="1262640"/>
                  <a:pt x="1806321" y="1266965"/>
                </a:cubicBezTo>
                <a:cubicBezTo>
                  <a:pt x="1804626" y="1278233"/>
                  <a:pt x="1797196" y="1271432"/>
                  <a:pt x="1795129" y="1275290"/>
                </a:cubicBezTo>
                <a:cubicBezTo>
                  <a:pt x="1799520" y="1289282"/>
                  <a:pt x="1779670" y="1284034"/>
                  <a:pt x="1776660" y="1293682"/>
                </a:cubicBezTo>
                <a:cubicBezTo>
                  <a:pt x="1779137" y="1311342"/>
                  <a:pt x="1784757" y="1291272"/>
                  <a:pt x="1791948" y="1291739"/>
                </a:cubicBezTo>
                <a:cubicBezTo>
                  <a:pt x="1795015" y="1292616"/>
                  <a:pt x="1797587" y="1299883"/>
                  <a:pt x="1795043" y="1305093"/>
                </a:cubicBezTo>
                <a:cubicBezTo>
                  <a:pt x="1802721" y="1300245"/>
                  <a:pt x="1808721" y="1292873"/>
                  <a:pt x="1815427" y="1302521"/>
                </a:cubicBezTo>
                <a:cubicBezTo>
                  <a:pt x="1818427" y="1299073"/>
                  <a:pt x="1812855" y="1295921"/>
                  <a:pt x="1816332" y="1293225"/>
                </a:cubicBezTo>
                <a:cubicBezTo>
                  <a:pt x="1817875" y="1294111"/>
                  <a:pt x="1819332" y="1295273"/>
                  <a:pt x="1820342" y="1297283"/>
                </a:cubicBezTo>
                <a:cubicBezTo>
                  <a:pt x="1818142" y="1297454"/>
                  <a:pt x="1817151" y="1299464"/>
                  <a:pt x="1816694" y="1302331"/>
                </a:cubicBezTo>
                <a:cubicBezTo>
                  <a:pt x="1820170" y="1302541"/>
                  <a:pt x="1824038" y="1303760"/>
                  <a:pt x="1826067" y="1312618"/>
                </a:cubicBezTo>
                <a:cubicBezTo>
                  <a:pt x="1825276" y="1308198"/>
                  <a:pt x="1831629" y="1304503"/>
                  <a:pt x="1832353" y="1309513"/>
                </a:cubicBezTo>
                <a:cubicBezTo>
                  <a:pt x="1830658" y="1309751"/>
                  <a:pt x="1831334" y="1313666"/>
                  <a:pt x="1829981" y="1314409"/>
                </a:cubicBezTo>
                <a:cubicBezTo>
                  <a:pt x="1822771" y="1314628"/>
                  <a:pt x="1816656" y="1316542"/>
                  <a:pt x="1816418" y="1327601"/>
                </a:cubicBezTo>
                <a:cubicBezTo>
                  <a:pt x="1821980" y="1338307"/>
                  <a:pt x="1827124" y="1349889"/>
                  <a:pt x="1834248" y="1357404"/>
                </a:cubicBezTo>
                <a:cubicBezTo>
                  <a:pt x="1828419" y="1359100"/>
                  <a:pt x="1826247" y="1353214"/>
                  <a:pt x="1826238" y="1349251"/>
                </a:cubicBezTo>
                <a:cubicBezTo>
                  <a:pt x="1824895" y="1356595"/>
                  <a:pt x="1819980" y="1345060"/>
                  <a:pt x="1820056" y="1354633"/>
                </a:cubicBezTo>
                <a:cubicBezTo>
                  <a:pt x="1823400" y="1359243"/>
                  <a:pt x="1828638" y="1359929"/>
                  <a:pt x="1829600" y="1369454"/>
                </a:cubicBezTo>
                <a:cubicBezTo>
                  <a:pt x="1831019" y="1376626"/>
                  <a:pt x="1826495" y="1374588"/>
                  <a:pt x="1826152" y="1379055"/>
                </a:cubicBezTo>
                <a:cubicBezTo>
                  <a:pt x="1831915" y="1383370"/>
                  <a:pt x="1839973" y="1391237"/>
                  <a:pt x="1838620" y="1402687"/>
                </a:cubicBezTo>
                <a:cubicBezTo>
                  <a:pt x="1842602" y="1403868"/>
                  <a:pt x="1840811" y="1396105"/>
                  <a:pt x="1844792" y="1397295"/>
                </a:cubicBezTo>
                <a:cubicBezTo>
                  <a:pt x="1846888" y="1405058"/>
                  <a:pt x="1841802" y="1412354"/>
                  <a:pt x="1845516" y="1415555"/>
                </a:cubicBezTo>
                <a:cubicBezTo>
                  <a:pt x="1847507" y="1410783"/>
                  <a:pt x="1848040" y="1403772"/>
                  <a:pt x="1851336" y="1401048"/>
                </a:cubicBezTo>
                <a:cubicBezTo>
                  <a:pt x="1851774" y="1404268"/>
                  <a:pt x="1853603" y="1404620"/>
                  <a:pt x="1854165" y="1407573"/>
                </a:cubicBezTo>
                <a:cubicBezTo>
                  <a:pt x="1853470" y="1412192"/>
                  <a:pt x="1846516" y="1407135"/>
                  <a:pt x="1848079" y="1415231"/>
                </a:cubicBezTo>
                <a:cubicBezTo>
                  <a:pt x="1851079" y="1417260"/>
                  <a:pt x="1852870" y="1421775"/>
                  <a:pt x="1857270" y="1420946"/>
                </a:cubicBezTo>
                <a:cubicBezTo>
                  <a:pt x="1856261" y="1414545"/>
                  <a:pt x="1852098" y="1409963"/>
                  <a:pt x="1857994" y="1407068"/>
                </a:cubicBezTo>
                <a:cubicBezTo>
                  <a:pt x="1860575" y="1410821"/>
                  <a:pt x="1862328" y="1416240"/>
                  <a:pt x="1864900" y="1419965"/>
                </a:cubicBezTo>
                <a:cubicBezTo>
                  <a:pt x="1861233" y="1407382"/>
                  <a:pt x="1861280" y="1394847"/>
                  <a:pt x="1864719" y="1383294"/>
                </a:cubicBezTo>
                <a:cubicBezTo>
                  <a:pt x="1860880" y="1384656"/>
                  <a:pt x="1861776" y="1376207"/>
                  <a:pt x="1860442" y="1372416"/>
                </a:cubicBezTo>
                <a:cubicBezTo>
                  <a:pt x="1862814" y="1371063"/>
                  <a:pt x="1868243" y="1374512"/>
                  <a:pt x="1866634" y="1367034"/>
                </a:cubicBezTo>
                <a:cubicBezTo>
                  <a:pt x="1861918" y="1365653"/>
                  <a:pt x="1863214" y="1367254"/>
                  <a:pt x="1859985" y="1361005"/>
                </a:cubicBezTo>
                <a:cubicBezTo>
                  <a:pt x="1861680" y="1373702"/>
                  <a:pt x="1853851" y="1389237"/>
                  <a:pt x="1849155" y="1378426"/>
                </a:cubicBezTo>
                <a:cubicBezTo>
                  <a:pt x="1850850" y="1375426"/>
                  <a:pt x="1851717" y="1369358"/>
                  <a:pt x="1849984" y="1366872"/>
                </a:cubicBezTo>
                <a:cubicBezTo>
                  <a:pt x="1846221" y="1366701"/>
                  <a:pt x="1845612" y="1376578"/>
                  <a:pt x="1843621" y="1367672"/>
                </a:cubicBezTo>
                <a:cubicBezTo>
                  <a:pt x="1849746" y="1366368"/>
                  <a:pt x="1842964" y="1360510"/>
                  <a:pt x="1841973" y="1358710"/>
                </a:cubicBezTo>
                <a:cubicBezTo>
                  <a:pt x="1841830" y="1354890"/>
                  <a:pt x="1841678" y="1351118"/>
                  <a:pt x="1841525" y="1347318"/>
                </a:cubicBezTo>
                <a:cubicBezTo>
                  <a:pt x="1846374" y="1347613"/>
                  <a:pt x="1852155" y="1338278"/>
                  <a:pt x="1855451" y="1343241"/>
                </a:cubicBezTo>
                <a:cubicBezTo>
                  <a:pt x="1855127" y="1348451"/>
                  <a:pt x="1848460" y="1343822"/>
                  <a:pt x="1849346" y="1350880"/>
                </a:cubicBezTo>
                <a:cubicBezTo>
                  <a:pt x="1853994" y="1356595"/>
                  <a:pt x="1856822" y="1350689"/>
                  <a:pt x="1861071" y="1356271"/>
                </a:cubicBezTo>
                <a:cubicBezTo>
                  <a:pt x="1862861" y="1354747"/>
                  <a:pt x="1864052" y="1352337"/>
                  <a:pt x="1864633" y="1348927"/>
                </a:cubicBezTo>
                <a:cubicBezTo>
                  <a:pt x="1863519" y="1345479"/>
                  <a:pt x="1860461" y="1346060"/>
                  <a:pt x="1860442" y="1340317"/>
                </a:cubicBezTo>
                <a:cubicBezTo>
                  <a:pt x="1862071" y="1340241"/>
                  <a:pt x="1862328" y="1342993"/>
                  <a:pt x="1864357" y="1342117"/>
                </a:cubicBezTo>
                <a:cubicBezTo>
                  <a:pt x="1864290" y="1340593"/>
                  <a:pt x="1864233" y="1339088"/>
                  <a:pt x="1864176" y="1337535"/>
                </a:cubicBezTo>
                <a:cubicBezTo>
                  <a:pt x="1863814" y="1335840"/>
                  <a:pt x="1863966" y="1333068"/>
                  <a:pt x="1862728" y="1333135"/>
                </a:cubicBezTo>
                <a:cubicBezTo>
                  <a:pt x="1854784" y="1335754"/>
                  <a:pt x="1847345" y="1335078"/>
                  <a:pt x="1844526" y="1326305"/>
                </a:cubicBezTo>
                <a:cubicBezTo>
                  <a:pt x="1850260" y="1331935"/>
                  <a:pt x="1848803" y="1325905"/>
                  <a:pt x="1855994" y="1324820"/>
                </a:cubicBezTo>
                <a:cubicBezTo>
                  <a:pt x="1856080" y="1327115"/>
                  <a:pt x="1856175" y="1329411"/>
                  <a:pt x="1856270" y="1331697"/>
                </a:cubicBezTo>
                <a:cubicBezTo>
                  <a:pt x="1860156" y="1328020"/>
                  <a:pt x="1860499" y="1330620"/>
                  <a:pt x="1865186" y="1330535"/>
                </a:cubicBezTo>
                <a:cubicBezTo>
                  <a:pt x="1861147" y="1324420"/>
                  <a:pt x="1858166" y="1325639"/>
                  <a:pt x="1858166" y="1315371"/>
                </a:cubicBezTo>
                <a:cubicBezTo>
                  <a:pt x="1853841" y="1322619"/>
                  <a:pt x="1846174" y="1320162"/>
                  <a:pt x="1840430" y="1319952"/>
                </a:cubicBezTo>
                <a:cubicBezTo>
                  <a:pt x="1847622" y="1321657"/>
                  <a:pt x="1842373" y="1302836"/>
                  <a:pt x="1842354" y="1303646"/>
                </a:cubicBezTo>
                <a:cubicBezTo>
                  <a:pt x="1836706" y="1307170"/>
                  <a:pt x="1839954" y="1323915"/>
                  <a:pt x="1832524" y="1314094"/>
                </a:cubicBezTo>
                <a:cubicBezTo>
                  <a:pt x="1835848" y="1312809"/>
                  <a:pt x="1836887" y="1308008"/>
                  <a:pt x="1835782" y="1299912"/>
                </a:cubicBezTo>
                <a:cubicBezTo>
                  <a:pt x="1831581" y="1302036"/>
                  <a:pt x="1831448" y="1295740"/>
                  <a:pt x="1829152" y="1293873"/>
                </a:cubicBezTo>
                <a:cubicBezTo>
                  <a:pt x="1832410" y="1293206"/>
                  <a:pt x="1833448" y="1289120"/>
                  <a:pt x="1835249" y="1286224"/>
                </a:cubicBezTo>
                <a:cubicBezTo>
                  <a:pt x="1830419" y="1282157"/>
                  <a:pt x="1841040" y="1279671"/>
                  <a:pt x="1836068" y="1274661"/>
                </a:cubicBezTo>
                <a:cubicBezTo>
                  <a:pt x="1832505" y="1279195"/>
                  <a:pt x="1831877" y="1278319"/>
                  <a:pt x="1828619" y="1280195"/>
                </a:cubicBezTo>
                <a:cubicBezTo>
                  <a:pt x="1828343" y="1269584"/>
                  <a:pt x="1818246" y="1266107"/>
                  <a:pt x="1823885" y="1257878"/>
                </a:cubicBezTo>
                <a:cubicBezTo>
                  <a:pt x="1827619" y="1260878"/>
                  <a:pt x="1829086" y="1256411"/>
                  <a:pt x="1834172" y="1258859"/>
                </a:cubicBezTo>
                <a:cubicBezTo>
                  <a:pt x="1834858" y="1252506"/>
                  <a:pt x="1831457" y="1254582"/>
                  <a:pt x="1831257" y="1250039"/>
                </a:cubicBezTo>
                <a:cubicBezTo>
                  <a:pt x="1835172" y="1246867"/>
                  <a:pt x="1839792" y="1244771"/>
                  <a:pt x="1842354" y="1239485"/>
                </a:cubicBezTo>
                <a:cubicBezTo>
                  <a:pt x="1840764" y="1238371"/>
                  <a:pt x="1839173" y="1225045"/>
                  <a:pt x="1840544" y="1225960"/>
                </a:cubicBezTo>
                <a:cubicBezTo>
                  <a:pt x="1843707" y="1237694"/>
                  <a:pt x="1851689" y="1224902"/>
                  <a:pt x="1855994" y="1228550"/>
                </a:cubicBezTo>
                <a:cubicBezTo>
                  <a:pt x="1851908" y="1228055"/>
                  <a:pt x="1853079" y="1219006"/>
                  <a:pt x="1855537" y="1217168"/>
                </a:cubicBezTo>
                <a:cubicBezTo>
                  <a:pt x="1852165" y="1217530"/>
                  <a:pt x="1847640" y="1220292"/>
                  <a:pt x="1848898" y="1211148"/>
                </a:cubicBezTo>
                <a:cubicBezTo>
                  <a:pt x="1853632" y="1214634"/>
                  <a:pt x="1858823" y="1210596"/>
                  <a:pt x="1862814" y="1207043"/>
                </a:cubicBezTo>
                <a:cubicBezTo>
                  <a:pt x="1864176" y="1212491"/>
                  <a:pt x="1866186" y="1216568"/>
                  <a:pt x="1866091" y="1224979"/>
                </a:cubicBezTo>
                <a:cubicBezTo>
                  <a:pt x="1868443" y="1224359"/>
                  <a:pt x="1870291" y="1222921"/>
                  <a:pt x="1871005" y="1219740"/>
                </a:cubicBezTo>
                <a:cubicBezTo>
                  <a:pt x="1865462" y="1217530"/>
                  <a:pt x="1870682" y="1208434"/>
                  <a:pt x="1868919" y="1199394"/>
                </a:cubicBezTo>
                <a:cubicBezTo>
                  <a:pt x="1873396" y="1199232"/>
                  <a:pt x="1872796" y="1191165"/>
                  <a:pt x="1876197" y="1189307"/>
                </a:cubicBezTo>
                <a:cubicBezTo>
                  <a:pt x="1876349" y="1200356"/>
                  <a:pt x="1880835" y="1207786"/>
                  <a:pt x="1877197" y="1214406"/>
                </a:cubicBezTo>
                <a:cubicBezTo>
                  <a:pt x="1881826" y="1214625"/>
                  <a:pt x="1883473" y="1217092"/>
                  <a:pt x="1887388" y="1213101"/>
                </a:cubicBezTo>
                <a:cubicBezTo>
                  <a:pt x="1889189" y="1225817"/>
                  <a:pt x="1892856" y="1234694"/>
                  <a:pt x="1898666" y="1239133"/>
                </a:cubicBezTo>
                <a:cubicBezTo>
                  <a:pt x="1900914" y="1234818"/>
                  <a:pt x="1896637" y="1232341"/>
                  <a:pt x="1900847" y="1229703"/>
                </a:cubicBezTo>
                <a:cubicBezTo>
                  <a:pt x="1902323" y="1234104"/>
                  <a:pt x="1906610" y="1232580"/>
                  <a:pt x="1906410" y="1240476"/>
                </a:cubicBezTo>
                <a:cubicBezTo>
                  <a:pt x="1903171" y="1243552"/>
                  <a:pt x="1900647" y="1234151"/>
                  <a:pt x="1901400" y="1243400"/>
                </a:cubicBezTo>
                <a:cubicBezTo>
                  <a:pt x="1908877" y="1244276"/>
                  <a:pt x="1911620" y="1251134"/>
                  <a:pt x="1915868" y="1253011"/>
                </a:cubicBezTo>
                <a:cubicBezTo>
                  <a:pt x="1911658" y="1257173"/>
                  <a:pt x="1903524" y="1273261"/>
                  <a:pt x="1898285" y="1262136"/>
                </a:cubicBezTo>
                <a:cubicBezTo>
                  <a:pt x="1898142" y="1257592"/>
                  <a:pt x="1901666" y="1258792"/>
                  <a:pt x="1900485" y="1252677"/>
                </a:cubicBezTo>
                <a:cubicBezTo>
                  <a:pt x="1896361" y="1250525"/>
                  <a:pt x="1894951" y="1254830"/>
                  <a:pt x="1890208" y="1251706"/>
                </a:cubicBezTo>
                <a:cubicBezTo>
                  <a:pt x="1889236" y="1254496"/>
                  <a:pt x="1888769" y="1258040"/>
                  <a:pt x="1889389" y="1263298"/>
                </a:cubicBezTo>
                <a:cubicBezTo>
                  <a:pt x="1890894" y="1263440"/>
                  <a:pt x="1892980" y="1262421"/>
                  <a:pt x="1893303" y="1265079"/>
                </a:cubicBezTo>
                <a:cubicBezTo>
                  <a:pt x="1893865" y="1275232"/>
                  <a:pt x="1888703" y="1276490"/>
                  <a:pt x="1883559" y="1277766"/>
                </a:cubicBezTo>
                <a:cubicBezTo>
                  <a:pt x="1890674" y="1284176"/>
                  <a:pt x="1890951" y="1302026"/>
                  <a:pt x="1890113" y="1313580"/>
                </a:cubicBezTo>
                <a:cubicBezTo>
                  <a:pt x="1893218" y="1314609"/>
                  <a:pt x="1896047" y="1316142"/>
                  <a:pt x="1900390" y="1314590"/>
                </a:cubicBezTo>
                <a:cubicBezTo>
                  <a:pt x="1895913" y="1323810"/>
                  <a:pt x="1904362" y="1318914"/>
                  <a:pt x="1905838" y="1323067"/>
                </a:cubicBezTo>
                <a:cubicBezTo>
                  <a:pt x="1901895" y="1328001"/>
                  <a:pt x="1904486" y="1329220"/>
                  <a:pt x="1907486" y="1332021"/>
                </a:cubicBezTo>
                <a:cubicBezTo>
                  <a:pt x="1907591" y="1337897"/>
                  <a:pt x="1902638" y="1335916"/>
                  <a:pt x="1902752" y="1341802"/>
                </a:cubicBezTo>
                <a:cubicBezTo>
                  <a:pt x="1905095" y="1345184"/>
                  <a:pt x="1908924" y="1345527"/>
                  <a:pt x="1910763" y="1349908"/>
                </a:cubicBezTo>
                <a:cubicBezTo>
                  <a:pt x="1909401" y="1338707"/>
                  <a:pt x="1909248" y="1337897"/>
                  <a:pt x="1911210" y="1329239"/>
                </a:cubicBezTo>
                <a:cubicBezTo>
                  <a:pt x="1906467" y="1328249"/>
                  <a:pt x="1907467" y="1313961"/>
                  <a:pt x="1904305" y="1316371"/>
                </a:cubicBezTo>
                <a:cubicBezTo>
                  <a:pt x="1903505" y="1310132"/>
                  <a:pt x="1908953" y="1313656"/>
                  <a:pt x="1909125" y="1308875"/>
                </a:cubicBezTo>
                <a:cubicBezTo>
                  <a:pt x="1907172" y="1307932"/>
                  <a:pt x="1905762" y="1305922"/>
                  <a:pt x="1903838" y="1304979"/>
                </a:cubicBezTo>
                <a:cubicBezTo>
                  <a:pt x="1903762" y="1308389"/>
                  <a:pt x="1904638" y="1313313"/>
                  <a:pt x="1902933" y="1314247"/>
                </a:cubicBezTo>
                <a:cubicBezTo>
                  <a:pt x="1899923" y="1307332"/>
                  <a:pt x="1896428" y="1301369"/>
                  <a:pt x="1894389" y="1292425"/>
                </a:cubicBezTo>
                <a:cubicBezTo>
                  <a:pt x="1902981" y="1288663"/>
                  <a:pt x="1901952" y="1304750"/>
                  <a:pt x="1910115" y="1301883"/>
                </a:cubicBezTo>
                <a:cubicBezTo>
                  <a:pt x="1907924" y="1306227"/>
                  <a:pt x="1910944" y="1308456"/>
                  <a:pt x="1911848" y="1313132"/>
                </a:cubicBezTo>
                <a:cubicBezTo>
                  <a:pt x="1916278" y="1314266"/>
                  <a:pt x="1913096" y="1303646"/>
                  <a:pt x="1917954" y="1305465"/>
                </a:cubicBezTo>
                <a:cubicBezTo>
                  <a:pt x="1921755" y="1307065"/>
                  <a:pt x="1918650" y="1313818"/>
                  <a:pt x="1920878" y="1314266"/>
                </a:cubicBezTo>
                <a:cubicBezTo>
                  <a:pt x="1923479" y="1309141"/>
                  <a:pt x="1919469" y="1307017"/>
                  <a:pt x="1921678" y="1302712"/>
                </a:cubicBezTo>
                <a:cubicBezTo>
                  <a:pt x="1917735" y="1304274"/>
                  <a:pt x="1915925" y="1301445"/>
                  <a:pt x="1916230" y="1294235"/>
                </a:cubicBezTo>
                <a:cubicBezTo>
                  <a:pt x="1921916" y="1290901"/>
                  <a:pt x="1926974" y="1311780"/>
                  <a:pt x="1930422" y="1297016"/>
                </a:cubicBezTo>
                <a:cubicBezTo>
                  <a:pt x="1928289" y="1297273"/>
                  <a:pt x="1926155" y="1297540"/>
                  <a:pt x="1924050" y="1297835"/>
                </a:cubicBezTo>
                <a:cubicBezTo>
                  <a:pt x="1924402" y="1290568"/>
                  <a:pt x="1920678" y="1288891"/>
                  <a:pt x="1924860" y="1286234"/>
                </a:cubicBezTo>
                <a:cubicBezTo>
                  <a:pt x="1927717" y="1295321"/>
                  <a:pt x="1928651" y="1280633"/>
                  <a:pt x="1932223" y="1278442"/>
                </a:cubicBezTo>
                <a:cubicBezTo>
                  <a:pt x="1928613" y="1271499"/>
                  <a:pt x="1927441" y="1274004"/>
                  <a:pt x="1924040" y="1265755"/>
                </a:cubicBezTo>
                <a:cubicBezTo>
                  <a:pt x="1927555" y="1266917"/>
                  <a:pt x="1922698" y="1255096"/>
                  <a:pt x="1926222" y="1256278"/>
                </a:cubicBezTo>
                <a:cubicBezTo>
                  <a:pt x="1928346" y="1257087"/>
                  <a:pt x="1929022" y="1273242"/>
                  <a:pt x="1931670" y="1264774"/>
                </a:cubicBezTo>
                <a:cubicBezTo>
                  <a:pt x="1928136" y="1260430"/>
                  <a:pt x="1930622" y="1255220"/>
                  <a:pt x="1928593" y="1251420"/>
                </a:cubicBezTo>
                <a:cubicBezTo>
                  <a:pt x="1924536" y="1250772"/>
                  <a:pt x="1923593" y="1257449"/>
                  <a:pt x="1922116" y="1249934"/>
                </a:cubicBezTo>
                <a:cubicBezTo>
                  <a:pt x="1925107" y="1241876"/>
                  <a:pt x="1932804" y="1252591"/>
                  <a:pt x="1933594" y="1248477"/>
                </a:cubicBezTo>
                <a:cubicBezTo>
                  <a:pt x="1931298" y="1244200"/>
                  <a:pt x="1928631" y="1240599"/>
                  <a:pt x="1927870" y="1233170"/>
                </a:cubicBezTo>
                <a:cubicBezTo>
                  <a:pt x="1932604" y="1231951"/>
                  <a:pt x="1933918" y="1225436"/>
                  <a:pt x="1939052" y="1224835"/>
                </a:cubicBezTo>
                <a:cubicBezTo>
                  <a:pt x="1936909" y="1237542"/>
                  <a:pt x="1946110" y="1226750"/>
                  <a:pt x="1947063" y="1233018"/>
                </a:cubicBezTo>
                <a:cubicBezTo>
                  <a:pt x="1946081" y="1242362"/>
                  <a:pt x="1941871" y="1233361"/>
                  <a:pt x="1936975" y="1236580"/>
                </a:cubicBezTo>
                <a:cubicBezTo>
                  <a:pt x="1939099" y="1243238"/>
                  <a:pt x="1939947" y="1242628"/>
                  <a:pt x="1937518" y="1250267"/>
                </a:cubicBezTo>
                <a:cubicBezTo>
                  <a:pt x="1942738" y="1243705"/>
                  <a:pt x="1945377" y="1252039"/>
                  <a:pt x="1943062" y="1261031"/>
                </a:cubicBezTo>
                <a:cubicBezTo>
                  <a:pt x="1949415" y="1249067"/>
                  <a:pt x="1955644" y="1265898"/>
                  <a:pt x="1966084" y="1260392"/>
                </a:cubicBezTo>
                <a:cubicBezTo>
                  <a:pt x="1964846" y="1247534"/>
                  <a:pt x="1969980" y="1256535"/>
                  <a:pt x="1971180" y="1259754"/>
                </a:cubicBezTo>
                <a:cubicBezTo>
                  <a:pt x="1971018" y="1255668"/>
                  <a:pt x="1967217" y="1246905"/>
                  <a:pt x="1970551" y="1243781"/>
                </a:cubicBezTo>
                <a:cubicBezTo>
                  <a:pt x="1972180" y="1243676"/>
                  <a:pt x="1972428" y="1246448"/>
                  <a:pt x="1974456" y="1245562"/>
                </a:cubicBezTo>
                <a:cubicBezTo>
                  <a:pt x="1974418" y="1236923"/>
                  <a:pt x="1978876" y="1235294"/>
                  <a:pt x="1978828" y="1226664"/>
                </a:cubicBezTo>
                <a:cubicBezTo>
                  <a:pt x="1977809" y="1226303"/>
                  <a:pt x="1976304" y="1226922"/>
                  <a:pt x="1976190" y="1224702"/>
                </a:cubicBezTo>
                <a:cubicBezTo>
                  <a:pt x="1980305" y="1226893"/>
                  <a:pt x="1985896" y="1226036"/>
                  <a:pt x="1989191" y="1229941"/>
                </a:cubicBezTo>
                <a:cubicBezTo>
                  <a:pt x="1986715" y="1241419"/>
                  <a:pt x="1989696" y="1262069"/>
                  <a:pt x="1995735" y="1265746"/>
                </a:cubicBezTo>
                <a:cubicBezTo>
                  <a:pt x="1993811" y="1272118"/>
                  <a:pt x="1984972" y="1278890"/>
                  <a:pt x="1988906" y="1287281"/>
                </a:cubicBezTo>
                <a:cubicBezTo>
                  <a:pt x="1989916" y="1283129"/>
                  <a:pt x="1990944" y="1279042"/>
                  <a:pt x="1995002" y="1279614"/>
                </a:cubicBezTo>
                <a:cubicBezTo>
                  <a:pt x="1995507" y="1283576"/>
                  <a:pt x="1991868" y="1291425"/>
                  <a:pt x="1995545" y="1293301"/>
                </a:cubicBezTo>
                <a:cubicBezTo>
                  <a:pt x="2001307" y="1286062"/>
                  <a:pt x="1996897" y="1275537"/>
                  <a:pt x="2000926" y="1267393"/>
                </a:cubicBezTo>
                <a:cubicBezTo>
                  <a:pt x="1998602" y="1265602"/>
                  <a:pt x="1996326" y="1263726"/>
                  <a:pt x="1996650" y="1256516"/>
                </a:cubicBezTo>
                <a:cubicBezTo>
                  <a:pt x="2000612" y="1257640"/>
                  <a:pt x="2001183" y="1253572"/>
                  <a:pt x="2004193" y="1253239"/>
                </a:cubicBezTo>
                <a:cubicBezTo>
                  <a:pt x="2006994" y="1238333"/>
                  <a:pt x="2006041" y="1217597"/>
                  <a:pt x="2011299" y="1206472"/>
                </a:cubicBezTo>
                <a:cubicBezTo>
                  <a:pt x="2006765" y="1205738"/>
                  <a:pt x="2007527" y="1217787"/>
                  <a:pt x="2003832" y="1212034"/>
                </a:cubicBezTo>
                <a:cubicBezTo>
                  <a:pt x="2003612" y="1205947"/>
                  <a:pt x="2007670" y="1206576"/>
                  <a:pt x="2007203" y="1200147"/>
                </a:cubicBezTo>
                <a:cubicBezTo>
                  <a:pt x="2005203" y="1200195"/>
                  <a:pt x="2002812" y="1201014"/>
                  <a:pt x="2003212" y="1196089"/>
                </a:cubicBezTo>
                <a:cubicBezTo>
                  <a:pt x="2004679" y="1195508"/>
                  <a:pt x="2006832" y="1195994"/>
                  <a:pt x="2006937" y="1193298"/>
                </a:cubicBezTo>
                <a:cubicBezTo>
                  <a:pt x="2005451" y="1187298"/>
                  <a:pt x="2002193" y="1184993"/>
                  <a:pt x="2001203" y="1178011"/>
                </a:cubicBezTo>
                <a:cubicBezTo>
                  <a:pt x="2010737" y="1176258"/>
                  <a:pt x="2008537" y="1159704"/>
                  <a:pt x="2001660" y="1157322"/>
                </a:cubicBezTo>
                <a:cubicBezTo>
                  <a:pt x="2002850" y="1147959"/>
                  <a:pt x="2005937" y="1144845"/>
                  <a:pt x="2009765" y="1135644"/>
                </a:cubicBezTo>
                <a:cubicBezTo>
                  <a:pt x="2014461" y="1145016"/>
                  <a:pt x="2010232" y="1148912"/>
                  <a:pt x="2010680" y="1158437"/>
                </a:cubicBezTo>
                <a:cubicBezTo>
                  <a:pt x="2020548" y="1162695"/>
                  <a:pt x="2016776" y="1128624"/>
                  <a:pt x="2012299" y="1135329"/>
                </a:cubicBezTo>
                <a:cubicBezTo>
                  <a:pt x="2013871" y="1129443"/>
                  <a:pt x="2016538" y="1130738"/>
                  <a:pt x="2019862" y="1132062"/>
                </a:cubicBezTo>
                <a:cubicBezTo>
                  <a:pt x="2018433" y="1124871"/>
                  <a:pt x="2023929" y="1128395"/>
                  <a:pt x="2023310" y="1122442"/>
                </a:cubicBezTo>
                <a:cubicBezTo>
                  <a:pt x="2020433" y="1123470"/>
                  <a:pt x="2018500" y="1122537"/>
                  <a:pt x="2018043" y="1118556"/>
                </a:cubicBezTo>
                <a:cubicBezTo>
                  <a:pt x="2019614" y="1116003"/>
                  <a:pt x="2022643" y="1115717"/>
                  <a:pt x="2024215" y="1113174"/>
                </a:cubicBezTo>
                <a:cubicBezTo>
                  <a:pt x="2021586" y="1097058"/>
                  <a:pt x="2023301" y="1093553"/>
                  <a:pt x="2022672" y="1074407"/>
                </a:cubicBezTo>
                <a:cubicBezTo>
                  <a:pt x="2020157" y="1071426"/>
                  <a:pt x="2015928" y="1071883"/>
                  <a:pt x="2014671" y="1066254"/>
                </a:cubicBezTo>
                <a:cubicBezTo>
                  <a:pt x="2016738" y="1061168"/>
                  <a:pt x="2017271" y="1059167"/>
                  <a:pt x="2015404" y="1052414"/>
                </a:cubicBezTo>
                <a:cubicBezTo>
                  <a:pt x="2017633" y="1052309"/>
                  <a:pt x="2019357" y="1051414"/>
                  <a:pt x="2020405" y="1049499"/>
                </a:cubicBezTo>
                <a:cubicBezTo>
                  <a:pt x="2021491" y="1039870"/>
                  <a:pt x="2017376" y="1040937"/>
                  <a:pt x="2017214" y="1033850"/>
                </a:cubicBezTo>
                <a:cubicBezTo>
                  <a:pt x="2020900" y="1033659"/>
                  <a:pt x="2025520" y="1031545"/>
                  <a:pt x="2027511" y="1034831"/>
                </a:cubicBezTo>
                <a:cubicBezTo>
                  <a:pt x="2027044" y="1030554"/>
                  <a:pt x="2028739" y="1029621"/>
                  <a:pt x="2028406" y="1025553"/>
                </a:cubicBezTo>
                <a:cubicBezTo>
                  <a:pt x="2024348" y="1023039"/>
                  <a:pt x="2021624" y="1033183"/>
                  <a:pt x="2019500" y="1026658"/>
                </a:cubicBezTo>
                <a:cubicBezTo>
                  <a:pt x="2018957" y="1019924"/>
                  <a:pt x="2023720" y="1018067"/>
                  <a:pt x="2025691" y="1021296"/>
                </a:cubicBezTo>
                <a:cubicBezTo>
                  <a:pt x="2027654" y="1007904"/>
                  <a:pt x="2044256" y="993931"/>
                  <a:pt x="2030501" y="981729"/>
                </a:cubicBezTo>
                <a:cubicBezTo>
                  <a:pt x="2032197" y="980777"/>
                  <a:pt x="2032816" y="978148"/>
                  <a:pt x="2035512" y="978795"/>
                </a:cubicBezTo>
                <a:cubicBezTo>
                  <a:pt x="2033292" y="968775"/>
                  <a:pt x="2034349" y="966727"/>
                  <a:pt x="2030968" y="961031"/>
                </a:cubicBezTo>
                <a:cubicBezTo>
                  <a:pt x="2032759" y="960241"/>
                  <a:pt x="2032959" y="957002"/>
                  <a:pt x="2034607" y="955992"/>
                </a:cubicBezTo>
                <a:cubicBezTo>
                  <a:pt x="2038131" y="953621"/>
                  <a:pt x="2038036" y="958755"/>
                  <a:pt x="2041055" y="957469"/>
                </a:cubicBezTo>
                <a:cubicBezTo>
                  <a:pt x="2046551" y="940667"/>
                  <a:pt x="2038360" y="909701"/>
                  <a:pt x="2027044" y="927151"/>
                </a:cubicBezTo>
                <a:cubicBezTo>
                  <a:pt x="2026701" y="920207"/>
                  <a:pt x="2027749" y="915406"/>
                  <a:pt x="2030321" y="912968"/>
                </a:cubicBezTo>
                <a:cubicBezTo>
                  <a:pt x="2034950" y="914968"/>
                  <a:pt x="2038836" y="918435"/>
                  <a:pt x="2044608" y="918035"/>
                </a:cubicBezTo>
                <a:cubicBezTo>
                  <a:pt x="2055219" y="938438"/>
                  <a:pt x="2063563" y="964956"/>
                  <a:pt x="2051161" y="985939"/>
                </a:cubicBezTo>
                <a:cubicBezTo>
                  <a:pt x="2046589" y="993664"/>
                  <a:pt x="2041846" y="987892"/>
                  <a:pt x="2040236" y="1001122"/>
                </a:cubicBezTo>
                <a:cubicBezTo>
                  <a:pt x="2045989" y="999693"/>
                  <a:pt x="2047732" y="996760"/>
                  <a:pt x="2051790" y="1001894"/>
                </a:cubicBezTo>
                <a:cubicBezTo>
                  <a:pt x="2049456" y="983320"/>
                  <a:pt x="2067640" y="996560"/>
                  <a:pt x="2071716" y="987901"/>
                </a:cubicBezTo>
                <a:cubicBezTo>
                  <a:pt x="2073735" y="990330"/>
                  <a:pt x="2073602" y="997217"/>
                  <a:pt x="2077183" y="996378"/>
                </a:cubicBezTo>
                <a:cubicBezTo>
                  <a:pt x="2079784" y="994721"/>
                  <a:pt x="2081108" y="991054"/>
                  <a:pt x="2083270" y="988730"/>
                </a:cubicBezTo>
                <a:cubicBezTo>
                  <a:pt x="2088414" y="995131"/>
                  <a:pt x="2096433" y="988187"/>
                  <a:pt x="2107664" y="990216"/>
                </a:cubicBezTo>
                <a:cubicBezTo>
                  <a:pt x="2107759" y="992464"/>
                  <a:pt x="2106740" y="993035"/>
                  <a:pt x="2106568" y="994912"/>
                </a:cubicBezTo>
                <a:cubicBezTo>
                  <a:pt x="2119789" y="988682"/>
                  <a:pt x="2133009" y="1001093"/>
                  <a:pt x="2144592" y="985472"/>
                </a:cubicBezTo>
                <a:cubicBezTo>
                  <a:pt x="2149812" y="986206"/>
                  <a:pt x="2152402" y="992387"/>
                  <a:pt x="2158889" y="990492"/>
                </a:cubicBezTo>
                <a:cubicBezTo>
                  <a:pt x="2159051" y="997588"/>
                  <a:pt x="2160870" y="1001217"/>
                  <a:pt x="2162070" y="1006151"/>
                </a:cubicBezTo>
                <a:cubicBezTo>
                  <a:pt x="2178939" y="977538"/>
                  <a:pt x="2168319" y="914825"/>
                  <a:pt x="2143059" y="914606"/>
                </a:cubicBezTo>
                <a:cubicBezTo>
                  <a:pt x="2129723" y="897557"/>
                  <a:pt x="2114236" y="889279"/>
                  <a:pt x="2096119" y="893118"/>
                </a:cubicBezTo>
                <a:cubicBezTo>
                  <a:pt x="2094024" y="886555"/>
                  <a:pt x="2096843" y="885222"/>
                  <a:pt x="2094300" y="879583"/>
                </a:cubicBezTo>
                <a:cubicBezTo>
                  <a:pt x="2084813" y="882736"/>
                  <a:pt x="2079508" y="877192"/>
                  <a:pt x="2075917" y="868172"/>
                </a:cubicBezTo>
                <a:cubicBezTo>
                  <a:pt x="2075345" y="875106"/>
                  <a:pt x="2073116" y="866343"/>
                  <a:pt x="2070821" y="868810"/>
                </a:cubicBezTo>
                <a:cubicBezTo>
                  <a:pt x="2072764" y="872325"/>
                  <a:pt x="2075841" y="877106"/>
                  <a:pt x="2077908" y="886270"/>
                </a:cubicBezTo>
                <a:cubicBezTo>
                  <a:pt x="2064334" y="886308"/>
                  <a:pt x="2060734" y="901281"/>
                  <a:pt x="2048799" y="894566"/>
                </a:cubicBezTo>
                <a:cubicBezTo>
                  <a:pt x="2051142" y="874658"/>
                  <a:pt x="2061620" y="867419"/>
                  <a:pt x="2060820" y="842626"/>
                </a:cubicBezTo>
                <a:cubicBezTo>
                  <a:pt x="2059267" y="835892"/>
                  <a:pt x="2053857" y="837235"/>
                  <a:pt x="2053800" y="827481"/>
                </a:cubicBezTo>
                <a:cubicBezTo>
                  <a:pt x="2051580" y="827567"/>
                  <a:pt x="2049866" y="828491"/>
                  <a:pt x="2048790" y="830386"/>
                </a:cubicBezTo>
                <a:cubicBezTo>
                  <a:pt x="2044503" y="814813"/>
                  <a:pt x="2035416" y="815527"/>
                  <a:pt x="2025415" y="821919"/>
                </a:cubicBezTo>
                <a:cubicBezTo>
                  <a:pt x="2023777" y="814308"/>
                  <a:pt x="2024777" y="811098"/>
                  <a:pt x="2021129" y="811022"/>
                </a:cubicBezTo>
                <a:cubicBezTo>
                  <a:pt x="2019262" y="803840"/>
                  <a:pt x="2025187" y="808745"/>
                  <a:pt x="2023310" y="801573"/>
                </a:cubicBezTo>
                <a:cubicBezTo>
                  <a:pt x="2022291" y="801173"/>
                  <a:pt x="2021748" y="799830"/>
                  <a:pt x="2021853" y="797154"/>
                </a:cubicBezTo>
                <a:cubicBezTo>
                  <a:pt x="2019614" y="797277"/>
                  <a:pt x="2017919" y="798182"/>
                  <a:pt x="2016852" y="800116"/>
                </a:cubicBezTo>
                <a:cubicBezTo>
                  <a:pt x="2011528" y="781933"/>
                  <a:pt x="1982172" y="781980"/>
                  <a:pt x="1995831" y="754672"/>
                </a:cubicBezTo>
                <a:cubicBezTo>
                  <a:pt x="1999850" y="754596"/>
                  <a:pt x="2005108" y="751929"/>
                  <a:pt x="2007384" y="755482"/>
                </a:cubicBezTo>
                <a:cubicBezTo>
                  <a:pt x="2008804" y="741661"/>
                  <a:pt x="2018205" y="753500"/>
                  <a:pt x="2022310" y="744404"/>
                </a:cubicBezTo>
                <a:cubicBezTo>
                  <a:pt x="2013299" y="745071"/>
                  <a:pt x="2010318" y="739156"/>
                  <a:pt x="2004584" y="748967"/>
                </a:cubicBezTo>
                <a:cubicBezTo>
                  <a:pt x="2005613" y="734622"/>
                  <a:pt x="1998507" y="731993"/>
                  <a:pt x="2004936" y="725992"/>
                </a:cubicBezTo>
                <a:cubicBezTo>
                  <a:pt x="1998469" y="724468"/>
                  <a:pt x="1996088" y="722440"/>
                  <a:pt x="1993116" y="718353"/>
                </a:cubicBezTo>
                <a:cubicBezTo>
                  <a:pt x="1996774" y="715924"/>
                  <a:pt x="1991230" y="712810"/>
                  <a:pt x="1992668" y="706942"/>
                </a:cubicBezTo>
                <a:cubicBezTo>
                  <a:pt x="1999221" y="708552"/>
                  <a:pt x="2000336" y="701723"/>
                  <a:pt x="2002498" y="696522"/>
                </a:cubicBezTo>
                <a:cubicBezTo>
                  <a:pt x="2005327" y="705466"/>
                  <a:pt x="2011661" y="707133"/>
                  <a:pt x="2018309" y="708247"/>
                </a:cubicBezTo>
                <a:cubicBezTo>
                  <a:pt x="2018405" y="705514"/>
                  <a:pt x="2017833" y="701789"/>
                  <a:pt x="2019319" y="701237"/>
                </a:cubicBezTo>
                <a:cubicBezTo>
                  <a:pt x="2022243" y="705894"/>
                  <a:pt x="2025853" y="709143"/>
                  <a:pt x="2032330" y="706466"/>
                </a:cubicBezTo>
                <a:cubicBezTo>
                  <a:pt x="2030997" y="695065"/>
                  <a:pt x="2034245" y="689473"/>
                  <a:pt x="2031321" y="681358"/>
                </a:cubicBezTo>
                <a:cubicBezTo>
                  <a:pt x="2042817" y="674329"/>
                  <a:pt x="2029006" y="652821"/>
                  <a:pt x="2040055" y="643592"/>
                </a:cubicBezTo>
                <a:cubicBezTo>
                  <a:pt x="2034349" y="657174"/>
                  <a:pt x="2025310" y="641677"/>
                  <a:pt x="2021300" y="655164"/>
                </a:cubicBezTo>
                <a:cubicBezTo>
                  <a:pt x="2018491" y="648630"/>
                  <a:pt x="2015957" y="641506"/>
                  <a:pt x="2011671" y="638048"/>
                </a:cubicBezTo>
                <a:cubicBezTo>
                  <a:pt x="2011623" y="656517"/>
                  <a:pt x="1996754" y="646763"/>
                  <a:pt x="1994926" y="635590"/>
                </a:cubicBezTo>
                <a:cubicBezTo>
                  <a:pt x="1990915" y="638620"/>
                  <a:pt x="1987572" y="642725"/>
                  <a:pt x="1983819" y="646154"/>
                </a:cubicBezTo>
                <a:cubicBezTo>
                  <a:pt x="1983743" y="643877"/>
                  <a:pt x="1982686" y="643582"/>
                  <a:pt x="1982372" y="641772"/>
                </a:cubicBezTo>
                <a:cubicBezTo>
                  <a:pt x="1983705" y="632552"/>
                  <a:pt x="1987315" y="630142"/>
                  <a:pt x="1990820" y="629199"/>
                </a:cubicBezTo>
                <a:cubicBezTo>
                  <a:pt x="1988553" y="629809"/>
                  <a:pt x="1987763" y="627361"/>
                  <a:pt x="1988020" y="622722"/>
                </a:cubicBezTo>
                <a:cubicBezTo>
                  <a:pt x="1985286" y="624294"/>
                  <a:pt x="1980000" y="629275"/>
                  <a:pt x="1979000" y="621570"/>
                </a:cubicBezTo>
                <a:cubicBezTo>
                  <a:pt x="1982076" y="618084"/>
                  <a:pt x="1988525" y="621284"/>
                  <a:pt x="1986458" y="616055"/>
                </a:cubicBezTo>
                <a:cubicBezTo>
                  <a:pt x="1979762" y="621351"/>
                  <a:pt x="1987429" y="608149"/>
                  <a:pt x="1982095" y="602844"/>
                </a:cubicBezTo>
                <a:cubicBezTo>
                  <a:pt x="1985048" y="597052"/>
                  <a:pt x="1989582" y="601872"/>
                  <a:pt x="1993573" y="601396"/>
                </a:cubicBezTo>
                <a:cubicBezTo>
                  <a:pt x="1994964" y="595481"/>
                  <a:pt x="1992639" y="594338"/>
                  <a:pt x="1994468" y="592090"/>
                </a:cubicBezTo>
                <a:cubicBezTo>
                  <a:pt x="2007508" y="593185"/>
                  <a:pt x="2015519" y="587499"/>
                  <a:pt x="2023767" y="588356"/>
                </a:cubicBezTo>
                <a:cubicBezTo>
                  <a:pt x="2018700" y="586832"/>
                  <a:pt x="2023596" y="577212"/>
                  <a:pt x="2027139" y="576469"/>
                </a:cubicBezTo>
                <a:cubicBezTo>
                  <a:pt x="2028701" y="585737"/>
                  <a:pt x="2033406" y="573249"/>
                  <a:pt x="2036245" y="579898"/>
                </a:cubicBezTo>
                <a:cubicBezTo>
                  <a:pt x="2033521" y="585756"/>
                  <a:pt x="2032273" y="583898"/>
                  <a:pt x="2027425" y="583289"/>
                </a:cubicBezTo>
                <a:cubicBezTo>
                  <a:pt x="2025872" y="590337"/>
                  <a:pt x="2028768" y="590928"/>
                  <a:pt x="2026691" y="597157"/>
                </a:cubicBezTo>
                <a:cubicBezTo>
                  <a:pt x="2031854" y="600167"/>
                  <a:pt x="2026758" y="587251"/>
                  <a:pt x="2030149" y="587537"/>
                </a:cubicBezTo>
                <a:cubicBezTo>
                  <a:pt x="2032064" y="587670"/>
                  <a:pt x="2034816" y="586108"/>
                  <a:pt x="2035331" y="589156"/>
                </a:cubicBezTo>
                <a:cubicBezTo>
                  <a:pt x="2035359" y="592766"/>
                  <a:pt x="2032159" y="591356"/>
                  <a:pt x="2033045" y="596328"/>
                </a:cubicBezTo>
                <a:cubicBezTo>
                  <a:pt x="2039331" y="595652"/>
                  <a:pt x="2039531" y="600205"/>
                  <a:pt x="2038683" y="609378"/>
                </a:cubicBezTo>
                <a:cubicBezTo>
                  <a:pt x="2042379" y="609730"/>
                  <a:pt x="2041770" y="611073"/>
                  <a:pt x="2045322" y="615398"/>
                </a:cubicBezTo>
                <a:cubicBezTo>
                  <a:pt x="2045437" y="611026"/>
                  <a:pt x="2043694" y="610549"/>
                  <a:pt x="2043684" y="606454"/>
                </a:cubicBezTo>
                <a:cubicBezTo>
                  <a:pt x="2045265" y="603891"/>
                  <a:pt x="2048294" y="603606"/>
                  <a:pt x="2049885" y="601062"/>
                </a:cubicBezTo>
                <a:cubicBezTo>
                  <a:pt x="2046846" y="604930"/>
                  <a:pt x="2054419" y="614445"/>
                  <a:pt x="2056524" y="607101"/>
                </a:cubicBezTo>
                <a:cubicBezTo>
                  <a:pt x="2055133" y="605025"/>
                  <a:pt x="2053781" y="602910"/>
                  <a:pt x="2052438" y="600729"/>
                </a:cubicBezTo>
                <a:cubicBezTo>
                  <a:pt x="2059381" y="599634"/>
                  <a:pt x="2061343" y="610654"/>
                  <a:pt x="2065344" y="603672"/>
                </a:cubicBezTo>
                <a:cubicBezTo>
                  <a:pt x="2063544" y="603329"/>
                  <a:pt x="2063705" y="598862"/>
                  <a:pt x="2062534" y="597186"/>
                </a:cubicBezTo>
                <a:cubicBezTo>
                  <a:pt x="2065468" y="601462"/>
                  <a:pt x="2070487" y="596938"/>
                  <a:pt x="2071268" y="591471"/>
                </a:cubicBezTo>
                <a:cubicBezTo>
                  <a:pt x="2068316" y="592538"/>
                  <a:pt x="2065973" y="597014"/>
                  <a:pt x="2064791" y="589985"/>
                </a:cubicBezTo>
                <a:cubicBezTo>
                  <a:pt x="2070602" y="584422"/>
                  <a:pt x="2061458" y="562400"/>
                  <a:pt x="2059076" y="574707"/>
                </a:cubicBezTo>
                <a:cubicBezTo>
                  <a:pt x="2069354" y="572535"/>
                  <a:pt x="2059819" y="595062"/>
                  <a:pt x="2061801" y="578907"/>
                </a:cubicBezTo>
                <a:cubicBezTo>
                  <a:pt x="2057629" y="577421"/>
                  <a:pt x="2060353" y="586661"/>
                  <a:pt x="2056971" y="586403"/>
                </a:cubicBezTo>
                <a:cubicBezTo>
                  <a:pt x="2052704" y="561857"/>
                  <a:pt x="2064248" y="573697"/>
                  <a:pt x="2067354" y="557571"/>
                </a:cubicBezTo>
                <a:cubicBezTo>
                  <a:pt x="2064430" y="562086"/>
                  <a:pt x="2060505" y="564782"/>
                  <a:pt x="2057162" y="558876"/>
                </a:cubicBezTo>
                <a:cubicBezTo>
                  <a:pt x="2054752" y="536578"/>
                  <a:pt x="2043979" y="524500"/>
                  <a:pt x="2034064" y="525139"/>
                </a:cubicBezTo>
                <a:cubicBezTo>
                  <a:pt x="2039950" y="526453"/>
                  <a:pt x="2038912" y="517004"/>
                  <a:pt x="2039874" y="510670"/>
                </a:cubicBezTo>
                <a:cubicBezTo>
                  <a:pt x="2034302" y="512004"/>
                  <a:pt x="2034683" y="506279"/>
                  <a:pt x="2032883" y="495506"/>
                </a:cubicBezTo>
                <a:cubicBezTo>
                  <a:pt x="2029406" y="500145"/>
                  <a:pt x="2028006" y="501259"/>
                  <a:pt x="2023967" y="496659"/>
                </a:cubicBezTo>
                <a:cubicBezTo>
                  <a:pt x="2022310" y="499802"/>
                  <a:pt x="2023853" y="507889"/>
                  <a:pt x="2020595" y="508546"/>
                </a:cubicBezTo>
                <a:cubicBezTo>
                  <a:pt x="2017138" y="507422"/>
                  <a:pt x="2010470" y="505489"/>
                  <a:pt x="2013776" y="497964"/>
                </a:cubicBezTo>
                <a:cubicBezTo>
                  <a:pt x="2008813" y="501317"/>
                  <a:pt x="2001555" y="496373"/>
                  <a:pt x="2000117" y="508860"/>
                </a:cubicBezTo>
                <a:cubicBezTo>
                  <a:pt x="2001669" y="509775"/>
                  <a:pt x="2003107" y="510937"/>
                  <a:pt x="2004127" y="512947"/>
                </a:cubicBezTo>
                <a:cubicBezTo>
                  <a:pt x="2002850" y="513099"/>
                  <a:pt x="2001565" y="513251"/>
                  <a:pt x="2000307" y="513404"/>
                </a:cubicBezTo>
                <a:cubicBezTo>
                  <a:pt x="2008794" y="530158"/>
                  <a:pt x="1990992" y="548465"/>
                  <a:pt x="1985667" y="531330"/>
                </a:cubicBezTo>
                <a:cubicBezTo>
                  <a:pt x="1987353" y="531444"/>
                  <a:pt x="1994897" y="530511"/>
                  <a:pt x="1990668" y="528425"/>
                </a:cubicBezTo>
                <a:cubicBezTo>
                  <a:pt x="1987410" y="530206"/>
                  <a:pt x="1986048" y="528091"/>
                  <a:pt x="1986572" y="522072"/>
                </a:cubicBezTo>
                <a:cubicBezTo>
                  <a:pt x="1988715" y="525462"/>
                  <a:pt x="1992383" y="520224"/>
                  <a:pt x="1992659" y="514404"/>
                </a:cubicBezTo>
                <a:cubicBezTo>
                  <a:pt x="1987629" y="517404"/>
                  <a:pt x="1986858" y="511594"/>
                  <a:pt x="1984743" y="508565"/>
                </a:cubicBezTo>
                <a:cubicBezTo>
                  <a:pt x="1978971" y="519376"/>
                  <a:pt x="1966951" y="515366"/>
                  <a:pt x="1958540" y="525634"/>
                </a:cubicBezTo>
                <a:cubicBezTo>
                  <a:pt x="1958111" y="522434"/>
                  <a:pt x="1956292" y="522072"/>
                  <a:pt x="1955711" y="519138"/>
                </a:cubicBezTo>
                <a:cubicBezTo>
                  <a:pt x="1957711" y="518681"/>
                  <a:pt x="1960150" y="518862"/>
                  <a:pt x="1959359" y="514080"/>
                </a:cubicBezTo>
                <a:cubicBezTo>
                  <a:pt x="1952139" y="512832"/>
                  <a:pt x="1951444" y="521729"/>
                  <a:pt x="1945624" y="522719"/>
                </a:cubicBezTo>
                <a:cubicBezTo>
                  <a:pt x="1944510" y="515937"/>
                  <a:pt x="1940195" y="513394"/>
                  <a:pt x="1943081" y="523005"/>
                </a:cubicBezTo>
                <a:cubicBezTo>
                  <a:pt x="1937709" y="525082"/>
                  <a:pt x="1934137" y="523424"/>
                  <a:pt x="1934985" y="512613"/>
                </a:cubicBezTo>
                <a:cubicBezTo>
                  <a:pt x="1942176" y="508032"/>
                  <a:pt x="1938604" y="508175"/>
                  <a:pt x="1943614" y="504612"/>
                </a:cubicBezTo>
                <a:cubicBezTo>
                  <a:pt x="1940223" y="503403"/>
                  <a:pt x="1938995" y="497716"/>
                  <a:pt x="1935623" y="496478"/>
                </a:cubicBezTo>
                <a:cubicBezTo>
                  <a:pt x="1935489" y="492725"/>
                  <a:pt x="1939090" y="494754"/>
                  <a:pt x="1939262" y="491439"/>
                </a:cubicBezTo>
                <a:cubicBezTo>
                  <a:pt x="1933556" y="483619"/>
                  <a:pt x="1934166" y="499383"/>
                  <a:pt x="1930708" y="501698"/>
                </a:cubicBezTo>
                <a:cubicBezTo>
                  <a:pt x="1928574" y="501936"/>
                  <a:pt x="1926460" y="502231"/>
                  <a:pt x="1924336" y="502488"/>
                </a:cubicBezTo>
                <a:cubicBezTo>
                  <a:pt x="1923964" y="499107"/>
                  <a:pt x="1924450" y="494011"/>
                  <a:pt x="1922698" y="493535"/>
                </a:cubicBezTo>
                <a:cubicBezTo>
                  <a:pt x="1922469" y="502231"/>
                  <a:pt x="1922278" y="505689"/>
                  <a:pt x="1920802" y="509841"/>
                </a:cubicBezTo>
                <a:cubicBezTo>
                  <a:pt x="1917878" y="510918"/>
                  <a:pt x="1919106" y="503422"/>
                  <a:pt x="1916697" y="503469"/>
                </a:cubicBezTo>
                <a:cubicBezTo>
                  <a:pt x="1916592" y="506165"/>
                  <a:pt x="1914782" y="506212"/>
                  <a:pt x="1912963" y="506231"/>
                </a:cubicBezTo>
                <a:cubicBezTo>
                  <a:pt x="1912191" y="511594"/>
                  <a:pt x="1908743" y="521100"/>
                  <a:pt x="1914782" y="519747"/>
                </a:cubicBezTo>
                <a:cubicBezTo>
                  <a:pt x="1916335" y="514328"/>
                  <a:pt x="1911153" y="511623"/>
                  <a:pt x="1914420" y="510661"/>
                </a:cubicBezTo>
                <a:cubicBezTo>
                  <a:pt x="1918373" y="509079"/>
                  <a:pt x="1918259" y="515928"/>
                  <a:pt x="1919888" y="519109"/>
                </a:cubicBezTo>
                <a:cubicBezTo>
                  <a:pt x="1917202" y="525320"/>
                  <a:pt x="1907657" y="518366"/>
                  <a:pt x="1904600" y="521052"/>
                </a:cubicBezTo>
                <a:cubicBezTo>
                  <a:pt x="1906372" y="521052"/>
                  <a:pt x="1906172" y="526710"/>
                  <a:pt x="1903495" y="525777"/>
                </a:cubicBezTo>
                <a:cubicBezTo>
                  <a:pt x="1902305" y="518909"/>
                  <a:pt x="1905429" y="518785"/>
                  <a:pt x="1904219" y="511946"/>
                </a:cubicBezTo>
                <a:cubicBezTo>
                  <a:pt x="1898323" y="510632"/>
                  <a:pt x="1897161" y="516661"/>
                  <a:pt x="1892941" y="517976"/>
                </a:cubicBezTo>
                <a:cubicBezTo>
                  <a:pt x="1892760" y="515071"/>
                  <a:pt x="1891189" y="515023"/>
                  <a:pt x="1891398" y="511270"/>
                </a:cubicBezTo>
                <a:cubicBezTo>
                  <a:pt x="1895389" y="507327"/>
                  <a:pt x="1878187" y="520748"/>
                  <a:pt x="1874025" y="524948"/>
                </a:cubicBezTo>
                <a:cubicBezTo>
                  <a:pt x="1873939" y="522672"/>
                  <a:pt x="1872882" y="522376"/>
                  <a:pt x="1872567" y="520557"/>
                </a:cubicBezTo>
                <a:cubicBezTo>
                  <a:pt x="1875196" y="517528"/>
                  <a:pt x="1875149" y="510289"/>
                  <a:pt x="1877120" y="506231"/>
                </a:cubicBezTo>
                <a:cubicBezTo>
                  <a:pt x="1880359" y="503936"/>
                  <a:pt x="1884388" y="512223"/>
                  <a:pt x="1886036" y="505108"/>
                </a:cubicBezTo>
                <a:cubicBezTo>
                  <a:pt x="1880816" y="506003"/>
                  <a:pt x="1878016" y="501907"/>
                  <a:pt x="1875492" y="497278"/>
                </a:cubicBezTo>
                <a:cubicBezTo>
                  <a:pt x="1881407" y="497592"/>
                  <a:pt x="1877901" y="486134"/>
                  <a:pt x="1882492" y="480352"/>
                </a:cubicBezTo>
                <a:cubicBezTo>
                  <a:pt x="1885369" y="482105"/>
                  <a:pt x="1893180" y="496211"/>
                  <a:pt x="1891856" y="490601"/>
                </a:cubicBezTo>
                <a:cubicBezTo>
                  <a:pt x="1890846" y="490220"/>
                  <a:pt x="1890303" y="488858"/>
                  <a:pt x="1890398" y="486191"/>
                </a:cubicBezTo>
                <a:cubicBezTo>
                  <a:pt x="1897513" y="484476"/>
                  <a:pt x="1903190" y="494582"/>
                  <a:pt x="1906867" y="481828"/>
                </a:cubicBezTo>
                <a:cubicBezTo>
                  <a:pt x="1902552" y="483343"/>
                  <a:pt x="1897304" y="484972"/>
                  <a:pt x="1892770" y="481333"/>
                </a:cubicBezTo>
                <a:cubicBezTo>
                  <a:pt x="1893741" y="476390"/>
                  <a:pt x="1896247" y="473904"/>
                  <a:pt x="1900142" y="473504"/>
                </a:cubicBezTo>
                <a:cubicBezTo>
                  <a:pt x="1902819" y="475361"/>
                  <a:pt x="1905372" y="477495"/>
                  <a:pt x="1908067" y="479381"/>
                </a:cubicBezTo>
                <a:cubicBezTo>
                  <a:pt x="1910963" y="472265"/>
                  <a:pt x="1905181" y="459778"/>
                  <a:pt x="1909610" y="453958"/>
                </a:cubicBezTo>
                <a:cubicBezTo>
                  <a:pt x="1906295" y="453263"/>
                  <a:pt x="1899209" y="447672"/>
                  <a:pt x="1896790" y="453282"/>
                </a:cubicBezTo>
                <a:cubicBezTo>
                  <a:pt x="1900047" y="453130"/>
                  <a:pt x="1901400" y="456902"/>
                  <a:pt x="1903428" y="459340"/>
                </a:cubicBezTo>
                <a:cubicBezTo>
                  <a:pt x="1891741" y="474504"/>
                  <a:pt x="1887960" y="443700"/>
                  <a:pt x="1888322" y="433737"/>
                </a:cubicBezTo>
                <a:cubicBezTo>
                  <a:pt x="1885055" y="432298"/>
                  <a:pt x="1882207" y="429917"/>
                  <a:pt x="1880321" y="425612"/>
                </a:cubicBezTo>
                <a:cubicBezTo>
                  <a:pt x="1879959" y="415782"/>
                  <a:pt x="1889770" y="421745"/>
                  <a:pt x="1888693" y="410782"/>
                </a:cubicBezTo>
                <a:cubicBezTo>
                  <a:pt x="1885379" y="408181"/>
                  <a:pt x="1885055" y="420307"/>
                  <a:pt x="1883683" y="413696"/>
                </a:cubicBezTo>
                <a:cubicBezTo>
                  <a:pt x="1889008" y="409715"/>
                  <a:pt x="1881388" y="398856"/>
                  <a:pt x="1888141" y="397113"/>
                </a:cubicBezTo>
                <a:cubicBezTo>
                  <a:pt x="1888255" y="400142"/>
                  <a:pt x="1888379" y="403200"/>
                  <a:pt x="1888503" y="406247"/>
                </a:cubicBezTo>
                <a:cubicBezTo>
                  <a:pt x="1895513" y="407114"/>
                  <a:pt x="1889198" y="387312"/>
                  <a:pt x="1894056" y="384912"/>
                </a:cubicBezTo>
                <a:cubicBezTo>
                  <a:pt x="1895351" y="386159"/>
                  <a:pt x="1900638" y="389026"/>
                  <a:pt x="1900333" y="381835"/>
                </a:cubicBezTo>
                <a:cubicBezTo>
                  <a:pt x="1900495" y="375710"/>
                  <a:pt x="1893284" y="384854"/>
                  <a:pt x="1894961" y="375606"/>
                </a:cubicBezTo>
                <a:cubicBezTo>
                  <a:pt x="1894827" y="371834"/>
                  <a:pt x="1898437" y="373891"/>
                  <a:pt x="1898609" y="370548"/>
                </a:cubicBezTo>
                <a:cubicBezTo>
                  <a:pt x="1894808" y="369119"/>
                  <a:pt x="1900038" y="364623"/>
                  <a:pt x="1898152" y="359165"/>
                </a:cubicBezTo>
                <a:cubicBezTo>
                  <a:pt x="1894846" y="358661"/>
                  <a:pt x="1890322" y="360823"/>
                  <a:pt x="1888874" y="351155"/>
                </a:cubicBezTo>
                <a:cubicBezTo>
                  <a:pt x="1889684" y="363661"/>
                  <a:pt x="1885598" y="358870"/>
                  <a:pt x="1889522" y="367147"/>
                </a:cubicBezTo>
                <a:cubicBezTo>
                  <a:pt x="1887255" y="364576"/>
                  <a:pt x="1882750" y="361337"/>
                  <a:pt x="1885245" y="356213"/>
                </a:cubicBezTo>
                <a:cubicBezTo>
                  <a:pt x="1873167" y="358785"/>
                  <a:pt x="1863242" y="353546"/>
                  <a:pt x="1853308" y="358013"/>
                </a:cubicBezTo>
                <a:cubicBezTo>
                  <a:pt x="1851489" y="351088"/>
                  <a:pt x="1847412" y="348812"/>
                  <a:pt x="1846221" y="340573"/>
                </a:cubicBezTo>
                <a:cubicBezTo>
                  <a:pt x="1845421" y="334353"/>
                  <a:pt x="1850879" y="337829"/>
                  <a:pt x="1851032" y="333086"/>
                </a:cubicBezTo>
                <a:cubicBezTo>
                  <a:pt x="1849469" y="332819"/>
                  <a:pt x="1850146" y="330648"/>
                  <a:pt x="1850850" y="328524"/>
                </a:cubicBezTo>
                <a:cubicBezTo>
                  <a:pt x="1846145" y="326733"/>
                  <a:pt x="1843449" y="320761"/>
                  <a:pt x="1840116" y="316122"/>
                </a:cubicBezTo>
                <a:cubicBezTo>
                  <a:pt x="1847974" y="321856"/>
                  <a:pt x="1844716" y="307149"/>
                  <a:pt x="1851203" y="305568"/>
                </a:cubicBezTo>
                <a:cubicBezTo>
                  <a:pt x="1850765" y="314027"/>
                  <a:pt x="1860757" y="313674"/>
                  <a:pt x="1862861" y="308654"/>
                </a:cubicBezTo>
                <a:cubicBezTo>
                  <a:pt x="1858108" y="302025"/>
                  <a:pt x="1852270" y="308654"/>
                  <a:pt x="1850946" y="298701"/>
                </a:cubicBezTo>
                <a:cubicBezTo>
                  <a:pt x="1854642" y="299272"/>
                  <a:pt x="1860375" y="298939"/>
                  <a:pt x="1860861" y="290576"/>
                </a:cubicBezTo>
                <a:cubicBezTo>
                  <a:pt x="1854146" y="291271"/>
                  <a:pt x="1851641" y="283299"/>
                  <a:pt x="1847593" y="278527"/>
                </a:cubicBezTo>
                <a:cubicBezTo>
                  <a:pt x="1850222" y="276641"/>
                  <a:pt x="1867148" y="289643"/>
                  <a:pt x="1869415" y="280298"/>
                </a:cubicBezTo>
                <a:cubicBezTo>
                  <a:pt x="1860528" y="276365"/>
                  <a:pt x="1856327" y="267402"/>
                  <a:pt x="1854317" y="254743"/>
                </a:cubicBezTo>
                <a:cubicBezTo>
                  <a:pt x="1850536" y="252000"/>
                  <a:pt x="1848088" y="261791"/>
                  <a:pt x="1846679" y="255695"/>
                </a:cubicBezTo>
                <a:cubicBezTo>
                  <a:pt x="1852870" y="256610"/>
                  <a:pt x="1842107" y="244180"/>
                  <a:pt x="1841402" y="251800"/>
                </a:cubicBezTo>
                <a:cubicBezTo>
                  <a:pt x="1844993" y="251190"/>
                  <a:pt x="1844231" y="263201"/>
                  <a:pt x="1840582" y="263353"/>
                </a:cubicBezTo>
                <a:cubicBezTo>
                  <a:pt x="1842954" y="258515"/>
                  <a:pt x="1839744" y="252543"/>
                  <a:pt x="1838668" y="247561"/>
                </a:cubicBezTo>
                <a:cubicBezTo>
                  <a:pt x="1829981" y="248323"/>
                  <a:pt x="1822199" y="250523"/>
                  <a:pt x="1817284" y="257191"/>
                </a:cubicBezTo>
                <a:cubicBezTo>
                  <a:pt x="1821266" y="255552"/>
                  <a:pt x="1822475" y="261506"/>
                  <a:pt x="1824933" y="256191"/>
                </a:cubicBezTo>
                <a:cubicBezTo>
                  <a:pt x="1829048" y="265525"/>
                  <a:pt x="1827295" y="272278"/>
                  <a:pt x="1833486" y="278012"/>
                </a:cubicBezTo>
                <a:cubicBezTo>
                  <a:pt x="1827924" y="280232"/>
                  <a:pt x="1828238" y="278308"/>
                  <a:pt x="1824742" y="283699"/>
                </a:cubicBezTo>
                <a:cubicBezTo>
                  <a:pt x="1823733" y="278851"/>
                  <a:pt x="1828067" y="276003"/>
                  <a:pt x="1823209" y="277041"/>
                </a:cubicBezTo>
                <a:cubicBezTo>
                  <a:pt x="1820028" y="287861"/>
                  <a:pt x="1811931" y="283175"/>
                  <a:pt x="1807826" y="276736"/>
                </a:cubicBezTo>
                <a:cubicBezTo>
                  <a:pt x="1801292" y="281489"/>
                  <a:pt x="1779565" y="299263"/>
                  <a:pt x="1778546" y="280460"/>
                </a:cubicBezTo>
                <a:cubicBezTo>
                  <a:pt x="1776784" y="280594"/>
                  <a:pt x="1775784" y="281889"/>
                  <a:pt x="1774803" y="283232"/>
                </a:cubicBezTo>
                <a:cubicBezTo>
                  <a:pt x="1770564" y="286204"/>
                  <a:pt x="1778375" y="283489"/>
                  <a:pt x="1776346" y="289890"/>
                </a:cubicBezTo>
                <a:cubicBezTo>
                  <a:pt x="1775070" y="290071"/>
                  <a:pt x="1774908" y="291947"/>
                  <a:pt x="1773888" y="292510"/>
                </a:cubicBezTo>
                <a:cubicBezTo>
                  <a:pt x="1772412" y="289576"/>
                  <a:pt x="1768545" y="279146"/>
                  <a:pt x="1767164" y="284175"/>
                </a:cubicBezTo>
                <a:cubicBezTo>
                  <a:pt x="1764821" y="294853"/>
                  <a:pt x="1744504" y="296091"/>
                  <a:pt x="1737322" y="306359"/>
                </a:cubicBezTo>
                <a:cubicBezTo>
                  <a:pt x="1736255" y="300996"/>
                  <a:pt x="1728178" y="297434"/>
                  <a:pt x="1726864" y="300815"/>
                </a:cubicBezTo>
                <a:cubicBezTo>
                  <a:pt x="1727883" y="300930"/>
                  <a:pt x="1731026" y="307835"/>
                  <a:pt x="1728406" y="307483"/>
                </a:cubicBezTo>
                <a:cubicBezTo>
                  <a:pt x="1725368" y="310845"/>
                  <a:pt x="1722854" y="301463"/>
                  <a:pt x="1722034" y="308292"/>
                </a:cubicBezTo>
                <a:cubicBezTo>
                  <a:pt x="1722749" y="308188"/>
                  <a:pt x="1723558" y="309959"/>
                  <a:pt x="1722120" y="310559"/>
                </a:cubicBezTo>
                <a:cubicBezTo>
                  <a:pt x="1717205" y="309216"/>
                  <a:pt x="1716376" y="299406"/>
                  <a:pt x="1713757" y="293310"/>
                </a:cubicBezTo>
                <a:cubicBezTo>
                  <a:pt x="1712843" y="286709"/>
                  <a:pt x="1719663" y="281289"/>
                  <a:pt x="1715681" y="277031"/>
                </a:cubicBezTo>
                <a:cubicBezTo>
                  <a:pt x="1712900" y="284556"/>
                  <a:pt x="1700660" y="270688"/>
                  <a:pt x="1697203" y="263334"/>
                </a:cubicBezTo>
                <a:cubicBezTo>
                  <a:pt x="1702365" y="261277"/>
                  <a:pt x="1705994" y="248114"/>
                  <a:pt x="1712214" y="254552"/>
                </a:cubicBezTo>
                <a:cubicBezTo>
                  <a:pt x="1713891" y="244618"/>
                  <a:pt x="1715691" y="243160"/>
                  <a:pt x="1720672" y="241998"/>
                </a:cubicBezTo>
                <a:cubicBezTo>
                  <a:pt x="1718482" y="246332"/>
                  <a:pt x="1721282" y="249028"/>
                  <a:pt x="1723577" y="250809"/>
                </a:cubicBezTo>
                <a:cubicBezTo>
                  <a:pt x="1721806" y="240484"/>
                  <a:pt x="1723454" y="237531"/>
                  <a:pt x="1724587" y="243780"/>
                </a:cubicBezTo>
                <a:cubicBezTo>
                  <a:pt x="1724215" y="233159"/>
                  <a:pt x="1729978" y="242037"/>
                  <a:pt x="1729311" y="234026"/>
                </a:cubicBezTo>
                <a:cubicBezTo>
                  <a:pt x="1722596" y="229730"/>
                  <a:pt x="1721863" y="241160"/>
                  <a:pt x="1716567" y="235645"/>
                </a:cubicBezTo>
                <a:cubicBezTo>
                  <a:pt x="1722634" y="225263"/>
                  <a:pt x="1732636" y="231083"/>
                  <a:pt x="1734855" y="212709"/>
                </a:cubicBezTo>
                <a:cubicBezTo>
                  <a:pt x="1742370" y="211585"/>
                  <a:pt x="1744789" y="212995"/>
                  <a:pt x="1749038" y="215471"/>
                </a:cubicBezTo>
                <a:cubicBezTo>
                  <a:pt x="1745199" y="208347"/>
                  <a:pt x="1755486" y="209814"/>
                  <a:pt x="1756410" y="207651"/>
                </a:cubicBezTo>
                <a:cubicBezTo>
                  <a:pt x="1757305" y="198402"/>
                  <a:pt x="1752343" y="201270"/>
                  <a:pt x="1753238" y="192011"/>
                </a:cubicBezTo>
                <a:cubicBezTo>
                  <a:pt x="1750438" y="193373"/>
                  <a:pt x="1746542" y="198126"/>
                  <a:pt x="1745504" y="190687"/>
                </a:cubicBezTo>
                <a:cubicBezTo>
                  <a:pt x="1752419" y="185991"/>
                  <a:pt x="1757782" y="191859"/>
                  <a:pt x="1763230" y="186153"/>
                </a:cubicBezTo>
                <a:cubicBezTo>
                  <a:pt x="1760496" y="183105"/>
                  <a:pt x="1767631" y="177428"/>
                  <a:pt x="1769155" y="173942"/>
                </a:cubicBezTo>
                <a:cubicBezTo>
                  <a:pt x="1767592" y="173676"/>
                  <a:pt x="1768269" y="171485"/>
                  <a:pt x="1768964" y="169380"/>
                </a:cubicBezTo>
                <a:cubicBezTo>
                  <a:pt x="1766078" y="168780"/>
                  <a:pt x="1764725" y="164998"/>
                  <a:pt x="1762325" y="163351"/>
                </a:cubicBezTo>
                <a:cubicBezTo>
                  <a:pt x="1767583" y="159617"/>
                  <a:pt x="1760906" y="158188"/>
                  <a:pt x="1760601" y="152121"/>
                </a:cubicBezTo>
                <a:cubicBezTo>
                  <a:pt x="1761401" y="148358"/>
                  <a:pt x="1766868" y="151835"/>
                  <a:pt x="1765430" y="144605"/>
                </a:cubicBezTo>
                <a:cubicBezTo>
                  <a:pt x="1762849" y="142691"/>
                  <a:pt x="1755477" y="138062"/>
                  <a:pt x="1755239" y="145910"/>
                </a:cubicBezTo>
                <a:cubicBezTo>
                  <a:pt x="1761849" y="146015"/>
                  <a:pt x="1756696" y="161446"/>
                  <a:pt x="1753505" y="166760"/>
                </a:cubicBezTo>
                <a:cubicBezTo>
                  <a:pt x="1749514" y="155654"/>
                  <a:pt x="1738951" y="167503"/>
                  <a:pt x="1736217" y="150644"/>
                </a:cubicBezTo>
                <a:cubicBezTo>
                  <a:pt x="1735065" y="153864"/>
                  <a:pt x="1734398" y="157807"/>
                  <a:pt x="1732769" y="160264"/>
                </a:cubicBezTo>
                <a:cubicBezTo>
                  <a:pt x="1726540" y="156997"/>
                  <a:pt x="1722253" y="154245"/>
                  <a:pt x="1725673" y="142815"/>
                </a:cubicBezTo>
                <a:cubicBezTo>
                  <a:pt x="1722501" y="143605"/>
                  <a:pt x="1721548" y="139852"/>
                  <a:pt x="1720310" y="136633"/>
                </a:cubicBezTo>
                <a:cubicBezTo>
                  <a:pt x="1721882" y="134118"/>
                  <a:pt x="1730054" y="132890"/>
                  <a:pt x="1730673" y="139890"/>
                </a:cubicBezTo>
                <a:cubicBezTo>
                  <a:pt x="1733845" y="139262"/>
                  <a:pt x="1734445" y="135109"/>
                  <a:pt x="1737046" y="139100"/>
                </a:cubicBezTo>
                <a:cubicBezTo>
                  <a:pt x="1738856" y="134776"/>
                  <a:pt x="1740189" y="129718"/>
                  <a:pt x="1741599" y="124746"/>
                </a:cubicBezTo>
                <a:cubicBezTo>
                  <a:pt x="1748190" y="128575"/>
                  <a:pt x="1747790" y="120402"/>
                  <a:pt x="1753057" y="123279"/>
                </a:cubicBezTo>
                <a:cubicBezTo>
                  <a:pt x="1752838" y="117973"/>
                  <a:pt x="1752629" y="112649"/>
                  <a:pt x="1752419" y="107343"/>
                </a:cubicBezTo>
                <a:cubicBezTo>
                  <a:pt x="1749142" y="104781"/>
                  <a:pt x="1747409" y="114706"/>
                  <a:pt x="1746047" y="108134"/>
                </a:cubicBezTo>
                <a:cubicBezTo>
                  <a:pt x="1749923" y="104762"/>
                  <a:pt x="1752390" y="95047"/>
                  <a:pt x="1749152" y="89398"/>
                </a:cubicBezTo>
                <a:cubicBezTo>
                  <a:pt x="1750933" y="86531"/>
                  <a:pt x="1752257" y="86369"/>
                  <a:pt x="1754248" y="88751"/>
                </a:cubicBezTo>
                <a:cubicBezTo>
                  <a:pt x="1751667" y="83407"/>
                  <a:pt x="1749990" y="76130"/>
                  <a:pt x="1753524" y="70520"/>
                </a:cubicBezTo>
                <a:cubicBezTo>
                  <a:pt x="1750209" y="71587"/>
                  <a:pt x="1748009" y="70368"/>
                  <a:pt x="1748152" y="64329"/>
                </a:cubicBezTo>
                <a:cubicBezTo>
                  <a:pt x="1745732" y="64119"/>
                  <a:pt x="1745447" y="67262"/>
                  <a:pt x="1743142" y="67262"/>
                </a:cubicBezTo>
                <a:cubicBezTo>
                  <a:pt x="1743085" y="63262"/>
                  <a:pt x="1742580" y="60214"/>
                  <a:pt x="1741523" y="58318"/>
                </a:cubicBezTo>
                <a:cubicBezTo>
                  <a:pt x="1745666" y="56280"/>
                  <a:pt x="1745847" y="46822"/>
                  <a:pt x="1748342" y="36792"/>
                </a:cubicBezTo>
                <a:cubicBezTo>
                  <a:pt x="1747333" y="36420"/>
                  <a:pt x="1746780" y="35087"/>
                  <a:pt x="1746885" y="32401"/>
                </a:cubicBezTo>
                <a:cubicBezTo>
                  <a:pt x="1742142" y="39316"/>
                  <a:pt x="1740713" y="25667"/>
                  <a:pt x="1738065" y="35792"/>
                </a:cubicBezTo>
                <a:cubicBezTo>
                  <a:pt x="1735312" y="26495"/>
                  <a:pt x="1736608" y="24133"/>
                  <a:pt x="1737332" y="17580"/>
                </a:cubicBezTo>
                <a:cubicBezTo>
                  <a:pt x="1739141" y="20304"/>
                  <a:pt x="1742189" y="19971"/>
                  <a:pt x="1742332" y="14646"/>
                </a:cubicBezTo>
                <a:cubicBezTo>
                  <a:pt x="1737427" y="15951"/>
                  <a:pt x="1732988" y="16770"/>
                  <a:pt x="1729978" y="25410"/>
                </a:cubicBezTo>
                <a:cubicBezTo>
                  <a:pt x="1728397" y="23466"/>
                  <a:pt x="1721710" y="19742"/>
                  <a:pt x="1725701" y="14465"/>
                </a:cubicBezTo>
                <a:cubicBezTo>
                  <a:pt x="1726044" y="16208"/>
                  <a:pt x="1725901" y="18980"/>
                  <a:pt x="1727140" y="18885"/>
                </a:cubicBezTo>
                <a:cubicBezTo>
                  <a:pt x="1725082" y="8693"/>
                  <a:pt x="1720244" y="7560"/>
                  <a:pt x="1716691" y="13322"/>
                </a:cubicBezTo>
                <a:cubicBezTo>
                  <a:pt x="1717405" y="4112"/>
                  <a:pt x="1708575" y="8169"/>
                  <a:pt x="1712319" y="149"/>
                </a:cubicBezTo>
                <a:cubicBezTo>
                  <a:pt x="1707614" y="-1460"/>
                  <a:pt x="1711662" y="10503"/>
                  <a:pt x="1707604" y="9912"/>
                </a:cubicBezTo>
                <a:cubicBezTo>
                  <a:pt x="1700479" y="-584"/>
                  <a:pt x="1682144" y="4569"/>
                  <a:pt x="1669466" y="17056"/>
                </a:cubicBezTo>
                <a:cubicBezTo>
                  <a:pt x="1670152" y="16361"/>
                  <a:pt x="1672238" y="17637"/>
                  <a:pt x="1672104" y="19037"/>
                </a:cubicBezTo>
                <a:cubicBezTo>
                  <a:pt x="1660750" y="20314"/>
                  <a:pt x="1646349" y="1044"/>
                  <a:pt x="1638995" y="23219"/>
                </a:cubicBezTo>
                <a:cubicBezTo>
                  <a:pt x="1635738" y="20618"/>
                  <a:pt x="1641024" y="16037"/>
                  <a:pt x="1637357" y="14294"/>
                </a:cubicBezTo>
                <a:cubicBezTo>
                  <a:pt x="1637433" y="16589"/>
                  <a:pt x="1635233" y="17456"/>
                  <a:pt x="1634804" y="14608"/>
                </a:cubicBezTo>
                <a:cubicBezTo>
                  <a:pt x="1635795" y="13998"/>
                  <a:pt x="1636214" y="12503"/>
                  <a:pt x="1635900" y="9874"/>
                </a:cubicBezTo>
                <a:cubicBezTo>
                  <a:pt x="1639195" y="10646"/>
                  <a:pt x="1640996" y="13132"/>
                  <a:pt x="1640815" y="4674"/>
                </a:cubicBezTo>
                <a:cubicBezTo>
                  <a:pt x="1623489" y="3864"/>
                  <a:pt x="1601972" y="4816"/>
                  <a:pt x="1587037" y="4655"/>
                </a:cubicBezTo>
                <a:cubicBezTo>
                  <a:pt x="1583646" y="4626"/>
                  <a:pt x="1580379" y="12027"/>
                  <a:pt x="1578045" y="3530"/>
                </a:cubicBezTo>
                <a:cubicBezTo>
                  <a:pt x="1577835" y="8045"/>
                  <a:pt x="1579940" y="7798"/>
                  <a:pt x="1580845" y="10027"/>
                </a:cubicBezTo>
                <a:cubicBezTo>
                  <a:pt x="1578673" y="12370"/>
                  <a:pt x="1577359" y="16037"/>
                  <a:pt x="1574759" y="17694"/>
                </a:cubicBezTo>
                <a:cubicBezTo>
                  <a:pt x="1572416" y="8779"/>
                  <a:pt x="1562748" y="13837"/>
                  <a:pt x="1556928" y="19980"/>
                </a:cubicBezTo>
                <a:cubicBezTo>
                  <a:pt x="1541440" y="12979"/>
                  <a:pt x="1530363" y="30429"/>
                  <a:pt x="1519809" y="20114"/>
                </a:cubicBezTo>
                <a:cubicBezTo>
                  <a:pt x="1510446" y="28753"/>
                  <a:pt x="1487005" y="12913"/>
                  <a:pt x="1476680" y="30201"/>
                </a:cubicBezTo>
                <a:cubicBezTo>
                  <a:pt x="1475108" y="30162"/>
                  <a:pt x="1473632" y="29915"/>
                  <a:pt x="1473956" y="25971"/>
                </a:cubicBezTo>
                <a:cubicBezTo>
                  <a:pt x="1468631" y="24828"/>
                  <a:pt x="1471994" y="37220"/>
                  <a:pt x="1466679" y="36097"/>
                </a:cubicBezTo>
                <a:cubicBezTo>
                  <a:pt x="1463764" y="37163"/>
                  <a:pt x="1465002" y="29677"/>
                  <a:pt x="1462592" y="29734"/>
                </a:cubicBezTo>
                <a:cubicBezTo>
                  <a:pt x="1459211" y="35592"/>
                  <a:pt x="1456087" y="35430"/>
                  <a:pt x="1457849" y="39487"/>
                </a:cubicBezTo>
                <a:cubicBezTo>
                  <a:pt x="1454401" y="37554"/>
                  <a:pt x="1453191" y="30982"/>
                  <a:pt x="1449753" y="29077"/>
                </a:cubicBezTo>
                <a:cubicBezTo>
                  <a:pt x="1447772" y="40373"/>
                  <a:pt x="1442238" y="30010"/>
                  <a:pt x="1439475" y="28096"/>
                </a:cubicBezTo>
                <a:cubicBezTo>
                  <a:pt x="1423378" y="37811"/>
                  <a:pt x="1400670" y="34515"/>
                  <a:pt x="1380239" y="51698"/>
                </a:cubicBezTo>
                <a:cubicBezTo>
                  <a:pt x="1384402" y="53022"/>
                  <a:pt x="1392374" y="50470"/>
                  <a:pt x="1386974" y="60014"/>
                </a:cubicBezTo>
                <a:cubicBezTo>
                  <a:pt x="1391822" y="48488"/>
                  <a:pt x="1399251" y="53851"/>
                  <a:pt x="1402899" y="41926"/>
                </a:cubicBezTo>
                <a:cubicBezTo>
                  <a:pt x="1407385" y="49270"/>
                  <a:pt x="1415148" y="43707"/>
                  <a:pt x="1419358" y="37525"/>
                </a:cubicBezTo>
                <a:cubicBezTo>
                  <a:pt x="1423207" y="41259"/>
                  <a:pt x="1423492" y="40726"/>
                  <a:pt x="1428379" y="38678"/>
                </a:cubicBezTo>
                <a:cubicBezTo>
                  <a:pt x="1428159" y="43221"/>
                  <a:pt x="1430274" y="42993"/>
                  <a:pt x="1431198" y="45221"/>
                </a:cubicBezTo>
                <a:cubicBezTo>
                  <a:pt x="1424159" y="59852"/>
                  <a:pt x="1413986" y="50679"/>
                  <a:pt x="1402261" y="58071"/>
                </a:cubicBezTo>
                <a:cubicBezTo>
                  <a:pt x="1416615" y="65376"/>
                  <a:pt x="1424473" y="61090"/>
                  <a:pt x="1438113" y="58071"/>
                </a:cubicBezTo>
                <a:cubicBezTo>
                  <a:pt x="1437970" y="63319"/>
                  <a:pt x="1438761" y="66596"/>
                  <a:pt x="1441018" y="66853"/>
                </a:cubicBezTo>
                <a:cubicBezTo>
                  <a:pt x="1446286" y="51470"/>
                  <a:pt x="1469784" y="56975"/>
                  <a:pt x="1475499" y="64748"/>
                </a:cubicBezTo>
                <a:cubicBezTo>
                  <a:pt x="1484328" y="58604"/>
                  <a:pt x="1493101" y="47488"/>
                  <a:pt x="1499606" y="59376"/>
                </a:cubicBezTo>
                <a:cubicBezTo>
                  <a:pt x="1497825" y="54004"/>
                  <a:pt x="1514885" y="42774"/>
                  <a:pt x="1516075" y="54985"/>
                </a:cubicBezTo>
                <a:cubicBezTo>
                  <a:pt x="1516218" y="58766"/>
                  <a:pt x="1512599" y="56718"/>
                  <a:pt x="1512427" y="60033"/>
                </a:cubicBezTo>
                <a:cubicBezTo>
                  <a:pt x="1515933" y="62681"/>
                  <a:pt x="1522038" y="51175"/>
                  <a:pt x="1525353" y="62986"/>
                </a:cubicBezTo>
                <a:cubicBezTo>
                  <a:pt x="1528886" y="44612"/>
                  <a:pt x="1546936" y="64005"/>
                  <a:pt x="1554109" y="45564"/>
                </a:cubicBezTo>
                <a:cubicBezTo>
                  <a:pt x="1557576" y="48117"/>
                  <a:pt x="1558309" y="52546"/>
                  <a:pt x="1557195" y="58928"/>
                </a:cubicBezTo>
                <a:cubicBezTo>
                  <a:pt x="1562633" y="53194"/>
                  <a:pt x="1563986" y="54461"/>
                  <a:pt x="1572111" y="47822"/>
                </a:cubicBezTo>
                <a:cubicBezTo>
                  <a:pt x="1578559" y="70348"/>
                  <a:pt x="1602972" y="42097"/>
                  <a:pt x="1609782" y="61385"/>
                </a:cubicBezTo>
                <a:cubicBezTo>
                  <a:pt x="1594523" y="67043"/>
                  <a:pt x="1565910" y="69234"/>
                  <a:pt x="1546736" y="85446"/>
                </a:cubicBezTo>
                <a:cubicBezTo>
                  <a:pt x="1554051" y="80416"/>
                  <a:pt x="1562319" y="92104"/>
                  <a:pt x="1566939" y="78311"/>
                </a:cubicBezTo>
                <a:cubicBezTo>
                  <a:pt x="1566243" y="92075"/>
                  <a:pt x="1576826" y="82521"/>
                  <a:pt x="1577769" y="92942"/>
                </a:cubicBezTo>
                <a:cubicBezTo>
                  <a:pt x="1567377" y="89837"/>
                  <a:pt x="1549013" y="105638"/>
                  <a:pt x="1544279" y="88084"/>
                </a:cubicBezTo>
                <a:cubicBezTo>
                  <a:pt x="1544374" y="96094"/>
                  <a:pt x="1548879" y="95018"/>
                  <a:pt x="1549918" y="101095"/>
                </a:cubicBezTo>
                <a:cubicBezTo>
                  <a:pt x="1540317" y="104924"/>
                  <a:pt x="1533563" y="86303"/>
                  <a:pt x="1524448" y="104353"/>
                </a:cubicBezTo>
                <a:cubicBezTo>
                  <a:pt x="1525581" y="96999"/>
                  <a:pt x="1524810" y="98228"/>
                  <a:pt x="1522724" y="93094"/>
                </a:cubicBezTo>
                <a:cubicBezTo>
                  <a:pt x="1512237" y="97695"/>
                  <a:pt x="1499673" y="95656"/>
                  <a:pt x="1493339" y="94561"/>
                </a:cubicBezTo>
                <a:cubicBezTo>
                  <a:pt x="1489043" y="93828"/>
                  <a:pt x="1484443" y="86360"/>
                  <a:pt x="1480233" y="87046"/>
                </a:cubicBezTo>
                <a:cubicBezTo>
                  <a:pt x="1476404" y="87732"/>
                  <a:pt x="1474089" y="92761"/>
                  <a:pt x="1470222" y="92913"/>
                </a:cubicBezTo>
                <a:cubicBezTo>
                  <a:pt x="1467298" y="93037"/>
                  <a:pt x="1457373" y="86379"/>
                  <a:pt x="1461030" y="87208"/>
                </a:cubicBezTo>
                <a:cubicBezTo>
                  <a:pt x="1455487" y="85922"/>
                  <a:pt x="1447762" y="82988"/>
                  <a:pt x="1443295" y="91789"/>
                </a:cubicBezTo>
                <a:cubicBezTo>
                  <a:pt x="1443447" y="81550"/>
                  <a:pt x="1432303" y="94732"/>
                  <a:pt x="1432732" y="83960"/>
                </a:cubicBezTo>
                <a:cubicBezTo>
                  <a:pt x="1428102" y="85293"/>
                  <a:pt x="1427959" y="93666"/>
                  <a:pt x="1421549" y="92246"/>
                </a:cubicBezTo>
                <a:cubicBezTo>
                  <a:pt x="1420073" y="86255"/>
                  <a:pt x="1417920" y="81636"/>
                  <a:pt x="1413453" y="81836"/>
                </a:cubicBezTo>
                <a:cubicBezTo>
                  <a:pt x="1403509" y="86512"/>
                  <a:pt x="1394146" y="97352"/>
                  <a:pt x="1379239" y="90799"/>
                </a:cubicBezTo>
                <a:cubicBezTo>
                  <a:pt x="1379144" y="93494"/>
                  <a:pt x="1379725" y="97218"/>
                  <a:pt x="1378239" y="97771"/>
                </a:cubicBezTo>
                <a:cubicBezTo>
                  <a:pt x="1367742" y="99943"/>
                  <a:pt x="1359056" y="114382"/>
                  <a:pt x="1352674" y="98733"/>
                </a:cubicBezTo>
                <a:cubicBezTo>
                  <a:pt x="1348607" y="112401"/>
                  <a:pt x="1342511" y="100257"/>
                  <a:pt x="1337386" y="100686"/>
                </a:cubicBezTo>
                <a:cubicBezTo>
                  <a:pt x="1331233" y="101238"/>
                  <a:pt x="1317527" y="116849"/>
                  <a:pt x="1316907" y="101019"/>
                </a:cubicBezTo>
                <a:cubicBezTo>
                  <a:pt x="1315117" y="103953"/>
                  <a:pt x="1315793" y="110706"/>
                  <a:pt x="1312193" y="110782"/>
                </a:cubicBezTo>
                <a:cubicBezTo>
                  <a:pt x="1312507" y="103572"/>
                  <a:pt x="1308735" y="104781"/>
                  <a:pt x="1306735" y="102305"/>
                </a:cubicBezTo>
                <a:cubicBezTo>
                  <a:pt x="1303553" y="119869"/>
                  <a:pt x="1289838" y="105781"/>
                  <a:pt x="1285437" y="114211"/>
                </a:cubicBezTo>
                <a:cubicBezTo>
                  <a:pt x="1273540" y="100219"/>
                  <a:pt x="1261120" y="123136"/>
                  <a:pt x="1248413" y="116640"/>
                </a:cubicBezTo>
                <a:cubicBezTo>
                  <a:pt x="1248147" y="113078"/>
                  <a:pt x="1248261" y="108734"/>
                  <a:pt x="1245584" y="110106"/>
                </a:cubicBezTo>
                <a:cubicBezTo>
                  <a:pt x="1246184" y="115383"/>
                  <a:pt x="1248690" y="119602"/>
                  <a:pt x="1244775" y="121688"/>
                </a:cubicBezTo>
                <a:cubicBezTo>
                  <a:pt x="1239041" y="123660"/>
                  <a:pt x="1236955" y="118078"/>
                  <a:pt x="1233030" y="116316"/>
                </a:cubicBezTo>
                <a:cubicBezTo>
                  <a:pt x="1233430" y="122002"/>
                  <a:pt x="1235755" y="123145"/>
                  <a:pt x="1232125" y="125603"/>
                </a:cubicBezTo>
                <a:cubicBezTo>
                  <a:pt x="1228963" y="123431"/>
                  <a:pt x="1214942" y="115630"/>
                  <a:pt x="1214199" y="125603"/>
                </a:cubicBezTo>
                <a:cubicBezTo>
                  <a:pt x="1197807" y="126756"/>
                  <a:pt x="1185586" y="124231"/>
                  <a:pt x="1173433" y="130813"/>
                </a:cubicBezTo>
                <a:cubicBezTo>
                  <a:pt x="1171261" y="120259"/>
                  <a:pt x="1159421" y="130661"/>
                  <a:pt x="1152877" y="128832"/>
                </a:cubicBezTo>
                <a:cubicBezTo>
                  <a:pt x="1149134" y="127803"/>
                  <a:pt x="1147696" y="120250"/>
                  <a:pt x="1143514" y="118564"/>
                </a:cubicBezTo>
                <a:cubicBezTo>
                  <a:pt x="1139866" y="117135"/>
                  <a:pt x="1131770" y="121831"/>
                  <a:pt x="1125664" y="120860"/>
                </a:cubicBezTo>
                <a:cubicBezTo>
                  <a:pt x="1112463" y="118707"/>
                  <a:pt x="1108643" y="123755"/>
                  <a:pt x="1095013" y="122479"/>
                </a:cubicBezTo>
                <a:cubicBezTo>
                  <a:pt x="1094985" y="118164"/>
                  <a:pt x="1099157" y="120355"/>
                  <a:pt x="1098566" y="115144"/>
                </a:cubicBezTo>
                <a:cubicBezTo>
                  <a:pt x="1094146" y="116145"/>
                  <a:pt x="1094032" y="123831"/>
                  <a:pt x="1090013" y="125422"/>
                </a:cubicBezTo>
                <a:cubicBezTo>
                  <a:pt x="1087308" y="118640"/>
                  <a:pt x="1074544" y="127965"/>
                  <a:pt x="1078097" y="115459"/>
                </a:cubicBezTo>
                <a:cubicBezTo>
                  <a:pt x="1070886" y="114954"/>
                  <a:pt x="1072163" y="127632"/>
                  <a:pt x="1065800" y="128460"/>
                </a:cubicBezTo>
                <a:cubicBezTo>
                  <a:pt x="1062771" y="128184"/>
                  <a:pt x="1063124" y="120869"/>
                  <a:pt x="1059161" y="122450"/>
                </a:cubicBezTo>
                <a:cubicBezTo>
                  <a:pt x="1058275" y="127508"/>
                  <a:pt x="1056361" y="130946"/>
                  <a:pt x="1051798" y="130280"/>
                </a:cubicBezTo>
                <a:cubicBezTo>
                  <a:pt x="1051179" y="127079"/>
                  <a:pt x="1050112" y="126613"/>
                  <a:pt x="1051532" y="123422"/>
                </a:cubicBezTo>
                <a:cubicBezTo>
                  <a:pt x="1035425" y="136214"/>
                  <a:pt x="1032205" y="120926"/>
                  <a:pt x="1016870" y="120974"/>
                </a:cubicBezTo>
                <a:cubicBezTo>
                  <a:pt x="1017451" y="126879"/>
                  <a:pt x="1017737" y="132318"/>
                  <a:pt x="1013412" y="130584"/>
                </a:cubicBezTo>
                <a:cubicBezTo>
                  <a:pt x="1014632" y="122193"/>
                  <a:pt x="1003525" y="120393"/>
                  <a:pt x="998763" y="116430"/>
                </a:cubicBezTo>
                <a:cubicBezTo>
                  <a:pt x="998144" y="125117"/>
                  <a:pt x="1005592" y="117116"/>
                  <a:pt x="1004316" y="127175"/>
                </a:cubicBezTo>
                <a:cubicBezTo>
                  <a:pt x="999773" y="124965"/>
                  <a:pt x="998382" y="120888"/>
                  <a:pt x="996772" y="130423"/>
                </a:cubicBezTo>
                <a:cubicBezTo>
                  <a:pt x="995105" y="125860"/>
                  <a:pt x="997020" y="121783"/>
                  <a:pt x="992486" y="119535"/>
                </a:cubicBezTo>
                <a:cubicBezTo>
                  <a:pt x="993000" y="126003"/>
                  <a:pt x="993143" y="131937"/>
                  <a:pt x="989114" y="131423"/>
                </a:cubicBezTo>
                <a:cubicBezTo>
                  <a:pt x="989914" y="124841"/>
                  <a:pt x="987076" y="125717"/>
                  <a:pt x="987390" y="120183"/>
                </a:cubicBezTo>
                <a:cubicBezTo>
                  <a:pt x="968750" y="136290"/>
                  <a:pt x="942270" y="120802"/>
                  <a:pt x="916238" y="133833"/>
                </a:cubicBezTo>
                <a:cubicBezTo>
                  <a:pt x="904504" y="131956"/>
                  <a:pt x="886320" y="123222"/>
                  <a:pt x="876662" y="136585"/>
                </a:cubicBezTo>
                <a:cubicBezTo>
                  <a:pt x="861755" y="130994"/>
                  <a:pt x="851335" y="138700"/>
                  <a:pt x="835905" y="141786"/>
                </a:cubicBezTo>
                <a:cubicBezTo>
                  <a:pt x="832990" y="136833"/>
                  <a:pt x="830161" y="134252"/>
                  <a:pt x="826799" y="138376"/>
                </a:cubicBezTo>
                <a:cubicBezTo>
                  <a:pt x="828780" y="138671"/>
                  <a:pt x="827132" y="142110"/>
                  <a:pt x="825713" y="143081"/>
                </a:cubicBezTo>
                <a:cubicBezTo>
                  <a:pt x="823522" y="140195"/>
                  <a:pt x="821417" y="137157"/>
                  <a:pt x="818979" y="134804"/>
                </a:cubicBezTo>
                <a:cubicBezTo>
                  <a:pt x="818264" y="137976"/>
                  <a:pt x="816416" y="139386"/>
                  <a:pt x="814064" y="140005"/>
                </a:cubicBezTo>
                <a:cubicBezTo>
                  <a:pt x="809196" y="121612"/>
                  <a:pt x="801929" y="154683"/>
                  <a:pt x="792232" y="138214"/>
                </a:cubicBezTo>
                <a:cubicBezTo>
                  <a:pt x="778964" y="157740"/>
                  <a:pt x="750856" y="134137"/>
                  <a:pt x="740645" y="160836"/>
                </a:cubicBezTo>
                <a:cubicBezTo>
                  <a:pt x="746093" y="163446"/>
                  <a:pt x="746369" y="147110"/>
                  <a:pt x="750656" y="154949"/>
                </a:cubicBezTo>
                <a:cubicBezTo>
                  <a:pt x="742826" y="179914"/>
                  <a:pt x="730729" y="165713"/>
                  <a:pt x="715709" y="177781"/>
                </a:cubicBezTo>
                <a:cubicBezTo>
                  <a:pt x="715775" y="180943"/>
                  <a:pt x="716509" y="182696"/>
                  <a:pt x="717271" y="184448"/>
                </a:cubicBezTo>
                <a:cubicBezTo>
                  <a:pt x="712299" y="191497"/>
                  <a:pt x="700278" y="191954"/>
                  <a:pt x="696706" y="182505"/>
                </a:cubicBezTo>
                <a:cubicBezTo>
                  <a:pt x="689381" y="197841"/>
                  <a:pt x="671113" y="183925"/>
                  <a:pt x="659854" y="189487"/>
                </a:cubicBezTo>
                <a:cubicBezTo>
                  <a:pt x="658959" y="180657"/>
                  <a:pt x="656358" y="182143"/>
                  <a:pt x="656034" y="189973"/>
                </a:cubicBezTo>
                <a:cubicBezTo>
                  <a:pt x="654701" y="186144"/>
                  <a:pt x="655139" y="178657"/>
                  <a:pt x="652948" y="176628"/>
                </a:cubicBezTo>
                <a:cubicBezTo>
                  <a:pt x="649777" y="191668"/>
                  <a:pt x="635794" y="171971"/>
                  <a:pt x="631660" y="188487"/>
                </a:cubicBezTo>
                <a:cubicBezTo>
                  <a:pt x="624926" y="176409"/>
                  <a:pt x="615363" y="184944"/>
                  <a:pt x="608276" y="180010"/>
                </a:cubicBezTo>
                <a:cubicBezTo>
                  <a:pt x="606390" y="191068"/>
                  <a:pt x="594979" y="189944"/>
                  <a:pt x="589445" y="189316"/>
                </a:cubicBezTo>
                <a:cubicBezTo>
                  <a:pt x="589331" y="193659"/>
                  <a:pt x="591064" y="194145"/>
                  <a:pt x="591074" y="198269"/>
                </a:cubicBezTo>
                <a:cubicBezTo>
                  <a:pt x="586902" y="196783"/>
                  <a:pt x="588674" y="204508"/>
                  <a:pt x="586254" y="205765"/>
                </a:cubicBezTo>
                <a:cubicBezTo>
                  <a:pt x="578968" y="210042"/>
                  <a:pt x="578425" y="198869"/>
                  <a:pt x="573434" y="205099"/>
                </a:cubicBezTo>
                <a:cubicBezTo>
                  <a:pt x="575043" y="204508"/>
                  <a:pt x="574519" y="190983"/>
                  <a:pt x="573148" y="198269"/>
                </a:cubicBezTo>
                <a:cubicBezTo>
                  <a:pt x="573710" y="213843"/>
                  <a:pt x="561899" y="217653"/>
                  <a:pt x="554593" y="214357"/>
                </a:cubicBezTo>
                <a:cubicBezTo>
                  <a:pt x="555850" y="223691"/>
                  <a:pt x="550021" y="212557"/>
                  <a:pt x="548402" y="219729"/>
                </a:cubicBezTo>
                <a:cubicBezTo>
                  <a:pt x="548745" y="226416"/>
                  <a:pt x="551660" y="227854"/>
                  <a:pt x="553945" y="230521"/>
                </a:cubicBezTo>
                <a:cubicBezTo>
                  <a:pt x="554460" y="227759"/>
                  <a:pt x="555098" y="225149"/>
                  <a:pt x="556231" y="223339"/>
                </a:cubicBezTo>
                <a:cubicBezTo>
                  <a:pt x="561413" y="226597"/>
                  <a:pt x="564423" y="234407"/>
                  <a:pt x="569605" y="237665"/>
                </a:cubicBezTo>
                <a:cubicBezTo>
                  <a:pt x="566233" y="238131"/>
                  <a:pt x="562051" y="237350"/>
                  <a:pt x="562147" y="243199"/>
                </a:cubicBezTo>
                <a:cubicBezTo>
                  <a:pt x="573767" y="241541"/>
                  <a:pt x="576443" y="239208"/>
                  <a:pt x="587521" y="237684"/>
                </a:cubicBezTo>
                <a:cubicBezTo>
                  <a:pt x="587207" y="244894"/>
                  <a:pt x="591188" y="243265"/>
                  <a:pt x="591798" y="248599"/>
                </a:cubicBezTo>
                <a:cubicBezTo>
                  <a:pt x="596227" y="246904"/>
                  <a:pt x="597684" y="240646"/>
                  <a:pt x="601628" y="238160"/>
                </a:cubicBezTo>
                <a:cubicBezTo>
                  <a:pt x="606790" y="248494"/>
                  <a:pt x="619630" y="239589"/>
                  <a:pt x="627745" y="250866"/>
                </a:cubicBezTo>
                <a:cubicBezTo>
                  <a:pt x="632774" y="246942"/>
                  <a:pt x="639156" y="235845"/>
                  <a:pt x="641737" y="249085"/>
                </a:cubicBezTo>
                <a:cubicBezTo>
                  <a:pt x="645785" y="249647"/>
                  <a:pt x="644871" y="242522"/>
                  <a:pt x="647852" y="241436"/>
                </a:cubicBezTo>
                <a:cubicBezTo>
                  <a:pt x="650415" y="242703"/>
                  <a:pt x="648033" y="254210"/>
                  <a:pt x="650929" y="254800"/>
                </a:cubicBezTo>
                <a:cubicBezTo>
                  <a:pt x="651139" y="248447"/>
                  <a:pt x="654634" y="251676"/>
                  <a:pt x="656930" y="244846"/>
                </a:cubicBezTo>
                <a:cubicBezTo>
                  <a:pt x="659444" y="252819"/>
                  <a:pt x="666093" y="252238"/>
                  <a:pt x="667855" y="261791"/>
                </a:cubicBezTo>
                <a:cubicBezTo>
                  <a:pt x="664274" y="264868"/>
                  <a:pt x="654882" y="270069"/>
                  <a:pt x="659587" y="278879"/>
                </a:cubicBezTo>
                <a:cubicBezTo>
                  <a:pt x="666036" y="252390"/>
                  <a:pt x="686305" y="258058"/>
                  <a:pt x="690324" y="279556"/>
                </a:cubicBezTo>
                <a:cubicBezTo>
                  <a:pt x="694820" y="278746"/>
                  <a:pt x="687324" y="272364"/>
                  <a:pt x="691334" y="272583"/>
                </a:cubicBezTo>
                <a:cubicBezTo>
                  <a:pt x="695173" y="275317"/>
                  <a:pt x="698383" y="279422"/>
                  <a:pt x="698430" y="289995"/>
                </a:cubicBezTo>
                <a:cubicBezTo>
                  <a:pt x="696725" y="290223"/>
                  <a:pt x="695020" y="290424"/>
                  <a:pt x="693344" y="290662"/>
                </a:cubicBezTo>
                <a:cubicBezTo>
                  <a:pt x="693163" y="312912"/>
                  <a:pt x="701678" y="307435"/>
                  <a:pt x="709441" y="309207"/>
                </a:cubicBezTo>
                <a:cubicBezTo>
                  <a:pt x="705412" y="328619"/>
                  <a:pt x="694973" y="318532"/>
                  <a:pt x="682876" y="317189"/>
                </a:cubicBezTo>
                <a:cubicBezTo>
                  <a:pt x="681095" y="325256"/>
                  <a:pt x="683295" y="324037"/>
                  <a:pt x="685867" y="328266"/>
                </a:cubicBezTo>
                <a:cubicBezTo>
                  <a:pt x="677447" y="341373"/>
                  <a:pt x="664159" y="317970"/>
                  <a:pt x="656758" y="336553"/>
                </a:cubicBezTo>
                <a:cubicBezTo>
                  <a:pt x="660054" y="337106"/>
                  <a:pt x="663731" y="338706"/>
                  <a:pt x="668493" y="341954"/>
                </a:cubicBezTo>
                <a:cubicBezTo>
                  <a:pt x="645681" y="342725"/>
                  <a:pt x="634860" y="338049"/>
                  <a:pt x="612181" y="342240"/>
                </a:cubicBezTo>
                <a:cubicBezTo>
                  <a:pt x="612353" y="338953"/>
                  <a:pt x="614124" y="338134"/>
                  <a:pt x="614458" y="335077"/>
                </a:cubicBezTo>
                <a:cubicBezTo>
                  <a:pt x="609086" y="336753"/>
                  <a:pt x="607838" y="344773"/>
                  <a:pt x="602066" y="345831"/>
                </a:cubicBezTo>
                <a:cubicBezTo>
                  <a:pt x="601761" y="343164"/>
                  <a:pt x="602037" y="339334"/>
                  <a:pt x="600513" y="339173"/>
                </a:cubicBezTo>
                <a:cubicBezTo>
                  <a:pt x="600332" y="342744"/>
                  <a:pt x="597799" y="341077"/>
                  <a:pt x="596713" y="339630"/>
                </a:cubicBezTo>
                <a:cubicBezTo>
                  <a:pt x="595884" y="347116"/>
                  <a:pt x="601028" y="342240"/>
                  <a:pt x="600885" y="348259"/>
                </a:cubicBezTo>
                <a:cubicBezTo>
                  <a:pt x="593265" y="358937"/>
                  <a:pt x="583397" y="349326"/>
                  <a:pt x="573138" y="358680"/>
                </a:cubicBezTo>
                <a:cubicBezTo>
                  <a:pt x="570710" y="352203"/>
                  <a:pt x="564614" y="353279"/>
                  <a:pt x="561223" y="348745"/>
                </a:cubicBezTo>
                <a:cubicBezTo>
                  <a:pt x="559937" y="359004"/>
                  <a:pt x="563070" y="362890"/>
                  <a:pt x="558136" y="367509"/>
                </a:cubicBezTo>
                <a:cubicBezTo>
                  <a:pt x="555317" y="357546"/>
                  <a:pt x="549135" y="347955"/>
                  <a:pt x="557041" y="340115"/>
                </a:cubicBezTo>
                <a:cubicBezTo>
                  <a:pt x="554936" y="340354"/>
                  <a:pt x="556079" y="333877"/>
                  <a:pt x="554231" y="333572"/>
                </a:cubicBezTo>
                <a:cubicBezTo>
                  <a:pt x="555031" y="345535"/>
                  <a:pt x="546935" y="343678"/>
                  <a:pt x="540582" y="344497"/>
                </a:cubicBezTo>
                <a:cubicBezTo>
                  <a:pt x="541953" y="354403"/>
                  <a:pt x="532714" y="356175"/>
                  <a:pt x="531848" y="350212"/>
                </a:cubicBezTo>
                <a:cubicBezTo>
                  <a:pt x="530962" y="355222"/>
                  <a:pt x="529018" y="358670"/>
                  <a:pt x="524475" y="358013"/>
                </a:cubicBezTo>
                <a:cubicBezTo>
                  <a:pt x="519093" y="346793"/>
                  <a:pt x="527447" y="345869"/>
                  <a:pt x="527656" y="341554"/>
                </a:cubicBezTo>
                <a:cubicBezTo>
                  <a:pt x="524256" y="343392"/>
                  <a:pt x="517436" y="339954"/>
                  <a:pt x="516284" y="345316"/>
                </a:cubicBezTo>
                <a:cubicBezTo>
                  <a:pt x="524037" y="347297"/>
                  <a:pt x="510131" y="349660"/>
                  <a:pt x="516826" y="358994"/>
                </a:cubicBezTo>
                <a:cubicBezTo>
                  <a:pt x="519474" y="359251"/>
                  <a:pt x="517703" y="353670"/>
                  <a:pt x="521646" y="351507"/>
                </a:cubicBezTo>
                <a:cubicBezTo>
                  <a:pt x="522637" y="360137"/>
                  <a:pt x="520379" y="363795"/>
                  <a:pt x="517093" y="365852"/>
                </a:cubicBezTo>
                <a:cubicBezTo>
                  <a:pt x="512502" y="363556"/>
                  <a:pt x="512064" y="348907"/>
                  <a:pt x="511188" y="345964"/>
                </a:cubicBezTo>
                <a:cubicBezTo>
                  <a:pt x="508197" y="349831"/>
                  <a:pt x="502225" y="341573"/>
                  <a:pt x="498634" y="352146"/>
                </a:cubicBezTo>
                <a:cubicBezTo>
                  <a:pt x="504596" y="345354"/>
                  <a:pt x="513807" y="353746"/>
                  <a:pt x="510635" y="364366"/>
                </a:cubicBezTo>
                <a:cubicBezTo>
                  <a:pt x="505387" y="365652"/>
                  <a:pt x="508587" y="355727"/>
                  <a:pt x="506444" y="355727"/>
                </a:cubicBezTo>
                <a:cubicBezTo>
                  <a:pt x="503987" y="358775"/>
                  <a:pt x="494890" y="364404"/>
                  <a:pt x="497262" y="350041"/>
                </a:cubicBezTo>
                <a:cubicBezTo>
                  <a:pt x="491938" y="353993"/>
                  <a:pt x="492795" y="359118"/>
                  <a:pt x="495338" y="366319"/>
                </a:cubicBezTo>
                <a:cubicBezTo>
                  <a:pt x="489395" y="368014"/>
                  <a:pt x="489871" y="359251"/>
                  <a:pt x="492347" y="355222"/>
                </a:cubicBezTo>
                <a:cubicBezTo>
                  <a:pt x="488928" y="357327"/>
                  <a:pt x="489604" y="351022"/>
                  <a:pt x="487080" y="351326"/>
                </a:cubicBezTo>
                <a:cubicBezTo>
                  <a:pt x="484461" y="358232"/>
                  <a:pt x="489680" y="363766"/>
                  <a:pt x="487804" y="369567"/>
                </a:cubicBezTo>
                <a:cubicBezTo>
                  <a:pt x="485156" y="369281"/>
                  <a:pt x="485023" y="363814"/>
                  <a:pt x="483603" y="360947"/>
                </a:cubicBezTo>
                <a:cubicBezTo>
                  <a:pt x="479089" y="363204"/>
                  <a:pt x="477517" y="370024"/>
                  <a:pt x="471154" y="369405"/>
                </a:cubicBezTo>
                <a:cubicBezTo>
                  <a:pt x="468039" y="354298"/>
                  <a:pt x="463182" y="370348"/>
                  <a:pt x="457867" y="357346"/>
                </a:cubicBezTo>
                <a:cubicBezTo>
                  <a:pt x="458257" y="363052"/>
                  <a:pt x="460581" y="364176"/>
                  <a:pt x="456962" y="366643"/>
                </a:cubicBezTo>
                <a:cubicBezTo>
                  <a:pt x="454314" y="366347"/>
                  <a:pt x="455419" y="358308"/>
                  <a:pt x="452761" y="358003"/>
                </a:cubicBezTo>
                <a:cubicBezTo>
                  <a:pt x="453180" y="363661"/>
                  <a:pt x="453447" y="369052"/>
                  <a:pt x="450685" y="369729"/>
                </a:cubicBezTo>
                <a:cubicBezTo>
                  <a:pt x="450561" y="368357"/>
                  <a:pt x="450371" y="367081"/>
                  <a:pt x="449323" y="367614"/>
                </a:cubicBezTo>
                <a:cubicBezTo>
                  <a:pt x="449275" y="363995"/>
                  <a:pt x="452495" y="365423"/>
                  <a:pt x="451590" y="360451"/>
                </a:cubicBezTo>
                <a:cubicBezTo>
                  <a:pt x="435893" y="369195"/>
                  <a:pt x="432654" y="370567"/>
                  <a:pt x="421929" y="355070"/>
                </a:cubicBezTo>
                <a:cubicBezTo>
                  <a:pt x="420357" y="365081"/>
                  <a:pt x="412918" y="362337"/>
                  <a:pt x="409280" y="358985"/>
                </a:cubicBezTo>
                <a:cubicBezTo>
                  <a:pt x="410661" y="366119"/>
                  <a:pt x="407556" y="366300"/>
                  <a:pt x="407184" y="370700"/>
                </a:cubicBezTo>
                <a:cubicBezTo>
                  <a:pt x="413271" y="367700"/>
                  <a:pt x="410404" y="376939"/>
                  <a:pt x="410185" y="381778"/>
                </a:cubicBezTo>
                <a:cubicBezTo>
                  <a:pt x="414938" y="384645"/>
                  <a:pt x="416776" y="380768"/>
                  <a:pt x="421834" y="384902"/>
                </a:cubicBezTo>
                <a:cubicBezTo>
                  <a:pt x="421272" y="377596"/>
                  <a:pt x="426158" y="378739"/>
                  <a:pt x="427844" y="374939"/>
                </a:cubicBezTo>
                <a:cubicBezTo>
                  <a:pt x="428911" y="380101"/>
                  <a:pt x="431397" y="382387"/>
                  <a:pt x="433388" y="385693"/>
                </a:cubicBezTo>
                <a:cubicBezTo>
                  <a:pt x="433654" y="380244"/>
                  <a:pt x="442417" y="377073"/>
                  <a:pt x="443408" y="379835"/>
                </a:cubicBezTo>
                <a:cubicBezTo>
                  <a:pt x="442436" y="385473"/>
                  <a:pt x="434083" y="379635"/>
                  <a:pt x="436131" y="389941"/>
                </a:cubicBezTo>
                <a:cubicBezTo>
                  <a:pt x="441779" y="384712"/>
                  <a:pt x="441636" y="392493"/>
                  <a:pt x="437664" y="396599"/>
                </a:cubicBezTo>
                <a:cubicBezTo>
                  <a:pt x="453885" y="396703"/>
                  <a:pt x="453057" y="397208"/>
                  <a:pt x="466963" y="392893"/>
                </a:cubicBezTo>
                <a:cubicBezTo>
                  <a:pt x="467830" y="398180"/>
                  <a:pt x="464210" y="402933"/>
                  <a:pt x="466239" y="406724"/>
                </a:cubicBezTo>
                <a:cubicBezTo>
                  <a:pt x="467992" y="393979"/>
                  <a:pt x="476974" y="408591"/>
                  <a:pt x="482984" y="409162"/>
                </a:cubicBezTo>
                <a:cubicBezTo>
                  <a:pt x="481098" y="409810"/>
                  <a:pt x="478241" y="408953"/>
                  <a:pt x="477974" y="412105"/>
                </a:cubicBezTo>
                <a:cubicBezTo>
                  <a:pt x="480022" y="418782"/>
                  <a:pt x="481556" y="411048"/>
                  <a:pt x="483346" y="418278"/>
                </a:cubicBezTo>
                <a:cubicBezTo>
                  <a:pt x="481413" y="419087"/>
                  <a:pt x="483318" y="422069"/>
                  <a:pt x="484813" y="422659"/>
                </a:cubicBezTo>
                <a:cubicBezTo>
                  <a:pt x="486594" y="415373"/>
                  <a:pt x="485556" y="413706"/>
                  <a:pt x="486804" y="408686"/>
                </a:cubicBezTo>
                <a:cubicBezTo>
                  <a:pt x="497862" y="409238"/>
                  <a:pt x="515045" y="413105"/>
                  <a:pt x="519827" y="434261"/>
                </a:cubicBezTo>
                <a:cubicBezTo>
                  <a:pt x="514302" y="428003"/>
                  <a:pt x="509721" y="440795"/>
                  <a:pt x="503082" y="431822"/>
                </a:cubicBezTo>
                <a:cubicBezTo>
                  <a:pt x="503815" y="437232"/>
                  <a:pt x="500939" y="437070"/>
                  <a:pt x="502263" y="443376"/>
                </a:cubicBezTo>
                <a:cubicBezTo>
                  <a:pt x="510207" y="446262"/>
                  <a:pt x="515503" y="445357"/>
                  <a:pt x="524285" y="449720"/>
                </a:cubicBezTo>
                <a:cubicBezTo>
                  <a:pt x="522980" y="453187"/>
                  <a:pt x="523132" y="455463"/>
                  <a:pt x="525837" y="456406"/>
                </a:cubicBezTo>
                <a:cubicBezTo>
                  <a:pt x="525866" y="453606"/>
                  <a:pt x="525999" y="450958"/>
                  <a:pt x="528209" y="451510"/>
                </a:cubicBezTo>
                <a:cubicBezTo>
                  <a:pt x="526894" y="454977"/>
                  <a:pt x="527047" y="457244"/>
                  <a:pt x="529733" y="458197"/>
                </a:cubicBezTo>
                <a:cubicBezTo>
                  <a:pt x="528942" y="453806"/>
                  <a:pt x="535296" y="450110"/>
                  <a:pt x="536019" y="455092"/>
                </a:cubicBezTo>
                <a:cubicBezTo>
                  <a:pt x="528542" y="457568"/>
                  <a:pt x="535362" y="469274"/>
                  <a:pt x="530362" y="474142"/>
                </a:cubicBezTo>
                <a:cubicBezTo>
                  <a:pt x="524437" y="474999"/>
                  <a:pt x="526580" y="461140"/>
                  <a:pt x="523637" y="465874"/>
                </a:cubicBezTo>
                <a:cubicBezTo>
                  <a:pt x="525428" y="467179"/>
                  <a:pt x="522808" y="472951"/>
                  <a:pt x="526561" y="474656"/>
                </a:cubicBezTo>
                <a:cubicBezTo>
                  <a:pt x="524599" y="476094"/>
                  <a:pt x="520084" y="484286"/>
                  <a:pt x="517741" y="478056"/>
                </a:cubicBezTo>
                <a:cubicBezTo>
                  <a:pt x="520275" y="472856"/>
                  <a:pt x="517703" y="465598"/>
                  <a:pt x="514645" y="464712"/>
                </a:cubicBezTo>
                <a:cubicBezTo>
                  <a:pt x="517874" y="472208"/>
                  <a:pt x="516331" y="478304"/>
                  <a:pt x="515369" y="482962"/>
                </a:cubicBezTo>
                <a:cubicBezTo>
                  <a:pt x="509549" y="483457"/>
                  <a:pt x="502291" y="486924"/>
                  <a:pt x="501082" y="477895"/>
                </a:cubicBezTo>
                <a:cubicBezTo>
                  <a:pt x="502739" y="476171"/>
                  <a:pt x="503263" y="472713"/>
                  <a:pt x="503272" y="468446"/>
                </a:cubicBezTo>
                <a:cubicBezTo>
                  <a:pt x="498605" y="465493"/>
                  <a:pt x="502815" y="476294"/>
                  <a:pt x="499720" y="475780"/>
                </a:cubicBezTo>
                <a:cubicBezTo>
                  <a:pt x="497834" y="476418"/>
                  <a:pt x="494986" y="475551"/>
                  <a:pt x="494719" y="478714"/>
                </a:cubicBezTo>
                <a:cubicBezTo>
                  <a:pt x="497472" y="483943"/>
                  <a:pt x="500015" y="474180"/>
                  <a:pt x="501263" y="482467"/>
                </a:cubicBezTo>
                <a:cubicBezTo>
                  <a:pt x="496767" y="481200"/>
                  <a:pt x="496510" y="486477"/>
                  <a:pt x="492442" y="485896"/>
                </a:cubicBezTo>
                <a:cubicBezTo>
                  <a:pt x="492509" y="479171"/>
                  <a:pt x="489290" y="479247"/>
                  <a:pt x="489347" y="472542"/>
                </a:cubicBezTo>
                <a:cubicBezTo>
                  <a:pt x="493205" y="473761"/>
                  <a:pt x="490471" y="463636"/>
                  <a:pt x="490261" y="463245"/>
                </a:cubicBezTo>
                <a:cubicBezTo>
                  <a:pt x="490642" y="467008"/>
                  <a:pt x="481279" y="466017"/>
                  <a:pt x="486718" y="470570"/>
                </a:cubicBezTo>
                <a:cubicBezTo>
                  <a:pt x="486642" y="468303"/>
                  <a:pt x="488842" y="467417"/>
                  <a:pt x="489261" y="470265"/>
                </a:cubicBezTo>
                <a:cubicBezTo>
                  <a:pt x="487156" y="470570"/>
                  <a:pt x="488804" y="476666"/>
                  <a:pt x="486994" y="477409"/>
                </a:cubicBezTo>
                <a:cubicBezTo>
                  <a:pt x="484975" y="474990"/>
                  <a:pt x="481660" y="475247"/>
                  <a:pt x="480346" y="471380"/>
                </a:cubicBezTo>
                <a:cubicBezTo>
                  <a:pt x="480212" y="467627"/>
                  <a:pt x="483832" y="469646"/>
                  <a:pt x="484003" y="466341"/>
                </a:cubicBezTo>
                <a:cubicBezTo>
                  <a:pt x="480632" y="458587"/>
                  <a:pt x="473088" y="484629"/>
                  <a:pt x="471173" y="465684"/>
                </a:cubicBezTo>
                <a:cubicBezTo>
                  <a:pt x="472973" y="464217"/>
                  <a:pt x="477860" y="467541"/>
                  <a:pt x="477450" y="462607"/>
                </a:cubicBezTo>
                <a:cubicBezTo>
                  <a:pt x="472983" y="455701"/>
                  <a:pt x="468592" y="463197"/>
                  <a:pt x="463172" y="457549"/>
                </a:cubicBezTo>
                <a:cubicBezTo>
                  <a:pt x="463734" y="462731"/>
                  <a:pt x="463191" y="466169"/>
                  <a:pt x="460981" y="466998"/>
                </a:cubicBezTo>
                <a:cubicBezTo>
                  <a:pt x="460743" y="460264"/>
                  <a:pt x="455562" y="458407"/>
                  <a:pt x="453152" y="463417"/>
                </a:cubicBezTo>
                <a:cubicBezTo>
                  <a:pt x="450180" y="459026"/>
                  <a:pt x="453971" y="455892"/>
                  <a:pt x="451428" y="452168"/>
                </a:cubicBezTo>
                <a:cubicBezTo>
                  <a:pt x="451009" y="458340"/>
                  <a:pt x="444094" y="457930"/>
                  <a:pt x="444065" y="459988"/>
                </a:cubicBezTo>
                <a:cubicBezTo>
                  <a:pt x="445627" y="460035"/>
                  <a:pt x="447094" y="460264"/>
                  <a:pt x="446789" y="464226"/>
                </a:cubicBezTo>
                <a:cubicBezTo>
                  <a:pt x="444703" y="468770"/>
                  <a:pt x="443484" y="462798"/>
                  <a:pt x="439150" y="465188"/>
                </a:cubicBezTo>
                <a:cubicBezTo>
                  <a:pt x="438588" y="473751"/>
                  <a:pt x="444751" y="468436"/>
                  <a:pt x="445875" y="473513"/>
                </a:cubicBezTo>
                <a:cubicBezTo>
                  <a:pt x="438445" y="472046"/>
                  <a:pt x="444865" y="480543"/>
                  <a:pt x="444875" y="480504"/>
                </a:cubicBezTo>
                <a:cubicBezTo>
                  <a:pt x="442189" y="489601"/>
                  <a:pt x="437664" y="477628"/>
                  <a:pt x="436874" y="472351"/>
                </a:cubicBezTo>
                <a:cubicBezTo>
                  <a:pt x="438664" y="481162"/>
                  <a:pt x="433673" y="488706"/>
                  <a:pt x="438883" y="490439"/>
                </a:cubicBezTo>
                <a:cubicBezTo>
                  <a:pt x="440331" y="480743"/>
                  <a:pt x="443770" y="493906"/>
                  <a:pt x="447608" y="484705"/>
                </a:cubicBezTo>
                <a:cubicBezTo>
                  <a:pt x="447456" y="489991"/>
                  <a:pt x="448266" y="493258"/>
                  <a:pt x="450523" y="493544"/>
                </a:cubicBezTo>
                <a:cubicBezTo>
                  <a:pt x="453428" y="488591"/>
                  <a:pt x="447989" y="484067"/>
                  <a:pt x="452609" y="481828"/>
                </a:cubicBezTo>
                <a:cubicBezTo>
                  <a:pt x="463296" y="484457"/>
                  <a:pt x="456514" y="504803"/>
                  <a:pt x="448332" y="502974"/>
                </a:cubicBezTo>
                <a:cubicBezTo>
                  <a:pt x="451647" y="507384"/>
                  <a:pt x="451180" y="505889"/>
                  <a:pt x="456086" y="504288"/>
                </a:cubicBezTo>
                <a:cubicBezTo>
                  <a:pt x="452114" y="512232"/>
                  <a:pt x="458714" y="509318"/>
                  <a:pt x="460258" y="512928"/>
                </a:cubicBezTo>
                <a:cubicBezTo>
                  <a:pt x="457238" y="518233"/>
                  <a:pt x="447275" y="512747"/>
                  <a:pt x="446513" y="521548"/>
                </a:cubicBezTo>
                <a:cubicBezTo>
                  <a:pt x="454638" y="521071"/>
                  <a:pt x="461934" y="518576"/>
                  <a:pt x="465725" y="521367"/>
                </a:cubicBezTo>
                <a:cubicBezTo>
                  <a:pt x="461058" y="533921"/>
                  <a:pt x="450942" y="527958"/>
                  <a:pt x="441979" y="535883"/>
                </a:cubicBezTo>
                <a:cubicBezTo>
                  <a:pt x="442122" y="530635"/>
                  <a:pt x="441322" y="527358"/>
                  <a:pt x="439074" y="527082"/>
                </a:cubicBezTo>
                <a:cubicBezTo>
                  <a:pt x="436226" y="531949"/>
                  <a:pt x="429597" y="530901"/>
                  <a:pt x="426606" y="535559"/>
                </a:cubicBezTo>
                <a:cubicBezTo>
                  <a:pt x="425491" y="525739"/>
                  <a:pt x="418300" y="531063"/>
                  <a:pt x="416233" y="532282"/>
                </a:cubicBezTo>
                <a:cubicBezTo>
                  <a:pt x="417405" y="534178"/>
                  <a:pt x="417033" y="549380"/>
                  <a:pt x="420500" y="543208"/>
                </a:cubicBezTo>
                <a:cubicBezTo>
                  <a:pt x="417938" y="544217"/>
                  <a:pt x="420500" y="536588"/>
                  <a:pt x="421510" y="536216"/>
                </a:cubicBezTo>
                <a:cubicBezTo>
                  <a:pt x="423262" y="536092"/>
                  <a:pt x="424263" y="534787"/>
                  <a:pt x="425253" y="533425"/>
                </a:cubicBezTo>
                <a:cubicBezTo>
                  <a:pt x="427463" y="544122"/>
                  <a:pt x="432035" y="534616"/>
                  <a:pt x="434616" y="543703"/>
                </a:cubicBezTo>
                <a:cubicBezTo>
                  <a:pt x="434721" y="539359"/>
                  <a:pt x="432978" y="538845"/>
                  <a:pt x="432978" y="534749"/>
                </a:cubicBezTo>
                <a:cubicBezTo>
                  <a:pt x="446675" y="540455"/>
                  <a:pt x="450209" y="538016"/>
                  <a:pt x="458810" y="540598"/>
                </a:cubicBezTo>
                <a:cubicBezTo>
                  <a:pt x="465372" y="532282"/>
                  <a:pt x="478850" y="528587"/>
                  <a:pt x="485565" y="537188"/>
                </a:cubicBezTo>
                <a:cubicBezTo>
                  <a:pt x="485908" y="533197"/>
                  <a:pt x="483432" y="531577"/>
                  <a:pt x="485299" y="530358"/>
                </a:cubicBezTo>
                <a:cubicBezTo>
                  <a:pt x="488090" y="538074"/>
                  <a:pt x="491747" y="531216"/>
                  <a:pt x="496853" y="531158"/>
                </a:cubicBezTo>
                <a:cubicBezTo>
                  <a:pt x="497557" y="535454"/>
                  <a:pt x="497681" y="540931"/>
                  <a:pt x="501025" y="539807"/>
                </a:cubicBezTo>
                <a:cubicBezTo>
                  <a:pt x="498872" y="528872"/>
                  <a:pt x="506749" y="532197"/>
                  <a:pt x="507311" y="536721"/>
                </a:cubicBezTo>
                <a:cubicBezTo>
                  <a:pt x="507530" y="534921"/>
                  <a:pt x="507168" y="532216"/>
                  <a:pt x="508416" y="531997"/>
                </a:cubicBezTo>
                <a:cubicBezTo>
                  <a:pt x="510131" y="538502"/>
                  <a:pt x="502625" y="541245"/>
                  <a:pt x="506311" y="543741"/>
                </a:cubicBezTo>
                <a:cubicBezTo>
                  <a:pt x="506473" y="538959"/>
                  <a:pt x="511931" y="542455"/>
                  <a:pt x="511131" y="536216"/>
                </a:cubicBezTo>
                <a:cubicBezTo>
                  <a:pt x="509378" y="534940"/>
                  <a:pt x="508568" y="531644"/>
                  <a:pt x="508216" y="527415"/>
                </a:cubicBezTo>
                <a:cubicBezTo>
                  <a:pt x="511616" y="526986"/>
                  <a:pt x="515026" y="526529"/>
                  <a:pt x="518417" y="526110"/>
                </a:cubicBezTo>
                <a:cubicBezTo>
                  <a:pt x="516112" y="518252"/>
                  <a:pt x="519236" y="513451"/>
                  <a:pt x="513959" y="510661"/>
                </a:cubicBezTo>
                <a:cubicBezTo>
                  <a:pt x="513655" y="516195"/>
                  <a:pt x="516484" y="515299"/>
                  <a:pt x="515693" y="521900"/>
                </a:cubicBezTo>
                <a:cubicBezTo>
                  <a:pt x="511769" y="521557"/>
                  <a:pt x="504463" y="523938"/>
                  <a:pt x="505130" y="514061"/>
                </a:cubicBezTo>
                <a:cubicBezTo>
                  <a:pt x="505759" y="521100"/>
                  <a:pt x="490585" y="509956"/>
                  <a:pt x="496500" y="522052"/>
                </a:cubicBezTo>
                <a:cubicBezTo>
                  <a:pt x="494109" y="522052"/>
                  <a:pt x="492176" y="521100"/>
                  <a:pt x="491214" y="518147"/>
                </a:cubicBezTo>
                <a:cubicBezTo>
                  <a:pt x="490185" y="510861"/>
                  <a:pt x="491661" y="507422"/>
                  <a:pt x="491862" y="502040"/>
                </a:cubicBezTo>
                <a:cubicBezTo>
                  <a:pt x="488642" y="501278"/>
                  <a:pt x="486451" y="498373"/>
                  <a:pt x="483946" y="496164"/>
                </a:cubicBezTo>
                <a:cubicBezTo>
                  <a:pt x="486051" y="495849"/>
                  <a:pt x="484413" y="489744"/>
                  <a:pt x="486223" y="489020"/>
                </a:cubicBezTo>
                <a:cubicBezTo>
                  <a:pt x="489509" y="491553"/>
                  <a:pt x="491252" y="481647"/>
                  <a:pt x="492595" y="488191"/>
                </a:cubicBezTo>
                <a:cubicBezTo>
                  <a:pt x="492623" y="492515"/>
                  <a:pt x="488452" y="490315"/>
                  <a:pt x="489033" y="495506"/>
                </a:cubicBezTo>
                <a:cubicBezTo>
                  <a:pt x="492995" y="494773"/>
                  <a:pt x="492976" y="502221"/>
                  <a:pt x="498139" y="498954"/>
                </a:cubicBezTo>
                <a:cubicBezTo>
                  <a:pt x="499920" y="486467"/>
                  <a:pt x="518617" y="481581"/>
                  <a:pt x="515979" y="496668"/>
                </a:cubicBezTo>
                <a:cubicBezTo>
                  <a:pt x="521370" y="491439"/>
                  <a:pt x="524646" y="492115"/>
                  <a:pt x="519351" y="484781"/>
                </a:cubicBezTo>
                <a:cubicBezTo>
                  <a:pt x="524294" y="488839"/>
                  <a:pt x="532305" y="484972"/>
                  <a:pt x="530628" y="478752"/>
                </a:cubicBezTo>
                <a:cubicBezTo>
                  <a:pt x="530943" y="483048"/>
                  <a:pt x="534905" y="479780"/>
                  <a:pt x="534724" y="485115"/>
                </a:cubicBezTo>
                <a:cubicBezTo>
                  <a:pt x="534029" y="489734"/>
                  <a:pt x="527075" y="484657"/>
                  <a:pt x="528638" y="492754"/>
                </a:cubicBezTo>
                <a:cubicBezTo>
                  <a:pt x="529066" y="499278"/>
                  <a:pt x="537296" y="489696"/>
                  <a:pt x="537743" y="496192"/>
                </a:cubicBezTo>
                <a:cubicBezTo>
                  <a:pt x="534372" y="495954"/>
                  <a:pt x="537086" y="505174"/>
                  <a:pt x="532914" y="503688"/>
                </a:cubicBezTo>
                <a:cubicBezTo>
                  <a:pt x="535562" y="496726"/>
                  <a:pt x="530771" y="496364"/>
                  <a:pt x="527637" y="499783"/>
                </a:cubicBezTo>
                <a:cubicBezTo>
                  <a:pt x="529828" y="495459"/>
                  <a:pt x="527485" y="491830"/>
                  <a:pt x="523542" y="493420"/>
                </a:cubicBezTo>
                <a:cubicBezTo>
                  <a:pt x="527323" y="500612"/>
                  <a:pt x="525952" y="503164"/>
                  <a:pt x="521551" y="507413"/>
                </a:cubicBezTo>
                <a:cubicBezTo>
                  <a:pt x="529104" y="506489"/>
                  <a:pt x="536715" y="509375"/>
                  <a:pt x="543382" y="509213"/>
                </a:cubicBezTo>
                <a:cubicBezTo>
                  <a:pt x="540830" y="508489"/>
                  <a:pt x="547373" y="504241"/>
                  <a:pt x="546840" y="499602"/>
                </a:cubicBezTo>
                <a:cubicBezTo>
                  <a:pt x="556431" y="495440"/>
                  <a:pt x="559089" y="505574"/>
                  <a:pt x="568681" y="501393"/>
                </a:cubicBezTo>
                <a:cubicBezTo>
                  <a:pt x="565280" y="505250"/>
                  <a:pt x="571262" y="510442"/>
                  <a:pt x="567861" y="512966"/>
                </a:cubicBezTo>
                <a:cubicBezTo>
                  <a:pt x="567947" y="506041"/>
                  <a:pt x="557746" y="507736"/>
                  <a:pt x="557489" y="509699"/>
                </a:cubicBezTo>
                <a:cubicBezTo>
                  <a:pt x="559060" y="509984"/>
                  <a:pt x="558375" y="512127"/>
                  <a:pt x="557670" y="514251"/>
                </a:cubicBezTo>
                <a:cubicBezTo>
                  <a:pt x="569576" y="505869"/>
                  <a:pt x="572729" y="533035"/>
                  <a:pt x="560861" y="529892"/>
                </a:cubicBezTo>
                <a:cubicBezTo>
                  <a:pt x="560803" y="525901"/>
                  <a:pt x="560289" y="522824"/>
                  <a:pt x="559232" y="520919"/>
                </a:cubicBezTo>
                <a:cubicBezTo>
                  <a:pt x="556651" y="522681"/>
                  <a:pt x="550221" y="518385"/>
                  <a:pt x="551774" y="526453"/>
                </a:cubicBezTo>
                <a:cubicBezTo>
                  <a:pt x="561556" y="521662"/>
                  <a:pt x="555450" y="537512"/>
                  <a:pt x="562689" y="543408"/>
                </a:cubicBezTo>
                <a:cubicBezTo>
                  <a:pt x="564185" y="542207"/>
                  <a:pt x="561965" y="533673"/>
                  <a:pt x="566042" y="531520"/>
                </a:cubicBezTo>
                <a:cubicBezTo>
                  <a:pt x="569024" y="537026"/>
                  <a:pt x="565394" y="544627"/>
                  <a:pt x="567966" y="547322"/>
                </a:cubicBezTo>
                <a:cubicBezTo>
                  <a:pt x="572557" y="544103"/>
                  <a:pt x="569757" y="537502"/>
                  <a:pt x="571243" y="533168"/>
                </a:cubicBezTo>
                <a:cubicBezTo>
                  <a:pt x="576177" y="533873"/>
                  <a:pt x="580225" y="540541"/>
                  <a:pt x="574243" y="544236"/>
                </a:cubicBezTo>
                <a:cubicBezTo>
                  <a:pt x="577396" y="543484"/>
                  <a:pt x="579577" y="544731"/>
                  <a:pt x="580787" y="547970"/>
                </a:cubicBezTo>
                <a:cubicBezTo>
                  <a:pt x="579110" y="548208"/>
                  <a:pt x="579787" y="552113"/>
                  <a:pt x="578415" y="552895"/>
                </a:cubicBezTo>
                <a:cubicBezTo>
                  <a:pt x="565337" y="553371"/>
                  <a:pt x="556536" y="552456"/>
                  <a:pt x="547573" y="549923"/>
                </a:cubicBezTo>
                <a:cubicBezTo>
                  <a:pt x="549593" y="548018"/>
                  <a:pt x="553298" y="553761"/>
                  <a:pt x="550307" y="554171"/>
                </a:cubicBezTo>
                <a:cubicBezTo>
                  <a:pt x="546830" y="553961"/>
                  <a:pt x="544182" y="552009"/>
                  <a:pt x="542392" y="548294"/>
                </a:cubicBezTo>
                <a:cubicBezTo>
                  <a:pt x="543116" y="557514"/>
                  <a:pt x="542135" y="553514"/>
                  <a:pt x="538753" y="553342"/>
                </a:cubicBezTo>
                <a:cubicBezTo>
                  <a:pt x="538648" y="557714"/>
                  <a:pt x="540382" y="558219"/>
                  <a:pt x="540391" y="562296"/>
                </a:cubicBezTo>
                <a:cubicBezTo>
                  <a:pt x="532457" y="563029"/>
                  <a:pt x="526361" y="569925"/>
                  <a:pt x="522475" y="562296"/>
                </a:cubicBezTo>
                <a:cubicBezTo>
                  <a:pt x="526332" y="555733"/>
                  <a:pt x="520789" y="547808"/>
                  <a:pt x="519189" y="544408"/>
                </a:cubicBezTo>
                <a:cubicBezTo>
                  <a:pt x="527533" y="535264"/>
                  <a:pt x="540220" y="547541"/>
                  <a:pt x="546021" y="543246"/>
                </a:cubicBezTo>
                <a:cubicBezTo>
                  <a:pt x="543487" y="537807"/>
                  <a:pt x="537477" y="539550"/>
                  <a:pt x="535381" y="533140"/>
                </a:cubicBezTo>
                <a:cubicBezTo>
                  <a:pt x="544782" y="532520"/>
                  <a:pt x="548002" y="544293"/>
                  <a:pt x="553764" y="544560"/>
                </a:cubicBezTo>
                <a:cubicBezTo>
                  <a:pt x="552860" y="532454"/>
                  <a:pt x="547068" y="530415"/>
                  <a:pt x="542754" y="525339"/>
                </a:cubicBezTo>
                <a:cubicBezTo>
                  <a:pt x="540344" y="512213"/>
                  <a:pt x="553403" y="520776"/>
                  <a:pt x="556127" y="507584"/>
                </a:cubicBezTo>
                <a:cubicBezTo>
                  <a:pt x="549507" y="509699"/>
                  <a:pt x="542496" y="513852"/>
                  <a:pt x="537572" y="523681"/>
                </a:cubicBezTo>
                <a:cubicBezTo>
                  <a:pt x="532676" y="512699"/>
                  <a:pt x="527999" y="515328"/>
                  <a:pt x="520465" y="512118"/>
                </a:cubicBezTo>
                <a:cubicBezTo>
                  <a:pt x="523837" y="521014"/>
                  <a:pt x="523742" y="513366"/>
                  <a:pt x="522284" y="525643"/>
                </a:cubicBezTo>
                <a:cubicBezTo>
                  <a:pt x="525313" y="528406"/>
                  <a:pt x="526828" y="519166"/>
                  <a:pt x="527380" y="524996"/>
                </a:cubicBezTo>
                <a:cubicBezTo>
                  <a:pt x="526437" y="530654"/>
                  <a:pt x="521046" y="529463"/>
                  <a:pt x="520103" y="535102"/>
                </a:cubicBezTo>
                <a:cubicBezTo>
                  <a:pt x="517236" y="531416"/>
                  <a:pt x="516122" y="530425"/>
                  <a:pt x="512369" y="533797"/>
                </a:cubicBezTo>
                <a:cubicBezTo>
                  <a:pt x="512569" y="539340"/>
                  <a:pt x="520084" y="542255"/>
                  <a:pt x="515550" y="549418"/>
                </a:cubicBezTo>
                <a:cubicBezTo>
                  <a:pt x="510140" y="543265"/>
                  <a:pt x="513598" y="550151"/>
                  <a:pt x="507997" y="552685"/>
                </a:cubicBezTo>
                <a:cubicBezTo>
                  <a:pt x="503730" y="550627"/>
                  <a:pt x="508006" y="545017"/>
                  <a:pt x="502539" y="544208"/>
                </a:cubicBezTo>
                <a:cubicBezTo>
                  <a:pt x="503463" y="551475"/>
                  <a:pt x="496395" y="557314"/>
                  <a:pt x="493881" y="552180"/>
                </a:cubicBezTo>
                <a:cubicBezTo>
                  <a:pt x="494671" y="547761"/>
                  <a:pt x="497624" y="550123"/>
                  <a:pt x="494890" y="545189"/>
                </a:cubicBezTo>
                <a:cubicBezTo>
                  <a:pt x="491576" y="555342"/>
                  <a:pt x="485899" y="547684"/>
                  <a:pt x="486442" y="557724"/>
                </a:cubicBezTo>
                <a:cubicBezTo>
                  <a:pt x="480698" y="550923"/>
                  <a:pt x="479089" y="560905"/>
                  <a:pt x="472240" y="554961"/>
                </a:cubicBezTo>
                <a:cubicBezTo>
                  <a:pt x="470849" y="560857"/>
                  <a:pt x="473183" y="562019"/>
                  <a:pt x="471335" y="564248"/>
                </a:cubicBezTo>
                <a:cubicBezTo>
                  <a:pt x="467963" y="556933"/>
                  <a:pt x="464915" y="574030"/>
                  <a:pt x="461143" y="565563"/>
                </a:cubicBezTo>
                <a:cubicBezTo>
                  <a:pt x="462639" y="565010"/>
                  <a:pt x="464782" y="565486"/>
                  <a:pt x="464877" y="562800"/>
                </a:cubicBezTo>
                <a:cubicBezTo>
                  <a:pt x="457467" y="565982"/>
                  <a:pt x="464753" y="554190"/>
                  <a:pt x="459419" y="554295"/>
                </a:cubicBezTo>
                <a:cubicBezTo>
                  <a:pt x="456857" y="569049"/>
                  <a:pt x="437683" y="570830"/>
                  <a:pt x="442579" y="549589"/>
                </a:cubicBezTo>
                <a:cubicBezTo>
                  <a:pt x="445256" y="551199"/>
                  <a:pt x="450418" y="546589"/>
                  <a:pt x="446227" y="544551"/>
                </a:cubicBezTo>
                <a:cubicBezTo>
                  <a:pt x="446122" y="547941"/>
                  <a:pt x="443227" y="547027"/>
                  <a:pt x="441217" y="547446"/>
                </a:cubicBezTo>
                <a:cubicBezTo>
                  <a:pt x="438874" y="559095"/>
                  <a:pt x="436883" y="565991"/>
                  <a:pt x="431483" y="560162"/>
                </a:cubicBezTo>
                <a:cubicBezTo>
                  <a:pt x="432302" y="557609"/>
                  <a:pt x="436035" y="549037"/>
                  <a:pt x="432226" y="546322"/>
                </a:cubicBezTo>
                <a:cubicBezTo>
                  <a:pt x="432092" y="557571"/>
                  <a:pt x="427139" y="544132"/>
                  <a:pt x="424482" y="545017"/>
                </a:cubicBezTo>
                <a:cubicBezTo>
                  <a:pt x="426244" y="554161"/>
                  <a:pt x="423567" y="556457"/>
                  <a:pt x="421205" y="559181"/>
                </a:cubicBezTo>
                <a:cubicBezTo>
                  <a:pt x="422091" y="562486"/>
                  <a:pt x="427987" y="567877"/>
                  <a:pt x="425482" y="570106"/>
                </a:cubicBezTo>
                <a:cubicBezTo>
                  <a:pt x="422291" y="570259"/>
                  <a:pt x="421357" y="566363"/>
                  <a:pt x="419110" y="570944"/>
                </a:cubicBezTo>
                <a:cubicBezTo>
                  <a:pt x="418986" y="567887"/>
                  <a:pt x="418862" y="564829"/>
                  <a:pt x="418748" y="561791"/>
                </a:cubicBezTo>
                <a:cubicBezTo>
                  <a:pt x="409061" y="575183"/>
                  <a:pt x="402393" y="567696"/>
                  <a:pt x="392001" y="565210"/>
                </a:cubicBezTo>
                <a:cubicBezTo>
                  <a:pt x="391030" y="573430"/>
                  <a:pt x="387248" y="565467"/>
                  <a:pt x="385810" y="570601"/>
                </a:cubicBezTo>
                <a:cubicBezTo>
                  <a:pt x="386972" y="571106"/>
                  <a:pt x="391630" y="576050"/>
                  <a:pt x="388629" y="577107"/>
                </a:cubicBezTo>
                <a:cubicBezTo>
                  <a:pt x="383143" y="579555"/>
                  <a:pt x="381210" y="566525"/>
                  <a:pt x="376990" y="574011"/>
                </a:cubicBezTo>
                <a:cubicBezTo>
                  <a:pt x="377142" y="568782"/>
                  <a:pt x="376342" y="565467"/>
                  <a:pt x="374066" y="565210"/>
                </a:cubicBezTo>
                <a:cubicBezTo>
                  <a:pt x="374275" y="573830"/>
                  <a:pt x="368370" y="567525"/>
                  <a:pt x="371989" y="576945"/>
                </a:cubicBezTo>
                <a:cubicBezTo>
                  <a:pt x="369189" y="572392"/>
                  <a:pt x="366960" y="578231"/>
                  <a:pt x="364436" y="580212"/>
                </a:cubicBezTo>
                <a:cubicBezTo>
                  <a:pt x="361321" y="578145"/>
                  <a:pt x="366741" y="569354"/>
                  <a:pt x="362626" y="566658"/>
                </a:cubicBezTo>
                <a:cubicBezTo>
                  <a:pt x="360112" y="574345"/>
                  <a:pt x="348634" y="567420"/>
                  <a:pt x="346510" y="580212"/>
                </a:cubicBezTo>
                <a:cubicBezTo>
                  <a:pt x="343948" y="576459"/>
                  <a:pt x="347758" y="573326"/>
                  <a:pt x="344767" y="568944"/>
                </a:cubicBezTo>
                <a:cubicBezTo>
                  <a:pt x="340433" y="583013"/>
                  <a:pt x="331337" y="573183"/>
                  <a:pt x="323583" y="583117"/>
                </a:cubicBezTo>
                <a:cubicBezTo>
                  <a:pt x="334023" y="577345"/>
                  <a:pt x="348882" y="591556"/>
                  <a:pt x="357873" y="576450"/>
                </a:cubicBezTo>
                <a:cubicBezTo>
                  <a:pt x="378771" y="591375"/>
                  <a:pt x="399726" y="574221"/>
                  <a:pt x="422291" y="586556"/>
                </a:cubicBezTo>
                <a:cubicBezTo>
                  <a:pt x="422634" y="582603"/>
                  <a:pt x="420167" y="580946"/>
                  <a:pt x="422005" y="579726"/>
                </a:cubicBezTo>
                <a:cubicBezTo>
                  <a:pt x="427730" y="578298"/>
                  <a:pt x="430940" y="586632"/>
                  <a:pt x="436197" y="582498"/>
                </a:cubicBezTo>
                <a:cubicBezTo>
                  <a:pt x="436902" y="571725"/>
                  <a:pt x="432064" y="584556"/>
                  <a:pt x="432197" y="578412"/>
                </a:cubicBezTo>
                <a:cubicBezTo>
                  <a:pt x="436293" y="570201"/>
                  <a:pt x="441236" y="574897"/>
                  <a:pt x="447389" y="574183"/>
                </a:cubicBezTo>
                <a:cubicBezTo>
                  <a:pt x="446846" y="582069"/>
                  <a:pt x="453380" y="587908"/>
                  <a:pt x="455390" y="582355"/>
                </a:cubicBezTo>
                <a:cubicBezTo>
                  <a:pt x="452276" y="582489"/>
                  <a:pt x="454828" y="574859"/>
                  <a:pt x="456410" y="575345"/>
                </a:cubicBezTo>
                <a:cubicBezTo>
                  <a:pt x="460286" y="579812"/>
                  <a:pt x="463563" y="570268"/>
                  <a:pt x="465487" y="578755"/>
                </a:cubicBezTo>
                <a:cubicBezTo>
                  <a:pt x="461429" y="579593"/>
                  <a:pt x="455657" y="577755"/>
                  <a:pt x="456857" y="586746"/>
                </a:cubicBezTo>
                <a:cubicBezTo>
                  <a:pt x="464896" y="586584"/>
                  <a:pt x="468497" y="584556"/>
                  <a:pt x="472316" y="589347"/>
                </a:cubicBezTo>
                <a:cubicBezTo>
                  <a:pt x="471888" y="584394"/>
                  <a:pt x="473069" y="581974"/>
                  <a:pt x="475859" y="582031"/>
                </a:cubicBezTo>
                <a:cubicBezTo>
                  <a:pt x="480546" y="594128"/>
                  <a:pt x="489937" y="578869"/>
                  <a:pt x="493519" y="575173"/>
                </a:cubicBezTo>
                <a:cubicBezTo>
                  <a:pt x="495433" y="581088"/>
                  <a:pt x="498710" y="584175"/>
                  <a:pt x="501710" y="587880"/>
                </a:cubicBezTo>
                <a:cubicBezTo>
                  <a:pt x="502044" y="583917"/>
                  <a:pt x="499577" y="582279"/>
                  <a:pt x="501434" y="581060"/>
                </a:cubicBezTo>
                <a:cubicBezTo>
                  <a:pt x="505435" y="581012"/>
                  <a:pt x="506873" y="586270"/>
                  <a:pt x="509435" y="589185"/>
                </a:cubicBezTo>
                <a:cubicBezTo>
                  <a:pt x="509321" y="576774"/>
                  <a:pt x="513436" y="584375"/>
                  <a:pt x="519265" y="578774"/>
                </a:cubicBezTo>
                <a:cubicBezTo>
                  <a:pt x="519074" y="582041"/>
                  <a:pt x="517322" y="582879"/>
                  <a:pt x="516979" y="585908"/>
                </a:cubicBezTo>
                <a:cubicBezTo>
                  <a:pt x="521332" y="586803"/>
                  <a:pt x="528695" y="581489"/>
                  <a:pt x="531085" y="586403"/>
                </a:cubicBezTo>
                <a:cubicBezTo>
                  <a:pt x="531647" y="590852"/>
                  <a:pt x="529533" y="591166"/>
                  <a:pt x="528809" y="593576"/>
                </a:cubicBezTo>
                <a:cubicBezTo>
                  <a:pt x="530095" y="595862"/>
                  <a:pt x="533524" y="593700"/>
                  <a:pt x="532905" y="599948"/>
                </a:cubicBezTo>
                <a:cubicBezTo>
                  <a:pt x="535057" y="597567"/>
                  <a:pt x="539239" y="598348"/>
                  <a:pt x="540363" y="594404"/>
                </a:cubicBezTo>
                <a:cubicBezTo>
                  <a:pt x="537934" y="589537"/>
                  <a:pt x="532895" y="590090"/>
                  <a:pt x="532171" y="581679"/>
                </a:cubicBezTo>
                <a:cubicBezTo>
                  <a:pt x="537020" y="584451"/>
                  <a:pt x="534572" y="586289"/>
                  <a:pt x="537162" y="578793"/>
                </a:cubicBezTo>
                <a:cubicBezTo>
                  <a:pt x="538134" y="585451"/>
                  <a:pt x="544249" y="586241"/>
                  <a:pt x="539001" y="592280"/>
                </a:cubicBezTo>
                <a:cubicBezTo>
                  <a:pt x="542363" y="591899"/>
                  <a:pt x="546449" y="590071"/>
                  <a:pt x="546811" y="595890"/>
                </a:cubicBezTo>
                <a:cubicBezTo>
                  <a:pt x="544049" y="598005"/>
                  <a:pt x="542039" y="601301"/>
                  <a:pt x="538077" y="601558"/>
                </a:cubicBezTo>
                <a:cubicBezTo>
                  <a:pt x="541287" y="609987"/>
                  <a:pt x="537953" y="611969"/>
                  <a:pt x="534800" y="615731"/>
                </a:cubicBezTo>
                <a:cubicBezTo>
                  <a:pt x="538982" y="618769"/>
                  <a:pt x="541201" y="613283"/>
                  <a:pt x="543439" y="607749"/>
                </a:cubicBezTo>
                <a:cubicBezTo>
                  <a:pt x="540734" y="606825"/>
                  <a:pt x="540601" y="604529"/>
                  <a:pt x="541887" y="601062"/>
                </a:cubicBezTo>
                <a:cubicBezTo>
                  <a:pt x="544563" y="604053"/>
                  <a:pt x="546249" y="598148"/>
                  <a:pt x="548440" y="604844"/>
                </a:cubicBezTo>
                <a:cubicBezTo>
                  <a:pt x="548535" y="601396"/>
                  <a:pt x="547649" y="596471"/>
                  <a:pt x="549354" y="595547"/>
                </a:cubicBezTo>
                <a:cubicBezTo>
                  <a:pt x="550898" y="596433"/>
                  <a:pt x="552345" y="597595"/>
                  <a:pt x="553364" y="599605"/>
                </a:cubicBezTo>
                <a:cubicBezTo>
                  <a:pt x="550421" y="613873"/>
                  <a:pt x="544230" y="618245"/>
                  <a:pt x="536248" y="620131"/>
                </a:cubicBezTo>
                <a:cubicBezTo>
                  <a:pt x="535686" y="623541"/>
                  <a:pt x="538201" y="631733"/>
                  <a:pt x="535438" y="631695"/>
                </a:cubicBezTo>
                <a:cubicBezTo>
                  <a:pt x="535296" y="628675"/>
                  <a:pt x="533124" y="629895"/>
                  <a:pt x="532705" y="627447"/>
                </a:cubicBezTo>
                <a:cubicBezTo>
                  <a:pt x="531257" y="619522"/>
                  <a:pt x="535496" y="615302"/>
                  <a:pt x="530886" y="613940"/>
                </a:cubicBezTo>
                <a:cubicBezTo>
                  <a:pt x="529895" y="638448"/>
                  <a:pt x="512759" y="630390"/>
                  <a:pt x="507035" y="626142"/>
                </a:cubicBezTo>
                <a:cubicBezTo>
                  <a:pt x="503025" y="625951"/>
                  <a:pt x="510550" y="632314"/>
                  <a:pt x="506035" y="633152"/>
                </a:cubicBezTo>
                <a:cubicBezTo>
                  <a:pt x="500682" y="632038"/>
                  <a:pt x="494138" y="627209"/>
                  <a:pt x="490566" y="630533"/>
                </a:cubicBezTo>
                <a:cubicBezTo>
                  <a:pt x="490271" y="627904"/>
                  <a:pt x="490538" y="624008"/>
                  <a:pt x="489033" y="623884"/>
                </a:cubicBezTo>
                <a:cubicBezTo>
                  <a:pt x="485737" y="641087"/>
                  <a:pt x="466773" y="621541"/>
                  <a:pt x="462363" y="629561"/>
                </a:cubicBezTo>
                <a:cubicBezTo>
                  <a:pt x="463725" y="629266"/>
                  <a:pt x="465649" y="630209"/>
                  <a:pt x="463725" y="631647"/>
                </a:cubicBezTo>
                <a:cubicBezTo>
                  <a:pt x="459334" y="632543"/>
                  <a:pt x="461239" y="620379"/>
                  <a:pt x="456914" y="621084"/>
                </a:cubicBezTo>
                <a:cubicBezTo>
                  <a:pt x="456038" y="626542"/>
                  <a:pt x="461753" y="630323"/>
                  <a:pt x="458648" y="632304"/>
                </a:cubicBezTo>
                <a:cubicBezTo>
                  <a:pt x="455524" y="624684"/>
                  <a:pt x="456990" y="632666"/>
                  <a:pt x="453638" y="635248"/>
                </a:cubicBezTo>
                <a:cubicBezTo>
                  <a:pt x="451114" y="630447"/>
                  <a:pt x="446465" y="631809"/>
                  <a:pt x="446904" y="626942"/>
                </a:cubicBezTo>
                <a:cubicBezTo>
                  <a:pt x="438093" y="643601"/>
                  <a:pt x="426672" y="624837"/>
                  <a:pt x="418776" y="628247"/>
                </a:cubicBezTo>
                <a:cubicBezTo>
                  <a:pt x="418119" y="619769"/>
                  <a:pt x="413195" y="620055"/>
                  <a:pt x="409423" y="617979"/>
                </a:cubicBezTo>
                <a:cubicBezTo>
                  <a:pt x="409270" y="626504"/>
                  <a:pt x="415719" y="621417"/>
                  <a:pt x="416252" y="628552"/>
                </a:cubicBezTo>
                <a:cubicBezTo>
                  <a:pt x="404146" y="625904"/>
                  <a:pt x="388325" y="637724"/>
                  <a:pt x="377209" y="645011"/>
                </a:cubicBezTo>
                <a:cubicBezTo>
                  <a:pt x="376047" y="638886"/>
                  <a:pt x="379571" y="640086"/>
                  <a:pt x="379400" y="635552"/>
                </a:cubicBezTo>
                <a:cubicBezTo>
                  <a:pt x="374542" y="634457"/>
                  <a:pt x="376971" y="644620"/>
                  <a:pt x="373390" y="645487"/>
                </a:cubicBezTo>
                <a:cubicBezTo>
                  <a:pt x="366817" y="636362"/>
                  <a:pt x="358702" y="623522"/>
                  <a:pt x="352654" y="638991"/>
                </a:cubicBezTo>
                <a:cubicBezTo>
                  <a:pt x="354568" y="639134"/>
                  <a:pt x="357311" y="637562"/>
                  <a:pt x="357826" y="640610"/>
                </a:cubicBezTo>
                <a:cubicBezTo>
                  <a:pt x="354425" y="640905"/>
                  <a:pt x="344957" y="653336"/>
                  <a:pt x="339995" y="642906"/>
                </a:cubicBezTo>
                <a:cubicBezTo>
                  <a:pt x="341147" y="639677"/>
                  <a:pt x="340871" y="634248"/>
                  <a:pt x="343452" y="633266"/>
                </a:cubicBezTo>
                <a:cubicBezTo>
                  <a:pt x="344414" y="636238"/>
                  <a:pt x="346339" y="637181"/>
                  <a:pt x="348729" y="637181"/>
                </a:cubicBezTo>
                <a:cubicBezTo>
                  <a:pt x="347834" y="630114"/>
                  <a:pt x="351911" y="630723"/>
                  <a:pt x="352101" y="625294"/>
                </a:cubicBezTo>
                <a:cubicBezTo>
                  <a:pt x="347148" y="622617"/>
                  <a:pt x="349901" y="631876"/>
                  <a:pt x="345910" y="630676"/>
                </a:cubicBezTo>
                <a:cubicBezTo>
                  <a:pt x="345548" y="624484"/>
                  <a:pt x="347834" y="625818"/>
                  <a:pt x="345548" y="621570"/>
                </a:cubicBezTo>
                <a:cubicBezTo>
                  <a:pt x="344005" y="626856"/>
                  <a:pt x="335690" y="628713"/>
                  <a:pt x="338357" y="633933"/>
                </a:cubicBezTo>
                <a:cubicBezTo>
                  <a:pt x="334613" y="624275"/>
                  <a:pt x="325231" y="639629"/>
                  <a:pt x="320269" y="629352"/>
                </a:cubicBezTo>
                <a:cubicBezTo>
                  <a:pt x="321240" y="623532"/>
                  <a:pt x="327079" y="634657"/>
                  <a:pt x="326441" y="623989"/>
                </a:cubicBezTo>
                <a:cubicBezTo>
                  <a:pt x="324060" y="622770"/>
                  <a:pt x="319373" y="623246"/>
                  <a:pt x="316259" y="625294"/>
                </a:cubicBezTo>
                <a:cubicBezTo>
                  <a:pt x="315725" y="635400"/>
                  <a:pt x="318716" y="623141"/>
                  <a:pt x="318983" y="629542"/>
                </a:cubicBezTo>
                <a:cubicBezTo>
                  <a:pt x="320345" y="639582"/>
                  <a:pt x="307200" y="638229"/>
                  <a:pt x="310610" y="644363"/>
                </a:cubicBezTo>
                <a:cubicBezTo>
                  <a:pt x="317535" y="634638"/>
                  <a:pt x="328632" y="644192"/>
                  <a:pt x="329441" y="635048"/>
                </a:cubicBezTo>
                <a:cubicBezTo>
                  <a:pt x="332537" y="641010"/>
                  <a:pt x="338195" y="641696"/>
                  <a:pt x="340262" y="649716"/>
                </a:cubicBezTo>
                <a:cubicBezTo>
                  <a:pt x="335651" y="649935"/>
                  <a:pt x="336661" y="650992"/>
                  <a:pt x="328889" y="653459"/>
                </a:cubicBezTo>
                <a:cubicBezTo>
                  <a:pt x="327660" y="646649"/>
                  <a:pt x="317878" y="631761"/>
                  <a:pt x="318525" y="650211"/>
                </a:cubicBezTo>
                <a:cubicBezTo>
                  <a:pt x="322850" y="647849"/>
                  <a:pt x="324212" y="651640"/>
                  <a:pt x="325155" y="656250"/>
                </a:cubicBezTo>
                <a:cubicBezTo>
                  <a:pt x="320640" y="651288"/>
                  <a:pt x="319773" y="663937"/>
                  <a:pt x="314973" y="657546"/>
                </a:cubicBezTo>
                <a:cubicBezTo>
                  <a:pt x="316135" y="667623"/>
                  <a:pt x="326050" y="658831"/>
                  <a:pt x="327717" y="655917"/>
                </a:cubicBezTo>
                <a:cubicBezTo>
                  <a:pt x="327755" y="658851"/>
                  <a:pt x="326212" y="659279"/>
                  <a:pt x="326717" y="662927"/>
                </a:cubicBezTo>
                <a:cubicBezTo>
                  <a:pt x="342576" y="657031"/>
                  <a:pt x="353111" y="664080"/>
                  <a:pt x="366751" y="671557"/>
                </a:cubicBezTo>
                <a:cubicBezTo>
                  <a:pt x="366503" y="659736"/>
                  <a:pt x="357911" y="665108"/>
                  <a:pt x="357111" y="654469"/>
                </a:cubicBezTo>
                <a:cubicBezTo>
                  <a:pt x="358388" y="654298"/>
                  <a:pt x="358559" y="652412"/>
                  <a:pt x="359559" y="651850"/>
                </a:cubicBezTo>
                <a:cubicBezTo>
                  <a:pt x="360074" y="659012"/>
                  <a:pt x="364046" y="659012"/>
                  <a:pt x="368751" y="657546"/>
                </a:cubicBezTo>
                <a:cubicBezTo>
                  <a:pt x="368589" y="665318"/>
                  <a:pt x="371342" y="666994"/>
                  <a:pt x="373123" y="670776"/>
                </a:cubicBezTo>
                <a:cubicBezTo>
                  <a:pt x="378295" y="655088"/>
                  <a:pt x="389896" y="663785"/>
                  <a:pt x="397326" y="667642"/>
                </a:cubicBezTo>
                <a:cubicBezTo>
                  <a:pt x="397431" y="670671"/>
                  <a:pt x="395183" y="670033"/>
                  <a:pt x="394964" y="672538"/>
                </a:cubicBezTo>
                <a:cubicBezTo>
                  <a:pt x="403031" y="674919"/>
                  <a:pt x="407660" y="673700"/>
                  <a:pt x="408794" y="666204"/>
                </a:cubicBezTo>
                <a:cubicBezTo>
                  <a:pt x="408470" y="670928"/>
                  <a:pt x="416538" y="660165"/>
                  <a:pt x="417795" y="667328"/>
                </a:cubicBezTo>
                <a:cubicBezTo>
                  <a:pt x="417147" y="668852"/>
                  <a:pt x="412890" y="674872"/>
                  <a:pt x="416890" y="676586"/>
                </a:cubicBezTo>
                <a:cubicBezTo>
                  <a:pt x="418767" y="669547"/>
                  <a:pt x="424825" y="668985"/>
                  <a:pt x="430625" y="667985"/>
                </a:cubicBezTo>
                <a:cubicBezTo>
                  <a:pt x="431264" y="673243"/>
                  <a:pt x="432321" y="677643"/>
                  <a:pt x="434893" y="678910"/>
                </a:cubicBezTo>
                <a:cubicBezTo>
                  <a:pt x="438398" y="674891"/>
                  <a:pt x="431816" y="668595"/>
                  <a:pt x="435626" y="665042"/>
                </a:cubicBezTo>
                <a:cubicBezTo>
                  <a:pt x="439007" y="673938"/>
                  <a:pt x="446932" y="665442"/>
                  <a:pt x="451456" y="676805"/>
                </a:cubicBezTo>
                <a:cubicBezTo>
                  <a:pt x="450456" y="670957"/>
                  <a:pt x="451628" y="668518"/>
                  <a:pt x="455000" y="669461"/>
                </a:cubicBezTo>
                <a:cubicBezTo>
                  <a:pt x="454705" y="672119"/>
                  <a:pt x="453114" y="684844"/>
                  <a:pt x="455352" y="678596"/>
                </a:cubicBezTo>
                <a:cubicBezTo>
                  <a:pt x="453990" y="670452"/>
                  <a:pt x="464772" y="671843"/>
                  <a:pt x="464268" y="677434"/>
                </a:cubicBezTo>
                <a:cubicBezTo>
                  <a:pt x="453952" y="677167"/>
                  <a:pt x="460515" y="691102"/>
                  <a:pt x="452171" y="695027"/>
                </a:cubicBezTo>
                <a:cubicBezTo>
                  <a:pt x="452085" y="692760"/>
                  <a:pt x="451037" y="692445"/>
                  <a:pt x="450723" y="690636"/>
                </a:cubicBezTo>
                <a:cubicBezTo>
                  <a:pt x="450552" y="686092"/>
                  <a:pt x="454076" y="687292"/>
                  <a:pt x="452885" y="681206"/>
                </a:cubicBezTo>
                <a:cubicBezTo>
                  <a:pt x="446913" y="680777"/>
                  <a:pt x="446999" y="675167"/>
                  <a:pt x="442703" y="682501"/>
                </a:cubicBezTo>
                <a:cubicBezTo>
                  <a:pt x="440265" y="677939"/>
                  <a:pt x="438121" y="679091"/>
                  <a:pt x="439712" y="671395"/>
                </a:cubicBezTo>
                <a:cubicBezTo>
                  <a:pt x="434940" y="671166"/>
                  <a:pt x="437779" y="682711"/>
                  <a:pt x="433788" y="683644"/>
                </a:cubicBezTo>
                <a:cubicBezTo>
                  <a:pt x="430787" y="684073"/>
                  <a:pt x="429882" y="680187"/>
                  <a:pt x="426044" y="682330"/>
                </a:cubicBezTo>
                <a:cubicBezTo>
                  <a:pt x="425958" y="680044"/>
                  <a:pt x="425872" y="677767"/>
                  <a:pt x="425787" y="675500"/>
                </a:cubicBezTo>
                <a:cubicBezTo>
                  <a:pt x="419338" y="680644"/>
                  <a:pt x="422796" y="675091"/>
                  <a:pt x="417138" y="683482"/>
                </a:cubicBezTo>
                <a:cubicBezTo>
                  <a:pt x="411985" y="681091"/>
                  <a:pt x="410651" y="674595"/>
                  <a:pt x="410118" y="668328"/>
                </a:cubicBezTo>
                <a:cubicBezTo>
                  <a:pt x="407670" y="670233"/>
                  <a:pt x="410947" y="680996"/>
                  <a:pt x="408118" y="682330"/>
                </a:cubicBezTo>
                <a:cubicBezTo>
                  <a:pt x="400974" y="682549"/>
                  <a:pt x="397993" y="687378"/>
                  <a:pt x="392754" y="681996"/>
                </a:cubicBezTo>
                <a:cubicBezTo>
                  <a:pt x="392621" y="678234"/>
                  <a:pt x="396230" y="680272"/>
                  <a:pt x="396392" y="676948"/>
                </a:cubicBezTo>
                <a:cubicBezTo>
                  <a:pt x="394697" y="677177"/>
                  <a:pt x="392992" y="677405"/>
                  <a:pt x="391287" y="677605"/>
                </a:cubicBezTo>
                <a:cubicBezTo>
                  <a:pt x="390811" y="684959"/>
                  <a:pt x="393964" y="684359"/>
                  <a:pt x="391744" y="689016"/>
                </a:cubicBezTo>
                <a:cubicBezTo>
                  <a:pt x="405222" y="681091"/>
                  <a:pt x="416947" y="694464"/>
                  <a:pt x="428692" y="684292"/>
                </a:cubicBezTo>
                <a:cubicBezTo>
                  <a:pt x="429863" y="686797"/>
                  <a:pt x="430616" y="690169"/>
                  <a:pt x="430425" y="695541"/>
                </a:cubicBezTo>
                <a:cubicBezTo>
                  <a:pt x="436502" y="693103"/>
                  <a:pt x="441912" y="691217"/>
                  <a:pt x="433959" y="688216"/>
                </a:cubicBezTo>
                <a:cubicBezTo>
                  <a:pt x="435797" y="686778"/>
                  <a:pt x="437045" y="684435"/>
                  <a:pt x="438874" y="682996"/>
                </a:cubicBezTo>
                <a:cubicBezTo>
                  <a:pt x="439303" y="693017"/>
                  <a:pt x="446313" y="693598"/>
                  <a:pt x="445418" y="686730"/>
                </a:cubicBezTo>
                <a:cubicBezTo>
                  <a:pt x="445884" y="694798"/>
                  <a:pt x="449437" y="681358"/>
                  <a:pt x="449332" y="688540"/>
                </a:cubicBezTo>
                <a:cubicBezTo>
                  <a:pt x="451466" y="695646"/>
                  <a:pt x="443084" y="694722"/>
                  <a:pt x="439512" y="698960"/>
                </a:cubicBezTo>
                <a:cubicBezTo>
                  <a:pt x="444151" y="705209"/>
                  <a:pt x="452628" y="696331"/>
                  <a:pt x="458534" y="694226"/>
                </a:cubicBezTo>
                <a:cubicBezTo>
                  <a:pt x="454123" y="704561"/>
                  <a:pt x="467868" y="693226"/>
                  <a:pt x="468982" y="699779"/>
                </a:cubicBezTo>
                <a:cubicBezTo>
                  <a:pt x="469059" y="703704"/>
                  <a:pt x="460886" y="705418"/>
                  <a:pt x="465525" y="709381"/>
                </a:cubicBezTo>
                <a:cubicBezTo>
                  <a:pt x="470135" y="701789"/>
                  <a:pt x="476364" y="705085"/>
                  <a:pt x="480260" y="693769"/>
                </a:cubicBezTo>
                <a:cubicBezTo>
                  <a:pt x="488414" y="708562"/>
                  <a:pt x="501748" y="677424"/>
                  <a:pt x="512378" y="696532"/>
                </a:cubicBezTo>
                <a:cubicBezTo>
                  <a:pt x="513902" y="689407"/>
                  <a:pt x="520560" y="692379"/>
                  <a:pt x="523846" y="695074"/>
                </a:cubicBezTo>
                <a:cubicBezTo>
                  <a:pt x="523542" y="700303"/>
                  <a:pt x="516322" y="694817"/>
                  <a:pt x="519103" y="704828"/>
                </a:cubicBezTo>
                <a:cubicBezTo>
                  <a:pt x="523342" y="703542"/>
                  <a:pt x="526094" y="700008"/>
                  <a:pt x="527666" y="694588"/>
                </a:cubicBezTo>
                <a:cubicBezTo>
                  <a:pt x="530285" y="694931"/>
                  <a:pt x="530409" y="700418"/>
                  <a:pt x="533029" y="700770"/>
                </a:cubicBezTo>
                <a:cubicBezTo>
                  <a:pt x="532819" y="696608"/>
                  <a:pt x="539125" y="692026"/>
                  <a:pt x="539210" y="695388"/>
                </a:cubicBezTo>
                <a:cubicBezTo>
                  <a:pt x="539115" y="698084"/>
                  <a:pt x="537305" y="698122"/>
                  <a:pt x="535486" y="698160"/>
                </a:cubicBezTo>
                <a:cubicBezTo>
                  <a:pt x="535496" y="703904"/>
                  <a:pt x="537734" y="705066"/>
                  <a:pt x="539658" y="706780"/>
                </a:cubicBezTo>
                <a:cubicBezTo>
                  <a:pt x="539744" y="703332"/>
                  <a:pt x="538877" y="698427"/>
                  <a:pt x="540572" y="697484"/>
                </a:cubicBezTo>
                <a:cubicBezTo>
                  <a:pt x="542973" y="707676"/>
                  <a:pt x="550612" y="712219"/>
                  <a:pt x="558041" y="718182"/>
                </a:cubicBezTo>
                <a:cubicBezTo>
                  <a:pt x="557584" y="706656"/>
                  <a:pt x="565690" y="721630"/>
                  <a:pt x="564052" y="708257"/>
                </a:cubicBezTo>
                <a:cubicBezTo>
                  <a:pt x="559518" y="708209"/>
                  <a:pt x="552622" y="715467"/>
                  <a:pt x="557593" y="706828"/>
                </a:cubicBezTo>
                <a:cubicBezTo>
                  <a:pt x="553803" y="701666"/>
                  <a:pt x="549964" y="711009"/>
                  <a:pt x="547316" y="705828"/>
                </a:cubicBezTo>
                <a:cubicBezTo>
                  <a:pt x="547249" y="704304"/>
                  <a:pt x="547192" y="702770"/>
                  <a:pt x="547135" y="701246"/>
                </a:cubicBezTo>
                <a:cubicBezTo>
                  <a:pt x="553688" y="699322"/>
                  <a:pt x="559270" y="712276"/>
                  <a:pt x="565147" y="703542"/>
                </a:cubicBezTo>
                <a:cubicBezTo>
                  <a:pt x="563632" y="703390"/>
                  <a:pt x="561537" y="704399"/>
                  <a:pt x="561232" y="701742"/>
                </a:cubicBezTo>
                <a:cubicBezTo>
                  <a:pt x="562518" y="701580"/>
                  <a:pt x="562689" y="699694"/>
                  <a:pt x="563699" y="699141"/>
                </a:cubicBezTo>
                <a:cubicBezTo>
                  <a:pt x="566195" y="699751"/>
                  <a:pt x="565052" y="707857"/>
                  <a:pt x="569062" y="705323"/>
                </a:cubicBezTo>
                <a:cubicBezTo>
                  <a:pt x="564718" y="693198"/>
                  <a:pt x="582178" y="705171"/>
                  <a:pt x="581168" y="687778"/>
                </a:cubicBezTo>
                <a:cubicBezTo>
                  <a:pt x="584111" y="695941"/>
                  <a:pt x="583444" y="685997"/>
                  <a:pt x="588816" y="686778"/>
                </a:cubicBezTo>
                <a:cubicBezTo>
                  <a:pt x="588912" y="689064"/>
                  <a:pt x="589960" y="689340"/>
                  <a:pt x="590283" y="691169"/>
                </a:cubicBezTo>
                <a:cubicBezTo>
                  <a:pt x="590512" y="695360"/>
                  <a:pt x="584054" y="699741"/>
                  <a:pt x="588188" y="702904"/>
                </a:cubicBezTo>
                <a:cubicBezTo>
                  <a:pt x="588693" y="697274"/>
                  <a:pt x="596475" y="702904"/>
                  <a:pt x="595560" y="695074"/>
                </a:cubicBezTo>
                <a:cubicBezTo>
                  <a:pt x="593541" y="696989"/>
                  <a:pt x="589845" y="691255"/>
                  <a:pt x="592826" y="690826"/>
                </a:cubicBezTo>
                <a:cubicBezTo>
                  <a:pt x="597541" y="687864"/>
                  <a:pt x="599113" y="703980"/>
                  <a:pt x="603199" y="694103"/>
                </a:cubicBezTo>
                <a:cubicBezTo>
                  <a:pt x="601809" y="693760"/>
                  <a:pt x="599999" y="690731"/>
                  <a:pt x="601742" y="689683"/>
                </a:cubicBezTo>
                <a:cubicBezTo>
                  <a:pt x="608343" y="696322"/>
                  <a:pt x="612067" y="691026"/>
                  <a:pt x="618487" y="692160"/>
                </a:cubicBezTo>
                <a:cubicBezTo>
                  <a:pt x="615210" y="695617"/>
                  <a:pt x="609791" y="695760"/>
                  <a:pt x="608657" y="702580"/>
                </a:cubicBezTo>
                <a:cubicBezTo>
                  <a:pt x="614172" y="700265"/>
                  <a:pt x="617391" y="702656"/>
                  <a:pt x="619135" y="708095"/>
                </a:cubicBezTo>
                <a:cubicBezTo>
                  <a:pt x="619925" y="699913"/>
                  <a:pt x="615391" y="696789"/>
                  <a:pt x="619849" y="694274"/>
                </a:cubicBezTo>
                <a:cubicBezTo>
                  <a:pt x="620544" y="701056"/>
                  <a:pt x="626955" y="696036"/>
                  <a:pt x="627850" y="702408"/>
                </a:cubicBezTo>
                <a:cubicBezTo>
                  <a:pt x="625316" y="694617"/>
                  <a:pt x="631660" y="690093"/>
                  <a:pt x="628583" y="688559"/>
                </a:cubicBezTo>
                <a:cubicBezTo>
                  <a:pt x="625250" y="697046"/>
                  <a:pt x="627526" y="682949"/>
                  <a:pt x="625859" y="684320"/>
                </a:cubicBezTo>
                <a:cubicBezTo>
                  <a:pt x="626574" y="687978"/>
                  <a:pt x="619058" y="688921"/>
                  <a:pt x="619477" y="685130"/>
                </a:cubicBezTo>
                <a:cubicBezTo>
                  <a:pt x="622764" y="685749"/>
                  <a:pt x="628517" y="679472"/>
                  <a:pt x="625573" y="677510"/>
                </a:cubicBezTo>
                <a:cubicBezTo>
                  <a:pt x="625659" y="683092"/>
                  <a:pt x="621382" y="678510"/>
                  <a:pt x="621668" y="675681"/>
                </a:cubicBezTo>
                <a:cubicBezTo>
                  <a:pt x="624145" y="670385"/>
                  <a:pt x="625345" y="676367"/>
                  <a:pt x="629307" y="674729"/>
                </a:cubicBezTo>
                <a:cubicBezTo>
                  <a:pt x="630355" y="670328"/>
                  <a:pt x="625192" y="667585"/>
                  <a:pt x="628936" y="665623"/>
                </a:cubicBezTo>
                <a:cubicBezTo>
                  <a:pt x="636527" y="666585"/>
                  <a:pt x="642433" y="672986"/>
                  <a:pt x="652053" y="667242"/>
                </a:cubicBezTo>
                <a:cubicBezTo>
                  <a:pt x="647910" y="673395"/>
                  <a:pt x="659092" y="675472"/>
                  <a:pt x="655149" y="680568"/>
                </a:cubicBezTo>
                <a:cubicBezTo>
                  <a:pt x="651624" y="677415"/>
                  <a:pt x="644404" y="675024"/>
                  <a:pt x="642499" y="684501"/>
                </a:cubicBezTo>
                <a:cubicBezTo>
                  <a:pt x="648757" y="681253"/>
                  <a:pt x="659635" y="679291"/>
                  <a:pt x="664331" y="686283"/>
                </a:cubicBezTo>
                <a:cubicBezTo>
                  <a:pt x="656530" y="689674"/>
                  <a:pt x="654749" y="687969"/>
                  <a:pt x="648853" y="683673"/>
                </a:cubicBezTo>
                <a:cubicBezTo>
                  <a:pt x="649681" y="696036"/>
                  <a:pt x="647338" y="698703"/>
                  <a:pt x="646138" y="711552"/>
                </a:cubicBezTo>
                <a:cubicBezTo>
                  <a:pt x="650243" y="712752"/>
                  <a:pt x="655044" y="704180"/>
                  <a:pt x="653510" y="703713"/>
                </a:cubicBezTo>
                <a:cubicBezTo>
                  <a:pt x="650196" y="701113"/>
                  <a:pt x="649872" y="713238"/>
                  <a:pt x="648500" y="706628"/>
                </a:cubicBezTo>
                <a:cubicBezTo>
                  <a:pt x="648795" y="699989"/>
                  <a:pt x="650767" y="695893"/>
                  <a:pt x="654425" y="694426"/>
                </a:cubicBezTo>
                <a:cubicBezTo>
                  <a:pt x="657539" y="701656"/>
                  <a:pt x="659778" y="695379"/>
                  <a:pt x="664788" y="697713"/>
                </a:cubicBezTo>
                <a:cubicBezTo>
                  <a:pt x="663140" y="706876"/>
                  <a:pt x="668293" y="701970"/>
                  <a:pt x="668979" y="706323"/>
                </a:cubicBezTo>
                <a:cubicBezTo>
                  <a:pt x="666712" y="710895"/>
                  <a:pt x="665797" y="706961"/>
                  <a:pt x="662616" y="707133"/>
                </a:cubicBezTo>
                <a:cubicBezTo>
                  <a:pt x="664245" y="721325"/>
                  <a:pt x="667703" y="706704"/>
                  <a:pt x="671541" y="706009"/>
                </a:cubicBezTo>
                <a:cubicBezTo>
                  <a:pt x="671789" y="709952"/>
                  <a:pt x="671541" y="713124"/>
                  <a:pt x="670627" y="715286"/>
                </a:cubicBezTo>
                <a:cubicBezTo>
                  <a:pt x="672979" y="714677"/>
                  <a:pt x="674827" y="713248"/>
                  <a:pt x="675551" y="710076"/>
                </a:cubicBezTo>
                <a:cubicBezTo>
                  <a:pt x="669750" y="707733"/>
                  <a:pt x="675799" y="689959"/>
                  <a:pt x="682552" y="693131"/>
                </a:cubicBezTo>
                <a:cubicBezTo>
                  <a:pt x="684628" y="698256"/>
                  <a:pt x="685400" y="697017"/>
                  <a:pt x="684276" y="704371"/>
                </a:cubicBezTo>
                <a:cubicBezTo>
                  <a:pt x="686705" y="704590"/>
                  <a:pt x="686972" y="701446"/>
                  <a:pt x="689277" y="701446"/>
                </a:cubicBezTo>
                <a:cubicBezTo>
                  <a:pt x="689267" y="709705"/>
                  <a:pt x="694563" y="706990"/>
                  <a:pt x="694925" y="714486"/>
                </a:cubicBezTo>
                <a:cubicBezTo>
                  <a:pt x="699659" y="711181"/>
                  <a:pt x="701011" y="713877"/>
                  <a:pt x="702288" y="706666"/>
                </a:cubicBezTo>
                <a:cubicBezTo>
                  <a:pt x="700878" y="700132"/>
                  <a:pt x="697582" y="706590"/>
                  <a:pt x="697020" y="702732"/>
                </a:cubicBezTo>
                <a:cubicBezTo>
                  <a:pt x="697173" y="699199"/>
                  <a:pt x="702974" y="693779"/>
                  <a:pt x="704574" y="699484"/>
                </a:cubicBezTo>
                <a:cubicBezTo>
                  <a:pt x="704764" y="706847"/>
                  <a:pt x="701783" y="711829"/>
                  <a:pt x="707660" y="712829"/>
                </a:cubicBezTo>
                <a:cubicBezTo>
                  <a:pt x="704279" y="701132"/>
                  <a:pt x="709498" y="711133"/>
                  <a:pt x="711203" y="705504"/>
                </a:cubicBezTo>
                <a:cubicBezTo>
                  <a:pt x="709108" y="701646"/>
                  <a:pt x="706345" y="699084"/>
                  <a:pt x="706755" y="690054"/>
                </a:cubicBezTo>
                <a:cubicBezTo>
                  <a:pt x="714118" y="688273"/>
                  <a:pt x="717175" y="693083"/>
                  <a:pt x="720928" y="692807"/>
                </a:cubicBezTo>
                <a:cubicBezTo>
                  <a:pt x="717737" y="695674"/>
                  <a:pt x="712470" y="695369"/>
                  <a:pt x="711013" y="700942"/>
                </a:cubicBezTo>
                <a:cubicBezTo>
                  <a:pt x="716975" y="708771"/>
                  <a:pt x="725748" y="695446"/>
                  <a:pt x="730406" y="705371"/>
                </a:cubicBezTo>
                <a:cubicBezTo>
                  <a:pt x="724519" y="699818"/>
                  <a:pt x="725205" y="711486"/>
                  <a:pt x="721843" y="715591"/>
                </a:cubicBezTo>
                <a:cubicBezTo>
                  <a:pt x="720614" y="712391"/>
                  <a:pt x="719652" y="708619"/>
                  <a:pt x="716480" y="709428"/>
                </a:cubicBezTo>
                <a:cubicBezTo>
                  <a:pt x="716128" y="720420"/>
                  <a:pt x="714899" y="712876"/>
                  <a:pt x="711479" y="712343"/>
                </a:cubicBezTo>
                <a:cubicBezTo>
                  <a:pt x="711908" y="717277"/>
                  <a:pt x="710717" y="719715"/>
                  <a:pt x="707936" y="719668"/>
                </a:cubicBezTo>
                <a:cubicBezTo>
                  <a:pt x="704745" y="715353"/>
                  <a:pt x="705688" y="716686"/>
                  <a:pt x="701288" y="713648"/>
                </a:cubicBezTo>
                <a:cubicBezTo>
                  <a:pt x="702669" y="721487"/>
                  <a:pt x="707107" y="723001"/>
                  <a:pt x="709574" y="728621"/>
                </a:cubicBezTo>
                <a:cubicBezTo>
                  <a:pt x="708384" y="721068"/>
                  <a:pt x="711889" y="720811"/>
                  <a:pt x="712946" y="716744"/>
                </a:cubicBezTo>
                <a:cubicBezTo>
                  <a:pt x="715956" y="717086"/>
                  <a:pt x="716070" y="723430"/>
                  <a:pt x="718404" y="725202"/>
                </a:cubicBezTo>
                <a:cubicBezTo>
                  <a:pt x="717804" y="719258"/>
                  <a:pt x="718490" y="715343"/>
                  <a:pt x="721852" y="715582"/>
                </a:cubicBezTo>
                <a:cubicBezTo>
                  <a:pt x="725100" y="718229"/>
                  <a:pt x="719833" y="722773"/>
                  <a:pt x="723490" y="724535"/>
                </a:cubicBezTo>
                <a:cubicBezTo>
                  <a:pt x="723043" y="718868"/>
                  <a:pt x="725167" y="717163"/>
                  <a:pt x="726948" y="714915"/>
                </a:cubicBezTo>
                <a:cubicBezTo>
                  <a:pt x="727824" y="722001"/>
                  <a:pt x="734873" y="724487"/>
                  <a:pt x="732682" y="730241"/>
                </a:cubicBezTo>
                <a:cubicBezTo>
                  <a:pt x="738521" y="726478"/>
                  <a:pt x="746731" y="716143"/>
                  <a:pt x="753161" y="729917"/>
                </a:cubicBezTo>
                <a:cubicBezTo>
                  <a:pt x="750875" y="732412"/>
                  <a:pt x="748617" y="723621"/>
                  <a:pt x="748055" y="730564"/>
                </a:cubicBezTo>
                <a:cubicBezTo>
                  <a:pt x="748760" y="730488"/>
                  <a:pt x="749579" y="732241"/>
                  <a:pt x="748141" y="732850"/>
                </a:cubicBezTo>
                <a:cubicBezTo>
                  <a:pt x="745131" y="734117"/>
                  <a:pt x="748436" y="722373"/>
                  <a:pt x="744045" y="726478"/>
                </a:cubicBezTo>
                <a:cubicBezTo>
                  <a:pt x="742721" y="737984"/>
                  <a:pt x="732977" y="736403"/>
                  <a:pt x="728043" y="742299"/>
                </a:cubicBezTo>
                <a:cubicBezTo>
                  <a:pt x="728682" y="736032"/>
                  <a:pt x="725224" y="738194"/>
                  <a:pt x="723948" y="735936"/>
                </a:cubicBezTo>
                <a:cubicBezTo>
                  <a:pt x="725862" y="741423"/>
                  <a:pt x="718233" y="742213"/>
                  <a:pt x="723033" y="745223"/>
                </a:cubicBezTo>
                <a:cubicBezTo>
                  <a:pt x="725014" y="736679"/>
                  <a:pt x="726710" y="748805"/>
                  <a:pt x="729491" y="746700"/>
                </a:cubicBezTo>
                <a:cubicBezTo>
                  <a:pt x="730263" y="735889"/>
                  <a:pt x="738197" y="749081"/>
                  <a:pt x="743322" y="740346"/>
                </a:cubicBezTo>
                <a:cubicBezTo>
                  <a:pt x="743245" y="743785"/>
                  <a:pt x="744103" y="748700"/>
                  <a:pt x="742426" y="749614"/>
                </a:cubicBezTo>
                <a:cubicBezTo>
                  <a:pt x="741607" y="749043"/>
                  <a:pt x="737292" y="744566"/>
                  <a:pt x="737311" y="750272"/>
                </a:cubicBezTo>
                <a:cubicBezTo>
                  <a:pt x="740350" y="750614"/>
                  <a:pt x="742236" y="753281"/>
                  <a:pt x="746331" y="751395"/>
                </a:cubicBezTo>
                <a:cubicBezTo>
                  <a:pt x="745998" y="747357"/>
                  <a:pt x="747370" y="745938"/>
                  <a:pt x="749970" y="746338"/>
                </a:cubicBezTo>
                <a:cubicBezTo>
                  <a:pt x="748236" y="739851"/>
                  <a:pt x="748875" y="738003"/>
                  <a:pt x="752056" y="734632"/>
                </a:cubicBezTo>
                <a:cubicBezTo>
                  <a:pt x="752989" y="741737"/>
                  <a:pt x="749427" y="744337"/>
                  <a:pt x="753789" y="745862"/>
                </a:cubicBezTo>
                <a:cubicBezTo>
                  <a:pt x="755256" y="736051"/>
                  <a:pt x="758619" y="729145"/>
                  <a:pt x="761790" y="721944"/>
                </a:cubicBezTo>
                <a:cubicBezTo>
                  <a:pt x="760609" y="729297"/>
                  <a:pt x="764010" y="727221"/>
                  <a:pt x="764705" y="730745"/>
                </a:cubicBezTo>
                <a:cubicBezTo>
                  <a:pt x="763724" y="731393"/>
                  <a:pt x="762191" y="731107"/>
                  <a:pt x="762238" y="733336"/>
                </a:cubicBezTo>
                <a:cubicBezTo>
                  <a:pt x="768125" y="730202"/>
                  <a:pt x="760448" y="741280"/>
                  <a:pt x="765162" y="742166"/>
                </a:cubicBezTo>
                <a:cubicBezTo>
                  <a:pt x="766391" y="726583"/>
                  <a:pt x="769172" y="737908"/>
                  <a:pt x="773516" y="727288"/>
                </a:cubicBezTo>
                <a:cubicBezTo>
                  <a:pt x="772744" y="734784"/>
                  <a:pt x="772620" y="732184"/>
                  <a:pt x="775154" y="736279"/>
                </a:cubicBezTo>
                <a:cubicBezTo>
                  <a:pt x="768401" y="737422"/>
                  <a:pt x="774144" y="736832"/>
                  <a:pt x="774154" y="743261"/>
                </a:cubicBezTo>
                <a:cubicBezTo>
                  <a:pt x="772868" y="743452"/>
                  <a:pt x="772697" y="745347"/>
                  <a:pt x="771697" y="745890"/>
                </a:cubicBezTo>
                <a:cubicBezTo>
                  <a:pt x="773478" y="739261"/>
                  <a:pt x="765934" y="740270"/>
                  <a:pt x="766505" y="744233"/>
                </a:cubicBezTo>
                <a:cubicBezTo>
                  <a:pt x="769382" y="744880"/>
                  <a:pt x="767991" y="756206"/>
                  <a:pt x="767048" y="757939"/>
                </a:cubicBezTo>
                <a:cubicBezTo>
                  <a:pt x="772544" y="753091"/>
                  <a:pt x="776135" y="752862"/>
                  <a:pt x="778059" y="745042"/>
                </a:cubicBezTo>
                <a:cubicBezTo>
                  <a:pt x="783812" y="746328"/>
                  <a:pt x="789327" y="747423"/>
                  <a:pt x="787518" y="757625"/>
                </a:cubicBezTo>
                <a:cubicBezTo>
                  <a:pt x="784346" y="758406"/>
                  <a:pt x="784222" y="752900"/>
                  <a:pt x="782155" y="751386"/>
                </a:cubicBezTo>
                <a:cubicBezTo>
                  <a:pt x="777059" y="757644"/>
                  <a:pt x="771630" y="760073"/>
                  <a:pt x="768591" y="764597"/>
                </a:cubicBezTo>
                <a:cubicBezTo>
                  <a:pt x="771992" y="760501"/>
                  <a:pt x="772506" y="773989"/>
                  <a:pt x="770230" y="773560"/>
                </a:cubicBezTo>
                <a:cubicBezTo>
                  <a:pt x="766296" y="770941"/>
                  <a:pt x="760581" y="764273"/>
                  <a:pt x="761229" y="772398"/>
                </a:cubicBezTo>
                <a:cubicBezTo>
                  <a:pt x="758609" y="759806"/>
                  <a:pt x="750322" y="766045"/>
                  <a:pt x="749027" y="755644"/>
                </a:cubicBezTo>
                <a:cubicBezTo>
                  <a:pt x="744550" y="755110"/>
                  <a:pt x="744807" y="761930"/>
                  <a:pt x="743036" y="765578"/>
                </a:cubicBezTo>
                <a:cubicBezTo>
                  <a:pt x="742664" y="759739"/>
                  <a:pt x="738140" y="762511"/>
                  <a:pt x="736378" y="759558"/>
                </a:cubicBezTo>
                <a:cubicBezTo>
                  <a:pt x="738673" y="755072"/>
                  <a:pt x="734997" y="751957"/>
                  <a:pt x="733387" y="748471"/>
                </a:cubicBezTo>
                <a:cubicBezTo>
                  <a:pt x="733511" y="755510"/>
                  <a:pt x="724357" y="745328"/>
                  <a:pt x="728386" y="751376"/>
                </a:cubicBezTo>
                <a:cubicBezTo>
                  <a:pt x="729929" y="752310"/>
                  <a:pt x="731358" y="753462"/>
                  <a:pt x="732387" y="755463"/>
                </a:cubicBezTo>
                <a:cubicBezTo>
                  <a:pt x="728329" y="754863"/>
                  <a:pt x="727529" y="759358"/>
                  <a:pt x="724929" y="761006"/>
                </a:cubicBezTo>
                <a:cubicBezTo>
                  <a:pt x="724738" y="768779"/>
                  <a:pt x="730710" y="763873"/>
                  <a:pt x="729291" y="774208"/>
                </a:cubicBezTo>
                <a:cubicBezTo>
                  <a:pt x="726977" y="773227"/>
                  <a:pt x="723957" y="773703"/>
                  <a:pt x="722747" y="770426"/>
                </a:cubicBezTo>
                <a:cubicBezTo>
                  <a:pt x="725738" y="768721"/>
                  <a:pt x="719252" y="766464"/>
                  <a:pt x="719833" y="761644"/>
                </a:cubicBezTo>
                <a:cubicBezTo>
                  <a:pt x="714499" y="765226"/>
                  <a:pt x="713527" y="762283"/>
                  <a:pt x="707098" y="763264"/>
                </a:cubicBezTo>
                <a:cubicBezTo>
                  <a:pt x="707393" y="775341"/>
                  <a:pt x="712870" y="763911"/>
                  <a:pt x="718747" y="766388"/>
                </a:cubicBezTo>
                <a:cubicBezTo>
                  <a:pt x="719452" y="783819"/>
                  <a:pt x="730053" y="780866"/>
                  <a:pt x="732663" y="794382"/>
                </a:cubicBezTo>
                <a:cubicBezTo>
                  <a:pt x="736873" y="791705"/>
                  <a:pt x="735949" y="783561"/>
                  <a:pt x="740207" y="791124"/>
                </a:cubicBezTo>
                <a:cubicBezTo>
                  <a:pt x="740054" y="787343"/>
                  <a:pt x="739902" y="783533"/>
                  <a:pt x="739759" y="779751"/>
                </a:cubicBezTo>
                <a:cubicBezTo>
                  <a:pt x="735701" y="779132"/>
                  <a:pt x="737159" y="787114"/>
                  <a:pt x="732311" y="785276"/>
                </a:cubicBezTo>
                <a:cubicBezTo>
                  <a:pt x="730510" y="783199"/>
                  <a:pt x="727472" y="783714"/>
                  <a:pt x="726929" y="779104"/>
                </a:cubicBezTo>
                <a:cubicBezTo>
                  <a:pt x="730358" y="777932"/>
                  <a:pt x="731330" y="775170"/>
                  <a:pt x="736930" y="773227"/>
                </a:cubicBezTo>
                <a:cubicBezTo>
                  <a:pt x="736635" y="781256"/>
                  <a:pt x="743255" y="774998"/>
                  <a:pt x="743664" y="781542"/>
                </a:cubicBezTo>
                <a:cubicBezTo>
                  <a:pt x="741398" y="765254"/>
                  <a:pt x="732415" y="773998"/>
                  <a:pt x="727481" y="760711"/>
                </a:cubicBezTo>
                <a:cubicBezTo>
                  <a:pt x="734139" y="763530"/>
                  <a:pt x="743160" y="764788"/>
                  <a:pt x="750046" y="780732"/>
                </a:cubicBezTo>
                <a:cubicBezTo>
                  <a:pt x="752418" y="779875"/>
                  <a:pt x="749160" y="777075"/>
                  <a:pt x="751142" y="776008"/>
                </a:cubicBezTo>
                <a:cubicBezTo>
                  <a:pt x="751237" y="778304"/>
                  <a:pt x="753475" y="778599"/>
                  <a:pt x="753685" y="775684"/>
                </a:cubicBezTo>
                <a:cubicBezTo>
                  <a:pt x="751237" y="777094"/>
                  <a:pt x="746922" y="770369"/>
                  <a:pt x="749579" y="769331"/>
                </a:cubicBezTo>
                <a:cubicBezTo>
                  <a:pt x="752989" y="772169"/>
                  <a:pt x="757800" y="772093"/>
                  <a:pt x="760143" y="777170"/>
                </a:cubicBezTo>
                <a:cubicBezTo>
                  <a:pt x="759971" y="781914"/>
                  <a:pt x="755485" y="779904"/>
                  <a:pt x="755314" y="784647"/>
                </a:cubicBezTo>
                <a:cubicBezTo>
                  <a:pt x="757247" y="785571"/>
                  <a:pt x="758666" y="787600"/>
                  <a:pt x="760590" y="788572"/>
                </a:cubicBezTo>
                <a:cubicBezTo>
                  <a:pt x="760533" y="784000"/>
                  <a:pt x="763553" y="773436"/>
                  <a:pt x="766696" y="780904"/>
                </a:cubicBezTo>
                <a:cubicBezTo>
                  <a:pt x="759190" y="785200"/>
                  <a:pt x="779383" y="784266"/>
                  <a:pt x="774973" y="795896"/>
                </a:cubicBezTo>
                <a:cubicBezTo>
                  <a:pt x="778269" y="794553"/>
                  <a:pt x="778240" y="788124"/>
                  <a:pt x="783698" y="790191"/>
                </a:cubicBezTo>
                <a:cubicBezTo>
                  <a:pt x="781031" y="800125"/>
                  <a:pt x="785584" y="794058"/>
                  <a:pt x="787898" y="798820"/>
                </a:cubicBezTo>
                <a:cubicBezTo>
                  <a:pt x="774078" y="804050"/>
                  <a:pt x="754113" y="809641"/>
                  <a:pt x="749313" y="794563"/>
                </a:cubicBezTo>
                <a:cubicBezTo>
                  <a:pt x="741159" y="797506"/>
                  <a:pt x="737740" y="796153"/>
                  <a:pt x="732854" y="798982"/>
                </a:cubicBezTo>
                <a:cubicBezTo>
                  <a:pt x="733025" y="802116"/>
                  <a:pt x="732453" y="804078"/>
                  <a:pt x="731844" y="805955"/>
                </a:cubicBezTo>
                <a:cubicBezTo>
                  <a:pt x="736235" y="805136"/>
                  <a:pt x="735130" y="815651"/>
                  <a:pt x="738673" y="816565"/>
                </a:cubicBezTo>
                <a:cubicBezTo>
                  <a:pt x="737521" y="809908"/>
                  <a:pt x="736683" y="805517"/>
                  <a:pt x="738121" y="802897"/>
                </a:cubicBezTo>
                <a:cubicBezTo>
                  <a:pt x="741531" y="804345"/>
                  <a:pt x="744836" y="795096"/>
                  <a:pt x="747036" y="801754"/>
                </a:cubicBezTo>
                <a:cubicBezTo>
                  <a:pt x="745636" y="804573"/>
                  <a:pt x="742636" y="804907"/>
                  <a:pt x="739483" y="805002"/>
                </a:cubicBezTo>
                <a:cubicBezTo>
                  <a:pt x="741417" y="813460"/>
                  <a:pt x="748865" y="823404"/>
                  <a:pt x="754047" y="816908"/>
                </a:cubicBezTo>
                <a:cubicBezTo>
                  <a:pt x="750780" y="817061"/>
                  <a:pt x="747484" y="817318"/>
                  <a:pt x="747408" y="810870"/>
                </a:cubicBezTo>
                <a:cubicBezTo>
                  <a:pt x="764153" y="812003"/>
                  <a:pt x="784403" y="798830"/>
                  <a:pt x="786441" y="826510"/>
                </a:cubicBezTo>
                <a:cubicBezTo>
                  <a:pt x="788537" y="817604"/>
                  <a:pt x="792185" y="838968"/>
                  <a:pt x="795442" y="827662"/>
                </a:cubicBezTo>
                <a:cubicBezTo>
                  <a:pt x="794156" y="825386"/>
                  <a:pt x="790727" y="827567"/>
                  <a:pt x="791346" y="821309"/>
                </a:cubicBezTo>
                <a:cubicBezTo>
                  <a:pt x="797442" y="819585"/>
                  <a:pt x="789813" y="820671"/>
                  <a:pt x="791080" y="814461"/>
                </a:cubicBezTo>
                <a:cubicBezTo>
                  <a:pt x="793623" y="814146"/>
                  <a:pt x="796185" y="813803"/>
                  <a:pt x="798738" y="813499"/>
                </a:cubicBezTo>
                <a:cubicBezTo>
                  <a:pt x="798709" y="803659"/>
                  <a:pt x="792432" y="806764"/>
                  <a:pt x="791728" y="798335"/>
                </a:cubicBezTo>
                <a:cubicBezTo>
                  <a:pt x="801043" y="804478"/>
                  <a:pt x="816540" y="831110"/>
                  <a:pt x="817654" y="806469"/>
                </a:cubicBezTo>
                <a:cubicBezTo>
                  <a:pt x="818502" y="806393"/>
                  <a:pt x="819360" y="806259"/>
                  <a:pt x="820207" y="806164"/>
                </a:cubicBezTo>
                <a:cubicBezTo>
                  <a:pt x="822074" y="811603"/>
                  <a:pt x="816835" y="816118"/>
                  <a:pt x="820655" y="817566"/>
                </a:cubicBezTo>
                <a:cubicBezTo>
                  <a:pt x="821636" y="814070"/>
                  <a:pt x="822274" y="810089"/>
                  <a:pt x="825475" y="810079"/>
                </a:cubicBezTo>
                <a:cubicBezTo>
                  <a:pt x="825722" y="820204"/>
                  <a:pt x="831590" y="807383"/>
                  <a:pt x="834571" y="813470"/>
                </a:cubicBezTo>
                <a:cubicBezTo>
                  <a:pt x="830018" y="824405"/>
                  <a:pt x="819579" y="824519"/>
                  <a:pt x="810663" y="823423"/>
                </a:cubicBezTo>
                <a:cubicBezTo>
                  <a:pt x="810482" y="826005"/>
                  <a:pt x="809377" y="827157"/>
                  <a:pt x="808282" y="828319"/>
                </a:cubicBezTo>
                <a:cubicBezTo>
                  <a:pt x="806291" y="837578"/>
                  <a:pt x="813854" y="839483"/>
                  <a:pt x="810197" y="844112"/>
                </a:cubicBezTo>
                <a:cubicBezTo>
                  <a:pt x="807406" y="839921"/>
                  <a:pt x="808815" y="839730"/>
                  <a:pt x="806377" y="844569"/>
                </a:cubicBezTo>
                <a:cubicBezTo>
                  <a:pt x="804643" y="838292"/>
                  <a:pt x="800843" y="836263"/>
                  <a:pt x="795833" y="836768"/>
                </a:cubicBezTo>
                <a:cubicBezTo>
                  <a:pt x="795690" y="849141"/>
                  <a:pt x="800338" y="836339"/>
                  <a:pt x="802472" y="842788"/>
                </a:cubicBezTo>
                <a:cubicBezTo>
                  <a:pt x="790137" y="855675"/>
                  <a:pt x="784250" y="841083"/>
                  <a:pt x="771897" y="846703"/>
                </a:cubicBezTo>
                <a:cubicBezTo>
                  <a:pt x="770563" y="857190"/>
                  <a:pt x="764953" y="852713"/>
                  <a:pt x="766162" y="863457"/>
                </a:cubicBezTo>
                <a:cubicBezTo>
                  <a:pt x="764429" y="854885"/>
                  <a:pt x="760019" y="849827"/>
                  <a:pt x="765439" y="845217"/>
                </a:cubicBezTo>
                <a:cubicBezTo>
                  <a:pt x="761076" y="843617"/>
                  <a:pt x="756495" y="852503"/>
                  <a:pt x="759428" y="855170"/>
                </a:cubicBezTo>
                <a:cubicBezTo>
                  <a:pt x="761324" y="853246"/>
                  <a:pt x="756799" y="861238"/>
                  <a:pt x="763524" y="861504"/>
                </a:cubicBezTo>
                <a:cubicBezTo>
                  <a:pt x="761895" y="865391"/>
                  <a:pt x="759381" y="867896"/>
                  <a:pt x="756171" y="869334"/>
                </a:cubicBezTo>
                <a:cubicBezTo>
                  <a:pt x="753599" y="865305"/>
                  <a:pt x="756761" y="865124"/>
                  <a:pt x="755713" y="857961"/>
                </a:cubicBezTo>
                <a:cubicBezTo>
                  <a:pt x="750580" y="857361"/>
                  <a:pt x="751827" y="857190"/>
                  <a:pt x="746798" y="859095"/>
                </a:cubicBezTo>
                <a:cubicBezTo>
                  <a:pt x="743760" y="862181"/>
                  <a:pt x="749741" y="867353"/>
                  <a:pt x="745979" y="870658"/>
                </a:cubicBezTo>
                <a:cubicBezTo>
                  <a:pt x="743341" y="866238"/>
                  <a:pt x="740302" y="862609"/>
                  <a:pt x="736616" y="860419"/>
                </a:cubicBezTo>
                <a:cubicBezTo>
                  <a:pt x="730958" y="875297"/>
                  <a:pt x="719833" y="867048"/>
                  <a:pt x="711308" y="868172"/>
                </a:cubicBezTo>
                <a:cubicBezTo>
                  <a:pt x="711784" y="862819"/>
                  <a:pt x="708631" y="852722"/>
                  <a:pt x="707136" y="859599"/>
                </a:cubicBezTo>
                <a:cubicBezTo>
                  <a:pt x="709289" y="862514"/>
                  <a:pt x="710698" y="867010"/>
                  <a:pt x="711498" y="872763"/>
                </a:cubicBezTo>
                <a:cubicBezTo>
                  <a:pt x="706746" y="869344"/>
                  <a:pt x="705784" y="865810"/>
                  <a:pt x="701211" y="871782"/>
                </a:cubicBezTo>
                <a:cubicBezTo>
                  <a:pt x="700907" y="859742"/>
                  <a:pt x="694735" y="872573"/>
                  <a:pt x="691925" y="863790"/>
                </a:cubicBezTo>
                <a:cubicBezTo>
                  <a:pt x="691382" y="867200"/>
                  <a:pt x="693896" y="875401"/>
                  <a:pt x="691125" y="875382"/>
                </a:cubicBezTo>
                <a:cubicBezTo>
                  <a:pt x="690277" y="875478"/>
                  <a:pt x="689420" y="875582"/>
                  <a:pt x="688572" y="875678"/>
                </a:cubicBezTo>
                <a:cubicBezTo>
                  <a:pt x="687905" y="867515"/>
                  <a:pt x="690496" y="864419"/>
                  <a:pt x="690401" y="857123"/>
                </a:cubicBezTo>
                <a:cubicBezTo>
                  <a:pt x="685429" y="854380"/>
                  <a:pt x="690553" y="867343"/>
                  <a:pt x="685571" y="864619"/>
                </a:cubicBezTo>
                <a:cubicBezTo>
                  <a:pt x="684790" y="871201"/>
                  <a:pt x="687619" y="870286"/>
                  <a:pt x="687295" y="875878"/>
                </a:cubicBezTo>
                <a:cubicBezTo>
                  <a:pt x="681676" y="874335"/>
                  <a:pt x="675408" y="883260"/>
                  <a:pt x="669293" y="873573"/>
                </a:cubicBezTo>
                <a:cubicBezTo>
                  <a:pt x="668360" y="882517"/>
                  <a:pt x="664321" y="878478"/>
                  <a:pt x="661911" y="881393"/>
                </a:cubicBezTo>
                <a:cubicBezTo>
                  <a:pt x="659825" y="879983"/>
                  <a:pt x="661759" y="870201"/>
                  <a:pt x="657739" y="872763"/>
                </a:cubicBezTo>
                <a:cubicBezTo>
                  <a:pt x="658197" y="877049"/>
                  <a:pt x="656501" y="877983"/>
                  <a:pt x="656825" y="882040"/>
                </a:cubicBezTo>
                <a:cubicBezTo>
                  <a:pt x="658397" y="882117"/>
                  <a:pt x="659873" y="882355"/>
                  <a:pt x="659549" y="886308"/>
                </a:cubicBezTo>
                <a:cubicBezTo>
                  <a:pt x="656158" y="902672"/>
                  <a:pt x="643557" y="892280"/>
                  <a:pt x="636718" y="891518"/>
                </a:cubicBezTo>
                <a:cubicBezTo>
                  <a:pt x="635013" y="891308"/>
                  <a:pt x="624773" y="903424"/>
                  <a:pt x="628888" y="887917"/>
                </a:cubicBezTo>
                <a:cubicBezTo>
                  <a:pt x="625631" y="890689"/>
                  <a:pt x="620735" y="892594"/>
                  <a:pt x="620973" y="882040"/>
                </a:cubicBezTo>
                <a:cubicBezTo>
                  <a:pt x="623688" y="883031"/>
                  <a:pt x="624830" y="887241"/>
                  <a:pt x="628812" y="885641"/>
                </a:cubicBezTo>
                <a:cubicBezTo>
                  <a:pt x="628545" y="878811"/>
                  <a:pt x="631803" y="877459"/>
                  <a:pt x="632069" y="871458"/>
                </a:cubicBezTo>
                <a:cubicBezTo>
                  <a:pt x="626383" y="873906"/>
                  <a:pt x="633784" y="864943"/>
                  <a:pt x="628079" y="867381"/>
                </a:cubicBezTo>
                <a:cubicBezTo>
                  <a:pt x="624192" y="868705"/>
                  <a:pt x="631888" y="878564"/>
                  <a:pt x="627355" y="881231"/>
                </a:cubicBezTo>
                <a:cubicBezTo>
                  <a:pt x="625564" y="879154"/>
                  <a:pt x="622525" y="879697"/>
                  <a:pt x="621973" y="875059"/>
                </a:cubicBezTo>
                <a:cubicBezTo>
                  <a:pt x="623754" y="874239"/>
                  <a:pt x="623240" y="869848"/>
                  <a:pt x="624249" y="867896"/>
                </a:cubicBezTo>
                <a:cubicBezTo>
                  <a:pt x="621840" y="866924"/>
                  <a:pt x="614886" y="862848"/>
                  <a:pt x="613972" y="866915"/>
                </a:cubicBezTo>
                <a:cubicBezTo>
                  <a:pt x="614906" y="870753"/>
                  <a:pt x="620011" y="865972"/>
                  <a:pt x="620525" y="870649"/>
                </a:cubicBezTo>
                <a:cubicBezTo>
                  <a:pt x="620859" y="874963"/>
                  <a:pt x="618487" y="889546"/>
                  <a:pt x="619439" y="875373"/>
                </a:cubicBezTo>
                <a:cubicBezTo>
                  <a:pt x="614724" y="875201"/>
                  <a:pt x="618782" y="888632"/>
                  <a:pt x="612134" y="885488"/>
                </a:cubicBezTo>
                <a:cubicBezTo>
                  <a:pt x="611496" y="881602"/>
                  <a:pt x="613820" y="879383"/>
                  <a:pt x="611876" y="878640"/>
                </a:cubicBezTo>
                <a:cubicBezTo>
                  <a:pt x="607705" y="878907"/>
                  <a:pt x="612543" y="884555"/>
                  <a:pt x="608419" y="888270"/>
                </a:cubicBezTo>
                <a:cubicBezTo>
                  <a:pt x="605123" y="885498"/>
                  <a:pt x="605133" y="882193"/>
                  <a:pt x="604237" y="879602"/>
                </a:cubicBezTo>
                <a:cubicBezTo>
                  <a:pt x="599932" y="886631"/>
                  <a:pt x="588797" y="876163"/>
                  <a:pt x="595674" y="889860"/>
                </a:cubicBezTo>
                <a:cubicBezTo>
                  <a:pt x="593369" y="888908"/>
                  <a:pt x="590350" y="889384"/>
                  <a:pt x="589131" y="886136"/>
                </a:cubicBezTo>
                <a:cubicBezTo>
                  <a:pt x="592760" y="883669"/>
                  <a:pt x="590426" y="882526"/>
                  <a:pt x="590045" y="876849"/>
                </a:cubicBezTo>
                <a:cubicBezTo>
                  <a:pt x="582997" y="879078"/>
                  <a:pt x="578672" y="875649"/>
                  <a:pt x="573300" y="874411"/>
                </a:cubicBezTo>
                <a:cubicBezTo>
                  <a:pt x="571748" y="879802"/>
                  <a:pt x="576929" y="882536"/>
                  <a:pt x="573662" y="883507"/>
                </a:cubicBezTo>
                <a:cubicBezTo>
                  <a:pt x="573110" y="877687"/>
                  <a:pt x="571595" y="886917"/>
                  <a:pt x="568557" y="884145"/>
                </a:cubicBezTo>
                <a:cubicBezTo>
                  <a:pt x="568204" y="880793"/>
                  <a:pt x="568681" y="875697"/>
                  <a:pt x="566938" y="875201"/>
                </a:cubicBezTo>
                <a:cubicBezTo>
                  <a:pt x="561699" y="876106"/>
                  <a:pt x="555489" y="880716"/>
                  <a:pt x="554022" y="872258"/>
                </a:cubicBezTo>
                <a:cubicBezTo>
                  <a:pt x="555812" y="870791"/>
                  <a:pt x="560689" y="874106"/>
                  <a:pt x="560289" y="869172"/>
                </a:cubicBezTo>
                <a:cubicBezTo>
                  <a:pt x="554907" y="862933"/>
                  <a:pt x="551783" y="876059"/>
                  <a:pt x="547545" y="870810"/>
                </a:cubicBezTo>
                <a:cubicBezTo>
                  <a:pt x="547668" y="873839"/>
                  <a:pt x="547783" y="876897"/>
                  <a:pt x="547907" y="879907"/>
                </a:cubicBezTo>
                <a:cubicBezTo>
                  <a:pt x="542658" y="879878"/>
                  <a:pt x="538496" y="889089"/>
                  <a:pt x="537439" y="874392"/>
                </a:cubicBezTo>
                <a:cubicBezTo>
                  <a:pt x="542849" y="878783"/>
                  <a:pt x="547354" y="865905"/>
                  <a:pt x="544468" y="857447"/>
                </a:cubicBezTo>
                <a:cubicBezTo>
                  <a:pt x="540782" y="857647"/>
                  <a:pt x="536162" y="859752"/>
                  <a:pt x="534181" y="856466"/>
                </a:cubicBezTo>
                <a:cubicBezTo>
                  <a:pt x="531171" y="859923"/>
                  <a:pt x="536743" y="863048"/>
                  <a:pt x="533276" y="865743"/>
                </a:cubicBezTo>
                <a:cubicBezTo>
                  <a:pt x="528723" y="862381"/>
                  <a:pt x="517646" y="875897"/>
                  <a:pt x="511702" y="870810"/>
                </a:cubicBezTo>
                <a:cubicBezTo>
                  <a:pt x="513093" y="875344"/>
                  <a:pt x="518350" y="871906"/>
                  <a:pt x="518436" y="879097"/>
                </a:cubicBezTo>
                <a:cubicBezTo>
                  <a:pt x="509797" y="887574"/>
                  <a:pt x="498891" y="873735"/>
                  <a:pt x="492766" y="877792"/>
                </a:cubicBezTo>
                <a:cubicBezTo>
                  <a:pt x="494776" y="880212"/>
                  <a:pt x="498100" y="879945"/>
                  <a:pt x="499415" y="883812"/>
                </a:cubicBezTo>
                <a:cubicBezTo>
                  <a:pt x="493566" y="887517"/>
                  <a:pt x="487785" y="880697"/>
                  <a:pt x="478860" y="881878"/>
                </a:cubicBezTo>
                <a:cubicBezTo>
                  <a:pt x="480670" y="879697"/>
                  <a:pt x="480403" y="874287"/>
                  <a:pt x="480946" y="870134"/>
                </a:cubicBezTo>
                <a:cubicBezTo>
                  <a:pt x="474802" y="868439"/>
                  <a:pt x="475088" y="876754"/>
                  <a:pt x="472383" y="880383"/>
                </a:cubicBezTo>
                <a:cubicBezTo>
                  <a:pt x="475593" y="878802"/>
                  <a:pt x="476726" y="876802"/>
                  <a:pt x="478860" y="881878"/>
                </a:cubicBezTo>
                <a:cubicBezTo>
                  <a:pt x="477164" y="882098"/>
                  <a:pt x="477841" y="886012"/>
                  <a:pt x="476488" y="886736"/>
                </a:cubicBezTo>
                <a:cubicBezTo>
                  <a:pt x="471049" y="886641"/>
                  <a:pt x="463763" y="875601"/>
                  <a:pt x="461658" y="868010"/>
                </a:cubicBezTo>
                <a:cubicBezTo>
                  <a:pt x="460658" y="883212"/>
                  <a:pt x="467897" y="881431"/>
                  <a:pt x="471392" y="887403"/>
                </a:cubicBezTo>
                <a:cubicBezTo>
                  <a:pt x="465020" y="893489"/>
                  <a:pt x="462763" y="881574"/>
                  <a:pt x="457381" y="889194"/>
                </a:cubicBezTo>
                <a:cubicBezTo>
                  <a:pt x="458467" y="892699"/>
                  <a:pt x="463572" y="887870"/>
                  <a:pt x="462744" y="895404"/>
                </a:cubicBezTo>
                <a:cubicBezTo>
                  <a:pt x="473250" y="890575"/>
                  <a:pt x="484394" y="883764"/>
                  <a:pt x="492223" y="896204"/>
                </a:cubicBezTo>
                <a:cubicBezTo>
                  <a:pt x="483584" y="892546"/>
                  <a:pt x="489166" y="898033"/>
                  <a:pt x="484842" y="904014"/>
                </a:cubicBezTo>
                <a:cubicBezTo>
                  <a:pt x="480974" y="903672"/>
                  <a:pt x="474621" y="895671"/>
                  <a:pt x="473107" y="898623"/>
                </a:cubicBezTo>
                <a:cubicBezTo>
                  <a:pt x="474126" y="899023"/>
                  <a:pt x="474659" y="900366"/>
                  <a:pt x="474574" y="903033"/>
                </a:cubicBezTo>
                <a:cubicBezTo>
                  <a:pt x="470783" y="908672"/>
                  <a:pt x="463382" y="898376"/>
                  <a:pt x="464382" y="904348"/>
                </a:cubicBezTo>
                <a:cubicBezTo>
                  <a:pt x="466573" y="903938"/>
                  <a:pt x="467716" y="905700"/>
                  <a:pt x="468392" y="908415"/>
                </a:cubicBezTo>
                <a:cubicBezTo>
                  <a:pt x="457219" y="914692"/>
                  <a:pt x="450856" y="904919"/>
                  <a:pt x="444370" y="916064"/>
                </a:cubicBezTo>
                <a:cubicBezTo>
                  <a:pt x="442922" y="900976"/>
                  <a:pt x="424986" y="919883"/>
                  <a:pt x="423453" y="904967"/>
                </a:cubicBezTo>
                <a:cubicBezTo>
                  <a:pt x="436074" y="903329"/>
                  <a:pt x="442646" y="905243"/>
                  <a:pt x="451466" y="901405"/>
                </a:cubicBezTo>
                <a:cubicBezTo>
                  <a:pt x="449151" y="895899"/>
                  <a:pt x="455438" y="896842"/>
                  <a:pt x="457572" y="893766"/>
                </a:cubicBezTo>
                <a:cubicBezTo>
                  <a:pt x="450590" y="883355"/>
                  <a:pt x="441027" y="897137"/>
                  <a:pt x="434826" y="901233"/>
                </a:cubicBezTo>
                <a:cubicBezTo>
                  <a:pt x="434635" y="898309"/>
                  <a:pt x="433054" y="898271"/>
                  <a:pt x="433283" y="894575"/>
                </a:cubicBezTo>
                <a:cubicBezTo>
                  <a:pt x="438074" y="895575"/>
                  <a:pt x="438579" y="889946"/>
                  <a:pt x="443370" y="890984"/>
                </a:cubicBezTo>
                <a:cubicBezTo>
                  <a:pt x="442027" y="887155"/>
                  <a:pt x="442922" y="878735"/>
                  <a:pt x="439103" y="880069"/>
                </a:cubicBezTo>
                <a:cubicBezTo>
                  <a:pt x="438988" y="884393"/>
                  <a:pt x="440731" y="884917"/>
                  <a:pt x="440722" y="889022"/>
                </a:cubicBezTo>
                <a:cubicBezTo>
                  <a:pt x="437340" y="889432"/>
                  <a:pt x="433940" y="889879"/>
                  <a:pt x="430540" y="890308"/>
                </a:cubicBezTo>
                <a:cubicBezTo>
                  <a:pt x="427453" y="875116"/>
                  <a:pt x="430387" y="875697"/>
                  <a:pt x="430635" y="860523"/>
                </a:cubicBezTo>
                <a:cubicBezTo>
                  <a:pt x="432264" y="860447"/>
                  <a:pt x="432521" y="863228"/>
                  <a:pt x="434550" y="862314"/>
                </a:cubicBezTo>
                <a:cubicBezTo>
                  <a:pt x="433283" y="846083"/>
                  <a:pt x="440712" y="843340"/>
                  <a:pt x="445017" y="835768"/>
                </a:cubicBezTo>
                <a:cubicBezTo>
                  <a:pt x="440407" y="829653"/>
                  <a:pt x="440703" y="844931"/>
                  <a:pt x="433740" y="841807"/>
                </a:cubicBezTo>
                <a:cubicBezTo>
                  <a:pt x="433816" y="839064"/>
                  <a:pt x="435797" y="836349"/>
                  <a:pt x="433454" y="834958"/>
                </a:cubicBezTo>
                <a:cubicBezTo>
                  <a:pt x="434378" y="842064"/>
                  <a:pt x="427168" y="836577"/>
                  <a:pt x="428711" y="844712"/>
                </a:cubicBezTo>
                <a:cubicBezTo>
                  <a:pt x="431883" y="843978"/>
                  <a:pt x="434054" y="845245"/>
                  <a:pt x="435264" y="848465"/>
                </a:cubicBezTo>
                <a:cubicBezTo>
                  <a:pt x="433578" y="848722"/>
                  <a:pt x="434254" y="852608"/>
                  <a:pt x="432902" y="853351"/>
                </a:cubicBezTo>
                <a:cubicBezTo>
                  <a:pt x="428911" y="855818"/>
                  <a:pt x="428816" y="850284"/>
                  <a:pt x="426339" y="849589"/>
                </a:cubicBezTo>
                <a:cubicBezTo>
                  <a:pt x="426130" y="851418"/>
                  <a:pt x="426491" y="854132"/>
                  <a:pt x="425263" y="854313"/>
                </a:cubicBezTo>
                <a:cubicBezTo>
                  <a:pt x="424920" y="863486"/>
                  <a:pt x="429673" y="851313"/>
                  <a:pt x="429425" y="862971"/>
                </a:cubicBezTo>
                <a:cubicBezTo>
                  <a:pt x="424415" y="877611"/>
                  <a:pt x="429559" y="894699"/>
                  <a:pt x="417700" y="889670"/>
                </a:cubicBezTo>
                <a:cubicBezTo>
                  <a:pt x="414252" y="878164"/>
                  <a:pt x="409127" y="884183"/>
                  <a:pt x="402231" y="887051"/>
                </a:cubicBezTo>
                <a:cubicBezTo>
                  <a:pt x="402050" y="883917"/>
                  <a:pt x="402631" y="881993"/>
                  <a:pt x="403241" y="880050"/>
                </a:cubicBezTo>
                <a:cubicBezTo>
                  <a:pt x="400412" y="879526"/>
                  <a:pt x="389353" y="874458"/>
                  <a:pt x="389315" y="884136"/>
                </a:cubicBezTo>
                <a:cubicBezTo>
                  <a:pt x="389696" y="889184"/>
                  <a:pt x="392401" y="880754"/>
                  <a:pt x="395688" y="883326"/>
                </a:cubicBezTo>
                <a:cubicBezTo>
                  <a:pt x="394849" y="890765"/>
                  <a:pt x="400002" y="885888"/>
                  <a:pt x="399859" y="891937"/>
                </a:cubicBezTo>
                <a:cubicBezTo>
                  <a:pt x="388934" y="895661"/>
                  <a:pt x="387220" y="891213"/>
                  <a:pt x="385296" y="880069"/>
                </a:cubicBezTo>
                <a:cubicBezTo>
                  <a:pt x="373380" y="881336"/>
                  <a:pt x="367170" y="875611"/>
                  <a:pt x="350549" y="875325"/>
                </a:cubicBezTo>
                <a:cubicBezTo>
                  <a:pt x="349006" y="880735"/>
                  <a:pt x="354178" y="883479"/>
                  <a:pt x="350911" y="884460"/>
                </a:cubicBezTo>
                <a:cubicBezTo>
                  <a:pt x="346501" y="881012"/>
                  <a:pt x="345310" y="886327"/>
                  <a:pt x="339462" y="885888"/>
                </a:cubicBezTo>
                <a:cubicBezTo>
                  <a:pt x="340738" y="882440"/>
                  <a:pt x="340605" y="880174"/>
                  <a:pt x="337899" y="879231"/>
                </a:cubicBezTo>
                <a:cubicBezTo>
                  <a:pt x="333994" y="887422"/>
                  <a:pt x="331413" y="872001"/>
                  <a:pt x="330441" y="884774"/>
                </a:cubicBezTo>
                <a:cubicBezTo>
                  <a:pt x="327174" y="884136"/>
                  <a:pt x="326555" y="878021"/>
                  <a:pt x="324898" y="874001"/>
                </a:cubicBezTo>
                <a:cubicBezTo>
                  <a:pt x="323717" y="877183"/>
                  <a:pt x="323983" y="882602"/>
                  <a:pt x="322793" y="885727"/>
                </a:cubicBezTo>
                <a:cubicBezTo>
                  <a:pt x="327965" y="887403"/>
                  <a:pt x="334099" y="891765"/>
                  <a:pt x="333527" y="898109"/>
                </a:cubicBezTo>
                <a:cubicBezTo>
                  <a:pt x="336080" y="895547"/>
                  <a:pt x="344348" y="890803"/>
                  <a:pt x="346186" y="894204"/>
                </a:cubicBezTo>
                <a:cubicBezTo>
                  <a:pt x="342757" y="906777"/>
                  <a:pt x="311944" y="904510"/>
                  <a:pt x="322793" y="885727"/>
                </a:cubicBezTo>
                <a:cubicBezTo>
                  <a:pt x="319878" y="886822"/>
                  <a:pt x="317897" y="885984"/>
                  <a:pt x="316354" y="884288"/>
                </a:cubicBezTo>
                <a:cubicBezTo>
                  <a:pt x="315163" y="887460"/>
                  <a:pt x="315439" y="892813"/>
                  <a:pt x="314258" y="896004"/>
                </a:cubicBezTo>
                <a:cubicBezTo>
                  <a:pt x="319049" y="893499"/>
                  <a:pt x="319383" y="900205"/>
                  <a:pt x="320992" y="904319"/>
                </a:cubicBezTo>
                <a:cubicBezTo>
                  <a:pt x="324945" y="905462"/>
                  <a:pt x="324574" y="899871"/>
                  <a:pt x="328536" y="901043"/>
                </a:cubicBezTo>
                <a:cubicBezTo>
                  <a:pt x="328660" y="904100"/>
                  <a:pt x="328774" y="907129"/>
                  <a:pt x="328898" y="910168"/>
                </a:cubicBezTo>
                <a:cubicBezTo>
                  <a:pt x="324945" y="911835"/>
                  <a:pt x="323488" y="905443"/>
                  <a:pt x="322631" y="913263"/>
                </a:cubicBezTo>
                <a:cubicBezTo>
                  <a:pt x="327908" y="921502"/>
                  <a:pt x="331108" y="896918"/>
                  <a:pt x="340281" y="906443"/>
                </a:cubicBezTo>
                <a:cubicBezTo>
                  <a:pt x="333461" y="905548"/>
                  <a:pt x="339309" y="912520"/>
                  <a:pt x="336823" y="916045"/>
                </a:cubicBezTo>
                <a:cubicBezTo>
                  <a:pt x="344443" y="913863"/>
                  <a:pt x="362388" y="936657"/>
                  <a:pt x="346643" y="937695"/>
                </a:cubicBezTo>
                <a:cubicBezTo>
                  <a:pt x="346062" y="945448"/>
                  <a:pt x="349129" y="945744"/>
                  <a:pt x="352111" y="946191"/>
                </a:cubicBezTo>
                <a:cubicBezTo>
                  <a:pt x="351101" y="940333"/>
                  <a:pt x="352282" y="937914"/>
                  <a:pt x="355663" y="938838"/>
                </a:cubicBezTo>
                <a:cubicBezTo>
                  <a:pt x="356226" y="934742"/>
                  <a:pt x="353587" y="925646"/>
                  <a:pt x="356368" y="924989"/>
                </a:cubicBezTo>
                <a:cubicBezTo>
                  <a:pt x="359883" y="926360"/>
                  <a:pt x="364093" y="928379"/>
                  <a:pt x="366484" y="921436"/>
                </a:cubicBezTo>
                <a:cubicBezTo>
                  <a:pt x="387858" y="931056"/>
                  <a:pt x="412909" y="922388"/>
                  <a:pt x="435731" y="924036"/>
                </a:cubicBezTo>
                <a:cubicBezTo>
                  <a:pt x="430721" y="926351"/>
                  <a:pt x="430673" y="926351"/>
                  <a:pt x="425539" y="925322"/>
                </a:cubicBezTo>
                <a:cubicBezTo>
                  <a:pt x="426206" y="938571"/>
                  <a:pt x="419138" y="931380"/>
                  <a:pt x="418167" y="933152"/>
                </a:cubicBezTo>
                <a:cubicBezTo>
                  <a:pt x="421853" y="934961"/>
                  <a:pt x="414204" y="935838"/>
                  <a:pt x="418433" y="940000"/>
                </a:cubicBezTo>
                <a:cubicBezTo>
                  <a:pt x="408527" y="942543"/>
                  <a:pt x="400431" y="938733"/>
                  <a:pt x="394506" y="949915"/>
                </a:cubicBezTo>
                <a:cubicBezTo>
                  <a:pt x="404479" y="949020"/>
                  <a:pt x="391049" y="964546"/>
                  <a:pt x="397602" y="963270"/>
                </a:cubicBezTo>
                <a:cubicBezTo>
                  <a:pt x="401860" y="949153"/>
                  <a:pt x="410766" y="951325"/>
                  <a:pt x="417890" y="958393"/>
                </a:cubicBezTo>
                <a:cubicBezTo>
                  <a:pt x="417986" y="955697"/>
                  <a:pt x="417424" y="951963"/>
                  <a:pt x="418900" y="951382"/>
                </a:cubicBezTo>
                <a:cubicBezTo>
                  <a:pt x="423224" y="959183"/>
                  <a:pt x="414185" y="959888"/>
                  <a:pt x="411690" y="963755"/>
                </a:cubicBezTo>
                <a:cubicBezTo>
                  <a:pt x="416395" y="966432"/>
                  <a:pt x="420891" y="969442"/>
                  <a:pt x="426072" y="971109"/>
                </a:cubicBezTo>
                <a:cubicBezTo>
                  <a:pt x="425091" y="974576"/>
                  <a:pt x="424453" y="978567"/>
                  <a:pt x="421253" y="978605"/>
                </a:cubicBezTo>
                <a:cubicBezTo>
                  <a:pt x="416423" y="976928"/>
                  <a:pt x="417728" y="974147"/>
                  <a:pt x="412242" y="977443"/>
                </a:cubicBezTo>
                <a:cubicBezTo>
                  <a:pt x="412061" y="974328"/>
                  <a:pt x="412652" y="972385"/>
                  <a:pt x="413242" y="970442"/>
                </a:cubicBezTo>
                <a:cubicBezTo>
                  <a:pt x="409499" y="970328"/>
                  <a:pt x="409546" y="976100"/>
                  <a:pt x="405784" y="975995"/>
                </a:cubicBezTo>
                <a:cubicBezTo>
                  <a:pt x="405641" y="972185"/>
                  <a:pt x="405489" y="968375"/>
                  <a:pt x="405336" y="964574"/>
                </a:cubicBezTo>
                <a:cubicBezTo>
                  <a:pt x="402384" y="973566"/>
                  <a:pt x="397059" y="978824"/>
                  <a:pt x="390687" y="982491"/>
                </a:cubicBezTo>
                <a:cubicBezTo>
                  <a:pt x="399031" y="985739"/>
                  <a:pt x="408842" y="1004237"/>
                  <a:pt x="415538" y="995397"/>
                </a:cubicBezTo>
                <a:cubicBezTo>
                  <a:pt x="416147" y="999255"/>
                  <a:pt x="419948" y="1008961"/>
                  <a:pt x="417443" y="1011171"/>
                </a:cubicBezTo>
                <a:cubicBezTo>
                  <a:pt x="411994" y="1006418"/>
                  <a:pt x="411880" y="1004056"/>
                  <a:pt x="405889" y="1010361"/>
                </a:cubicBezTo>
                <a:cubicBezTo>
                  <a:pt x="405851" y="1007437"/>
                  <a:pt x="407403" y="1006999"/>
                  <a:pt x="406889" y="1003351"/>
                </a:cubicBezTo>
                <a:cubicBezTo>
                  <a:pt x="396659" y="1004561"/>
                  <a:pt x="401946" y="987777"/>
                  <a:pt x="390963" y="989330"/>
                </a:cubicBezTo>
                <a:cubicBezTo>
                  <a:pt x="388925" y="993292"/>
                  <a:pt x="388096" y="999150"/>
                  <a:pt x="385048" y="1001551"/>
                </a:cubicBezTo>
                <a:cubicBezTo>
                  <a:pt x="388210" y="1002608"/>
                  <a:pt x="385677" y="1012190"/>
                  <a:pt x="384229" y="1013104"/>
                </a:cubicBezTo>
                <a:cubicBezTo>
                  <a:pt x="381648" y="1008704"/>
                  <a:pt x="379352" y="1007446"/>
                  <a:pt x="381771" y="1015705"/>
                </a:cubicBezTo>
                <a:cubicBezTo>
                  <a:pt x="376590" y="1010809"/>
                  <a:pt x="366732" y="1015524"/>
                  <a:pt x="363493" y="1006580"/>
                </a:cubicBezTo>
                <a:cubicBezTo>
                  <a:pt x="363226" y="1001208"/>
                  <a:pt x="365417" y="999598"/>
                  <a:pt x="364217" y="992740"/>
                </a:cubicBezTo>
                <a:cubicBezTo>
                  <a:pt x="370723" y="985749"/>
                  <a:pt x="382486" y="988797"/>
                  <a:pt x="390858" y="987053"/>
                </a:cubicBezTo>
                <a:cubicBezTo>
                  <a:pt x="390525" y="982824"/>
                  <a:pt x="389735" y="979548"/>
                  <a:pt x="387963" y="978271"/>
                </a:cubicBezTo>
                <a:cubicBezTo>
                  <a:pt x="388391" y="983215"/>
                  <a:pt x="387201" y="985653"/>
                  <a:pt x="384410" y="985596"/>
                </a:cubicBezTo>
                <a:cubicBezTo>
                  <a:pt x="383076" y="980443"/>
                  <a:pt x="383048" y="979624"/>
                  <a:pt x="383953" y="974166"/>
                </a:cubicBezTo>
                <a:cubicBezTo>
                  <a:pt x="380819" y="974947"/>
                  <a:pt x="377790" y="975404"/>
                  <a:pt x="377409" y="970432"/>
                </a:cubicBezTo>
                <a:cubicBezTo>
                  <a:pt x="379104" y="970232"/>
                  <a:pt x="380809" y="970004"/>
                  <a:pt x="382514" y="969775"/>
                </a:cubicBezTo>
                <a:cubicBezTo>
                  <a:pt x="382419" y="958374"/>
                  <a:pt x="372370" y="954640"/>
                  <a:pt x="369218" y="957716"/>
                </a:cubicBezTo>
                <a:cubicBezTo>
                  <a:pt x="371104" y="958793"/>
                  <a:pt x="372466" y="960888"/>
                  <a:pt x="373313" y="964089"/>
                </a:cubicBezTo>
                <a:cubicBezTo>
                  <a:pt x="371523" y="964870"/>
                  <a:pt x="371323" y="968118"/>
                  <a:pt x="369675" y="969108"/>
                </a:cubicBezTo>
                <a:cubicBezTo>
                  <a:pt x="364655" y="967889"/>
                  <a:pt x="367760" y="961355"/>
                  <a:pt x="365408" y="958221"/>
                </a:cubicBezTo>
                <a:cubicBezTo>
                  <a:pt x="363017" y="964736"/>
                  <a:pt x="364074" y="953154"/>
                  <a:pt x="362674" y="953992"/>
                </a:cubicBezTo>
                <a:cubicBezTo>
                  <a:pt x="361693" y="957459"/>
                  <a:pt x="361055" y="961469"/>
                  <a:pt x="357845" y="961488"/>
                </a:cubicBezTo>
                <a:cubicBezTo>
                  <a:pt x="357502" y="958107"/>
                  <a:pt x="357969" y="952992"/>
                  <a:pt x="356216" y="952535"/>
                </a:cubicBezTo>
                <a:cubicBezTo>
                  <a:pt x="344881" y="971604"/>
                  <a:pt x="335756" y="942010"/>
                  <a:pt x="321916" y="959183"/>
                </a:cubicBezTo>
                <a:cubicBezTo>
                  <a:pt x="321173" y="953344"/>
                  <a:pt x="317678" y="953116"/>
                  <a:pt x="315182" y="950868"/>
                </a:cubicBezTo>
                <a:cubicBezTo>
                  <a:pt x="315849" y="959383"/>
                  <a:pt x="318745" y="963241"/>
                  <a:pt x="319821" y="970918"/>
                </a:cubicBezTo>
                <a:cubicBezTo>
                  <a:pt x="325345" y="969747"/>
                  <a:pt x="337118" y="967222"/>
                  <a:pt x="340576" y="977433"/>
                </a:cubicBezTo>
                <a:cubicBezTo>
                  <a:pt x="337928" y="978195"/>
                  <a:pt x="332880" y="983405"/>
                  <a:pt x="330289" y="976462"/>
                </a:cubicBezTo>
                <a:cubicBezTo>
                  <a:pt x="330203" y="979881"/>
                  <a:pt x="331089" y="984834"/>
                  <a:pt x="329384" y="985749"/>
                </a:cubicBezTo>
                <a:cubicBezTo>
                  <a:pt x="315268" y="982291"/>
                  <a:pt x="296599" y="994121"/>
                  <a:pt x="284617" y="986863"/>
                </a:cubicBezTo>
                <a:cubicBezTo>
                  <a:pt x="287283" y="987130"/>
                  <a:pt x="285359" y="996826"/>
                  <a:pt x="287617" y="997921"/>
                </a:cubicBezTo>
                <a:cubicBezTo>
                  <a:pt x="291932" y="988387"/>
                  <a:pt x="298418" y="990416"/>
                  <a:pt x="303000" y="998255"/>
                </a:cubicBezTo>
                <a:cubicBezTo>
                  <a:pt x="310972" y="989892"/>
                  <a:pt x="325155" y="992492"/>
                  <a:pt x="333385" y="989844"/>
                </a:cubicBezTo>
                <a:cubicBezTo>
                  <a:pt x="334299" y="1002513"/>
                  <a:pt x="346024" y="1003970"/>
                  <a:pt x="344567" y="1013600"/>
                </a:cubicBezTo>
                <a:cubicBezTo>
                  <a:pt x="348082" y="1014562"/>
                  <a:pt x="354568" y="1009380"/>
                  <a:pt x="356121" y="1014419"/>
                </a:cubicBezTo>
                <a:cubicBezTo>
                  <a:pt x="352606" y="1015371"/>
                  <a:pt x="352806" y="1022096"/>
                  <a:pt x="350110" y="1024344"/>
                </a:cubicBezTo>
                <a:cubicBezTo>
                  <a:pt x="353311" y="1025982"/>
                  <a:pt x="355844" y="1028916"/>
                  <a:pt x="360483" y="1027592"/>
                </a:cubicBezTo>
                <a:cubicBezTo>
                  <a:pt x="360559" y="1033326"/>
                  <a:pt x="358340" y="1035050"/>
                  <a:pt x="362112" y="1036536"/>
                </a:cubicBezTo>
                <a:cubicBezTo>
                  <a:pt x="372532" y="1034755"/>
                  <a:pt x="384734" y="1030183"/>
                  <a:pt x="395688" y="1043727"/>
                </a:cubicBezTo>
                <a:cubicBezTo>
                  <a:pt x="394497" y="1057005"/>
                  <a:pt x="385048" y="1050242"/>
                  <a:pt x="380762" y="1054795"/>
                </a:cubicBezTo>
                <a:cubicBezTo>
                  <a:pt x="385763" y="1058681"/>
                  <a:pt x="374685" y="1055024"/>
                  <a:pt x="375857" y="1060025"/>
                </a:cubicBezTo>
                <a:cubicBezTo>
                  <a:pt x="379352" y="1060063"/>
                  <a:pt x="379409" y="1073817"/>
                  <a:pt x="376495" y="1075969"/>
                </a:cubicBezTo>
                <a:cubicBezTo>
                  <a:pt x="373675" y="1074369"/>
                  <a:pt x="371751" y="1070950"/>
                  <a:pt x="372123" y="1062777"/>
                </a:cubicBezTo>
                <a:cubicBezTo>
                  <a:pt x="368894" y="1063463"/>
                  <a:pt x="365579" y="1064044"/>
                  <a:pt x="366027" y="1070426"/>
                </a:cubicBezTo>
                <a:cubicBezTo>
                  <a:pt x="373151" y="1065492"/>
                  <a:pt x="367865" y="1082323"/>
                  <a:pt x="370303" y="1081322"/>
                </a:cubicBezTo>
                <a:cubicBezTo>
                  <a:pt x="370884" y="1077970"/>
                  <a:pt x="372075" y="1075541"/>
                  <a:pt x="373856" y="1074017"/>
                </a:cubicBezTo>
                <a:cubicBezTo>
                  <a:pt x="374752" y="1087314"/>
                  <a:pt x="380752" y="1074436"/>
                  <a:pt x="382686" y="1070578"/>
                </a:cubicBezTo>
                <a:cubicBezTo>
                  <a:pt x="386886" y="1076979"/>
                  <a:pt x="400364" y="1060520"/>
                  <a:pt x="407146" y="1074350"/>
                </a:cubicBezTo>
                <a:cubicBezTo>
                  <a:pt x="403593" y="1077551"/>
                  <a:pt x="400593" y="1079989"/>
                  <a:pt x="397059" y="1077932"/>
                </a:cubicBezTo>
                <a:cubicBezTo>
                  <a:pt x="396230" y="1087342"/>
                  <a:pt x="392592" y="1092400"/>
                  <a:pt x="387496" y="1095191"/>
                </a:cubicBezTo>
                <a:cubicBezTo>
                  <a:pt x="384753" y="1090867"/>
                  <a:pt x="387887" y="1090657"/>
                  <a:pt x="388410" y="1085895"/>
                </a:cubicBezTo>
                <a:cubicBezTo>
                  <a:pt x="384829" y="1087333"/>
                  <a:pt x="380333" y="1100801"/>
                  <a:pt x="377038" y="1089628"/>
                </a:cubicBezTo>
                <a:cubicBezTo>
                  <a:pt x="379276" y="1089343"/>
                  <a:pt x="384324" y="1082751"/>
                  <a:pt x="381848" y="1082161"/>
                </a:cubicBezTo>
                <a:cubicBezTo>
                  <a:pt x="375085" y="1089628"/>
                  <a:pt x="368894" y="1104020"/>
                  <a:pt x="362302" y="1105278"/>
                </a:cubicBezTo>
                <a:cubicBezTo>
                  <a:pt x="362350" y="1109250"/>
                  <a:pt x="362864" y="1112326"/>
                  <a:pt x="363922" y="1114231"/>
                </a:cubicBezTo>
                <a:cubicBezTo>
                  <a:pt x="352501" y="1119203"/>
                  <a:pt x="340509" y="1132900"/>
                  <a:pt x="334718" y="1120251"/>
                </a:cubicBezTo>
                <a:cubicBezTo>
                  <a:pt x="330489" y="1122251"/>
                  <a:pt x="322774" y="1118822"/>
                  <a:pt x="320783" y="1124347"/>
                </a:cubicBezTo>
                <a:cubicBezTo>
                  <a:pt x="325317" y="1125757"/>
                  <a:pt x="325869" y="1136844"/>
                  <a:pt x="328898" y="1134767"/>
                </a:cubicBezTo>
                <a:cubicBezTo>
                  <a:pt x="324726" y="1138253"/>
                  <a:pt x="321735" y="1143616"/>
                  <a:pt x="319259" y="1149741"/>
                </a:cubicBezTo>
                <a:cubicBezTo>
                  <a:pt x="317678" y="1143121"/>
                  <a:pt x="310096" y="1148874"/>
                  <a:pt x="307515" y="1144388"/>
                </a:cubicBezTo>
                <a:cubicBezTo>
                  <a:pt x="306381" y="1138272"/>
                  <a:pt x="313592" y="1145245"/>
                  <a:pt x="312420" y="1139158"/>
                </a:cubicBezTo>
                <a:cubicBezTo>
                  <a:pt x="298609" y="1125290"/>
                  <a:pt x="275720" y="1139758"/>
                  <a:pt x="262033" y="1127271"/>
                </a:cubicBezTo>
                <a:cubicBezTo>
                  <a:pt x="264624" y="1120280"/>
                  <a:pt x="273406" y="1132453"/>
                  <a:pt x="274587" y="1121061"/>
                </a:cubicBezTo>
                <a:cubicBezTo>
                  <a:pt x="269529" y="1116222"/>
                  <a:pt x="263166" y="1119689"/>
                  <a:pt x="256394" y="1114231"/>
                </a:cubicBezTo>
                <a:cubicBezTo>
                  <a:pt x="255175" y="1105888"/>
                  <a:pt x="258013" y="1103878"/>
                  <a:pt x="262404" y="1104287"/>
                </a:cubicBezTo>
                <a:cubicBezTo>
                  <a:pt x="262947" y="1117775"/>
                  <a:pt x="279749" y="1108745"/>
                  <a:pt x="274768" y="1125623"/>
                </a:cubicBezTo>
                <a:cubicBezTo>
                  <a:pt x="280645" y="1119708"/>
                  <a:pt x="287922" y="1117632"/>
                  <a:pt x="292694" y="1125652"/>
                </a:cubicBezTo>
                <a:cubicBezTo>
                  <a:pt x="295123" y="1124385"/>
                  <a:pt x="293341" y="1116641"/>
                  <a:pt x="297523" y="1118127"/>
                </a:cubicBezTo>
                <a:cubicBezTo>
                  <a:pt x="298075" y="1122575"/>
                  <a:pt x="295980" y="1122880"/>
                  <a:pt x="295246" y="1125318"/>
                </a:cubicBezTo>
                <a:cubicBezTo>
                  <a:pt x="301752" y="1114574"/>
                  <a:pt x="325660" y="1120708"/>
                  <a:pt x="334270" y="1108859"/>
                </a:cubicBezTo>
                <a:cubicBezTo>
                  <a:pt x="334613" y="1113060"/>
                  <a:pt x="335413" y="1116355"/>
                  <a:pt x="337195" y="1117651"/>
                </a:cubicBezTo>
                <a:cubicBezTo>
                  <a:pt x="337842" y="1112250"/>
                  <a:pt x="341176" y="1111012"/>
                  <a:pt x="341833" y="1105592"/>
                </a:cubicBezTo>
                <a:cubicBezTo>
                  <a:pt x="337185" y="1108593"/>
                  <a:pt x="337537" y="1101335"/>
                  <a:pt x="335194" y="1099553"/>
                </a:cubicBezTo>
                <a:cubicBezTo>
                  <a:pt x="334870" y="1102868"/>
                  <a:pt x="329013" y="1108173"/>
                  <a:pt x="327651" y="1102839"/>
                </a:cubicBezTo>
                <a:cubicBezTo>
                  <a:pt x="327041" y="1097610"/>
                  <a:pt x="331222" y="1099801"/>
                  <a:pt x="331194" y="1095496"/>
                </a:cubicBezTo>
                <a:cubicBezTo>
                  <a:pt x="330175" y="1095095"/>
                  <a:pt x="328679" y="1095772"/>
                  <a:pt x="328565" y="1093543"/>
                </a:cubicBezTo>
                <a:cubicBezTo>
                  <a:pt x="329517" y="1092895"/>
                  <a:pt x="331060" y="1093162"/>
                  <a:pt x="331003" y="1090943"/>
                </a:cubicBezTo>
                <a:cubicBezTo>
                  <a:pt x="325269" y="1091000"/>
                  <a:pt x="318592" y="1106183"/>
                  <a:pt x="314544" y="1095353"/>
                </a:cubicBezTo>
                <a:cubicBezTo>
                  <a:pt x="319373" y="1097124"/>
                  <a:pt x="316735" y="1087342"/>
                  <a:pt x="319268" y="1085570"/>
                </a:cubicBezTo>
                <a:cubicBezTo>
                  <a:pt x="325345" y="1090200"/>
                  <a:pt x="334518" y="1081275"/>
                  <a:pt x="336918" y="1078751"/>
                </a:cubicBezTo>
                <a:cubicBezTo>
                  <a:pt x="328917" y="1082104"/>
                  <a:pt x="329937" y="1066854"/>
                  <a:pt x="324831" y="1064235"/>
                </a:cubicBezTo>
                <a:cubicBezTo>
                  <a:pt x="329508" y="1060320"/>
                  <a:pt x="327527" y="1070207"/>
                  <a:pt x="331384" y="1067988"/>
                </a:cubicBezTo>
                <a:cubicBezTo>
                  <a:pt x="331889" y="1054567"/>
                  <a:pt x="327870" y="1050538"/>
                  <a:pt x="324107" y="1045985"/>
                </a:cubicBezTo>
                <a:cubicBezTo>
                  <a:pt x="327584" y="1047109"/>
                  <a:pt x="326374" y="1040975"/>
                  <a:pt x="327660" y="1038670"/>
                </a:cubicBezTo>
                <a:cubicBezTo>
                  <a:pt x="324183" y="1035488"/>
                  <a:pt x="317154" y="1039631"/>
                  <a:pt x="320821" y="1028087"/>
                </a:cubicBezTo>
                <a:cubicBezTo>
                  <a:pt x="316954" y="1027859"/>
                  <a:pt x="311029" y="1031888"/>
                  <a:pt x="310458" y="1024820"/>
                </a:cubicBezTo>
                <a:cubicBezTo>
                  <a:pt x="312734" y="1019762"/>
                  <a:pt x="321107" y="1024249"/>
                  <a:pt x="320288" y="1014390"/>
                </a:cubicBezTo>
                <a:cubicBezTo>
                  <a:pt x="298971" y="1043946"/>
                  <a:pt x="288093" y="983567"/>
                  <a:pt x="267433" y="1005094"/>
                </a:cubicBezTo>
                <a:cubicBezTo>
                  <a:pt x="268691" y="994264"/>
                  <a:pt x="264176" y="995369"/>
                  <a:pt x="261795" y="992083"/>
                </a:cubicBezTo>
                <a:cubicBezTo>
                  <a:pt x="263642" y="983520"/>
                  <a:pt x="266738" y="976928"/>
                  <a:pt x="269900" y="970413"/>
                </a:cubicBezTo>
                <a:cubicBezTo>
                  <a:pt x="272491" y="974376"/>
                  <a:pt x="273091" y="970251"/>
                  <a:pt x="276263" y="969594"/>
                </a:cubicBezTo>
                <a:cubicBezTo>
                  <a:pt x="280006" y="973061"/>
                  <a:pt x="276139" y="978595"/>
                  <a:pt x="280435" y="978224"/>
                </a:cubicBezTo>
                <a:cubicBezTo>
                  <a:pt x="280378" y="974233"/>
                  <a:pt x="279873" y="971175"/>
                  <a:pt x="278806" y="969270"/>
                </a:cubicBezTo>
                <a:cubicBezTo>
                  <a:pt x="284550" y="967241"/>
                  <a:pt x="286569" y="970318"/>
                  <a:pt x="295542" y="971737"/>
                </a:cubicBezTo>
                <a:cubicBezTo>
                  <a:pt x="297332" y="963755"/>
                  <a:pt x="300914" y="963498"/>
                  <a:pt x="298733" y="955269"/>
                </a:cubicBezTo>
                <a:cubicBezTo>
                  <a:pt x="290141" y="959440"/>
                  <a:pt x="286455" y="950954"/>
                  <a:pt x="278540" y="962431"/>
                </a:cubicBezTo>
                <a:cubicBezTo>
                  <a:pt x="281473" y="957355"/>
                  <a:pt x="273834" y="938971"/>
                  <a:pt x="271701" y="951830"/>
                </a:cubicBezTo>
                <a:cubicBezTo>
                  <a:pt x="273625" y="951982"/>
                  <a:pt x="276377" y="950430"/>
                  <a:pt x="276901" y="953478"/>
                </a:cubicBezTo>
                <a:cubicBezTo>
                  <a:pt x="276816" y="956916"/>
                  <a:pt x="277692" y="961831"/>
                  <a:pt x="275987" y="962746"/>
                </a:cubicBezTo>
                <a:cubicBezTo>
                  <a:pt x="270720" y="961098"/>
                  <a:pt x="267395" y="970813"/>
                  <a:pt x="266900" y="959364"/>
                </a:cubicBezTo>
                <a:cubicBezTo>
                  <a:pt x="268700" y="962079"/>
                  <a:pt x="271739" y="961727"/>
                  <a:pt x="271891" y="956421"/>
                </a:cubicBezTo>
                <a:cubicBezTo>
                  <a:pt x="267376" y="956735"/>
                  <a:pt x="271863" y="952202"/>
                  <a:pt x="267805" y="950049"/>
                </a:cubicBezTo>
                <a:cubicBezTo>
                  <a:pt x="264871" y="956469"/>
                  <a:pt x="254699" y="958355"/>
                  <a:pt x="251231" y="952144"/>
                </a:cubicBezTo>
                <a:cubicBezTo>
                  <a:pt x="251146" y="949849"/>
                  <a:pt x="251060" y="947591"/>
                  <a:pt x="250965" y="945296"/>
                </a:cubicBezTo>
                <a:cubicBezTo>
                  <a:pt x="256823" y="949363"/>
                  <a:pt x="259537" y="929199"/>
                  <a:pt x="257146" y="939962"/>
                </a:cubicBezTo>
                <a:cubicBezTo>
                  <a:pt x="247593" y="934980"/>
                  <a:pt x="243926" y="955307"/>
                  <a:pt x="242678" y="962412"/>
                </a:cubicBezTo>
                <a:cubicBezTo>
                  <a:pt x="239211" y="963822"/>
                  <a:pt x="241154" y="954068"/>
                  <a:pt x="238506" y="953783"/>
                </a:cubicBezTo>
                <a:cubicBezTo>
                  <a:pt x="238363" y="964270"/>
                  <a:pt x="232019" y="965098"/>
                  <a:pt x="228952" y="971042"/>
                </a:cubicBezTo>
                <a:cubicBezTo>
                  <a:pt x="230943" y="969813"/>
                  <a:pt x="233553" y="978967"/>
                  <a:pt x="230572" y="980005"/>
                </a:cubicBezTo>
                <a:cubicBezTo>
                  <a:pt x="222523" y="976290"/>
                  <a:pt x="207302" y="982872"/>
                  <a:pt x="200920" y="974614"/>
                </a:cubicBezTo>
                <a:cubicBezTo>
                  <a:pt x="201863" y="970442"/>
                  <a:pt x="204892" y="967022"/>
                  <a:pt x="200558" y="965498"/>
                </a:cubicBezTo>
                <a:cubicBezTo>
                  <a:pt x="200663" y="981186"/>
                  <a:pt x="189557" y="962431"/>
                  <a:pt x="186623" y="969575"/>
                </a:cubicBezTo>
                <a:cubicBezTo>
                  <a:pt x="185995" y="977462"/>
                  <a:pt x="191938" y="971804"/>
                  <a:pt x="190900" y="980472"/>
                </a:cubicBezTo>
                <a:cubicBezTo>
                  <a:pt x="184452" y="978986"/>
                  <a:pt x="186842" y="991264"/>
                  <a:pt x="182451" y="993007"/>
                </a:cubicBezTo>
                <a:cubicBezTo>
                  <a:pt x="176908" y="985368"/>
                  <a:pt x="160582" y="989063"/>
                  <a:pt x="155610" y="994150"/>
                </a:cubicBezTo>
                <a:cubicBezTo>
                  <a:pt x="158077" y="1001751"/>
                  <a:pt x="162582" y="990768"/>
                  <a:pt x="164811" y="999855"/>
                </a:cubicBezTo>
                <a:cubicBezTo>
                  <a:pt x="162830" y="1004608"/>
                  <a:pt x="163906" y="1014152"/>
                  <a:pt x="161715" y="1018572"/>
                </a:cubicBezTo>
                <a:cubicBezTo>
                  <a:pt x="159344" y="1015981"/>
                  <a:pt x="152829" y="1020629"/>
                  <a:pt x="150428" y="1024610"/>
                </a:cubicBezTo>
                <a:cubicBezTo>
                  <a:pt x="155343" y="1026096"/>
                  <a:pt x="157077" y="1029478"/>
                  <a:pt x="152067" y="1033574"/>
                </a:cubicBezTo>
                <a:cubicBezTo>
                  <a:pt x="162801" y="1036698"/>
                  <a:pt x="168602" y="1027811"/>
                  <a:pt x="180080" y="1029992"/>
                </a:cubicBezTo>
                <a:cubicBezTo>
                  <a:pt x="180089" y="1025725"/>
                  <a:pt x="180623" y="1022258"/>
                  <a:pt x="182270" y="1020543"/>
                </a:cubicBezTo>
                <a:cubicBezTo>
                  <a:pt x="183194" y="1024382"/>
                  <a:pt x="188309" y="1019610"/>
                  <a:pt x="188805" y="1024315"/>
                </a:cubicBezTo>
                <a:cubicBezTo>
                  <a:pt x="188938" y="1032326"/>
                  <a:pt x="181137" y="1028059"/>
                  <a:pt x="181623" y="1036679"/>
                </a:cubicBezTo>
                <a:cubicBezTo>
                  <a:pt x="185366" y="1038031"/>
                  <a:pt x="196615" y="1027554"/>
                  <a:pt x="195825" y="1039460"/>
                </a:cubicBezTo>
                <a:cubicBezTo>
                  <a:pt x="197958" y="1039184"/>
                  <a:pt x="200063" y="1038898"/>
                  <a:pt x="202197" y="1038622"/>
                </a:cubicBezTo>
                <a:cubicBezTo>
                  <a:pt x="200987" y="1022753"/>
                  <a:pt x="218084" y="1029154"/>
                  <a:pt x="213836" y="1041736"/>
                </a:cubicBezTo>
                <a:cubicBezTo>
                  <a:pt x="219894" y="1043213"/>
                  <a:pt x="229133" y="1038155"/>
                  <a:pt x="229581" y="1051157"/>
                </a:cubicBezTo>
                <a:cubicBezTo>
                  <a:pt x="221618" y="1047023"/>
                  <a:pt x="215465" y="1048871"/>
                  <a:pt x="209293" y="1056072"/>
                </a:cubicBezTo>
                <a:cubicBezTo>
                  <a:pt x="211760" y="1056729"/>
                  <a:pt x="211846" y="1062263"/>
                  <a:pt x="215837" y="1059815"/>
                </a:cubicBezTo>
                <a:cubicBezTo>
                  <a:pt x="214713" y="1053786"/>
                  <a:pt x="218294" y="1055062"/>
                  <a:pt x="219389" y="1052481"/>
                </a:cubicBezTo>
                <a:cubicBezTo>
                  <a:pt x="220009" y="1057758"/>
                  <a:pt x="225028" y="1053967"/>
                  <a:pt x="226028" y="1058510"/>
                </a:cubicBezTo>
                <a:cubicBezTo>
                  <a:pt x="225228" y="1065911"/>
                  <a:pt x="228314" y="1065301"/>
                  <a:pt x="229029" y="1069578"/>
                </a:cubicBezTo>
                <a:cubicBezTo>
                  <a:pt x="223295" y="1076989"/>
                  <a:pt x="216398" y="1068511"/>
                  <a:pt x="211017" y="1067283"/>
                </a:cubicBezTo>
                <a:cubicBezTo>
                  <a:pt x="210684" y="1076208"/>
                  <a:pt x="218475" y="1068330"/>
                  <a:pt x="219018" y="1075445"/>
                </a:cubicBezTo>
                <a:cubicBezTo>
                  <a:pt x="219151" y="1079217"/>
                  <a:pt x="215541" y="1077189"/>
                  <a:pt x="215379" y="1080494"/>
                </a:cubicBezTo>
                <a:cubicBezTo>
                  <a:pt x="216913" y="1085552"/>
                  <a:pt x="224428" y="1078227"/>
                  <a:pt x="225752" y="1083723"/>
                </a:cubicBezTo>
                <a:cubicBezTo>
                  <a:pt x="222799" y="1086999"/>
                  <a:pt x="217284" y="1086295"/>
                  <a:pt x="217199" y="1093981"/>
                </a:cubicBezTo>
                <a:cubicBezTo>
                  <a:pt x="212684" y="1091800"/>
                  <a:pt x="209017" y="1087857"/>
                  <a:pt x="205283" y="1084056"/>
                </a:cubicBezTo>
                <a:cubicBezTo>
                  <a:pt x="208178" y="1092028"/>
                  <a:pt x="199311" y="1094296"/>
                  <a:pt x="198558" y="1107830"/>
                </a:cubicBezTo>
                <a:cubicBezTo>
                  <a:pt x="204407" y="1098610"/>
                  <a:pt x="212893" y="1086904"/>
                  <a:pt x="218837" y="1102963"/>
                </a:cubicBezTo>
                <a:cubicBezTo>
                  <a:pt x="225047" y="1099334"/>
                  <a:pt x="235201" y="1097496"/>
                  <a:pt x="239411" y="1104925"/>
                </a:cubicBezTo>
                <a:cubicBezTo>
                  <a:pt x="236210" y="1107802"/>
                  <a:pt x="233505" y="1111478"/>
                  <a:pt x="232220" y="1117308"/>
                </a:cubicBezTo>
                <a:cubicBezTo>
                  <a:pt x="235220" y="1126700"/>
                  <a:pt x="241983" y="1109469"/>
                  <a:pt x="246221" y="1115517"/>
                </a:cubicBezTo>
                <a:cubicBezTo>
                  <a:pt x="244697" y="1115946"/>
                  <a:pt x="243230" y="1116565"/>
                  <a:pt x="243869" y="1120394"/>
                </a:cubicBezTo>
                <a:cubicBezTo>
                  <a:pt x="247602" y="1120489"/>
                  <a:pt x="248088" y="1115536"/>
                  <a:pt x="249946" y="1112746"/>
                </a:cubicBezTo>
                <a:cubicBezTo>
                  <a:pt x="252355" y="1113727"/>
                  <a:pt x="256756" y="1123118"/>
                  <a:pt x="253136" y="1128366"/>
                </a:cubicBezTo>
                <a:cubicBezTo>
                  <a:pt x="237049" y="1121308"/>
                  <a:pt x="223237" y="1130500"/>
                  <a:pt x="206645" y="1118260"/>
                </a:cubicBezTo>
                <a:cubicBezTo>
                  <a:pt x="216465" y="1112926"/>
                  <a:pt x="227838" y="1129233"/>
                  <a:pt x="232039" y="1112717"/>
                </a:cubicBezTo>
                <a:cubicBezTo>
                  <a:pt x="226285" y="1119527"/>
                  <a:pt x="223552" y="1106707"/>
                  <a:pt x="220666" y="1116489"/>
                </a:cubicBezTo>
                <a:cubicBezTo>
                  <a:pt x="215122" y="1113269"/>
                  <a:pt x="213932" y="1103239"/>
                  <a:pt x="208836" y="1108831"/>
                </a:cubicBezTo>
                <a:cubicBezTo>
                  <a:pt x="213208" y="1106230"/>
                  <a:pt x="210398" y="1114565"/>
                  <a:pt x="209102" y="1115660"/>
                </a:cubicBezTo>
                <a:cubicBezTo>
                  <a:pt x="204978" y="1113507"/>
                  <a:pt x="205388" y="1113393"/>
                  <a:pt x="200006" y="1112250"/>
                </a:cubicBezTo>
                <a:cubicBezTo>
                  <a:pt x="199549" y="1124366"/>
                  <a:pt x="188005" y="1119270"/>
                  <a:pt x="187995" y="1132110"/>
                </a:cubicBezTo>
                <a:cubicBezTo>
                  <a:pt x="199920" y="1117660"/>
                  <a:pt x="213693" y="1132415"/>
                  <a:pt x="224209" y="1141225"/>
                </a:cubicBezTo>
                <a:cubicBezTo>
                  <a:pt x="227609" y="1137368"/>
                  <a:pt x="221618" y="1132205"/>
                  <a:pt x="225028" y="1129671"/>
                </a:cubicBezTo>
                <a:cubicBezTo>
                  <a:pt x="226905" y="1130738"/>
                  <a:pt x="228267" y="1132843"/>
                  <a:pt x="229124" y="1136044"/>
                </a:cubicBezTo>
                <a:cubicBezTo>
                  <a:pt x="225800" y="1147769"/>
                  <a:pt x="230172" y="1144492"/>
                  <a:pt x="233763" y="1156056"/>
                </a:cubicBezTo>
                <a:cubicBezTo>
                  <a:pt x="226733" y="1160666"/>
                  <a:pt x="229171" y="1145835"/>
                  <a:pt x="224400" y="1145797"/>
                </a:cubicBezTo>
                <a:cubicBezTo>
                  <a:pt x="221228" y="1147474"/>
                  <a:pt x="216618" y="1157799"/>
                  <a:pt x="214474" y="1153960"/>
                </a:cubicBezTo>
                <a:cubicBezTo>
                  <a:pt x="214370" y="1150941"/>
                  <a:pt x="216618" y="1151569"/>
                  <a:pt x="216846" y="1149036"/>
                </a:cubicBezTo>
                <a:cubicBezTo>
                  <a:pt x="214913" y="1148102"/>
                  <a:pt x="213512" y="1146064"/>
                  <a:pt x="211569" y="1145140"/>
                </a:cubicBezTo>
                <a:cubicBezTo>
                  <a:pt x="212131" y="1150293"/>
                  <a:pt x="211598" y="1153751"/>
                  <a:pt x="209388" y="1154598"/>
                </a:cubicBezTo>
                <a:cubicBezTo>
                  <a:pt x="208074" y="1143292"/>
                  <a:pt x="204959" y="1135729"/>
                  <a:pt x="198377" y="1135367"/>
                </a:cubicBezTo>
                <a:cubicBezTo>
                  <a:pt x="198034" y="1139339"/>
                  <a:pt x="200482" y="1140958"/>
                  <a:pt x="198644" y="1142225"/>
                </a:cubicBezTo>
                <a:cubicBezTo>
                  <a:pt x="194101" y="1137568"/>
                  <a:pt x="186861" y="1138568"/>
                  <a:pt x="182899" y="1132748"/>
                </a:cubicBezTo>
                <a:cubicBezTo>
                  <a:pt x="180804" y="1140463"/>
                  <a:pt x="177070" y="1133234"/>
                  <a:pt x="172888" y="1138625"/>
                </a:cubicBezTo>
                <a:cubicBezTo>
                  <a:pt x="172764" y="1128166"/>
                  <a:pt x="161554" y="1140654"/>
                  <a:pt x="161058" y="1130957"/>
                </a:cubicBezTo>
                <a:cubicBezTo>
                  <a:pt x="160849" y="1132767"/>
                  <a:pt x="160106" y="1133729"/>
                  <a:pt x="158610" y="1133558"/>
                </a:cubicBezTo>
                <a:cubicBezTo>
                  <a:pt x="157677" y="1156036"/>
                  <a:pt x="175879" y="1139015"/>
                  <a:pt x="179794" y="1151484"/>
                </a:cubicBezTo>
                <a:cubicBezTo>
                  <a:pt x="172584" y="1150798"/>
                  <a:pt x="175231" y="1156751"/>
                  <a:pt x="178794" y="1158503"/>
                </a:cubicBezTo>
                <a:cubicBezTo>
                  <a:pt x="169155" y="1171019"/>
                  <a:pt x="157486" y="1142482"/>
                  <a:pt x="156963" y="1156684"/>
                </a:cubicBezTo>
                <a:cubicBezTo>
                  <a:pt x="153724" y="1156380"/>
                  <a:pt x="145047" y="1145178"/>
                  <a:pt x="146514" y="1151122"/>
                </a:cubicBezTo>
                <a:cubicBezTo>
                  <a:pt x="152552" y="1154160"/>
                  <a:pt x="147704" y="1152808"/>
                  <a:pt x="148238" y="1162390"/>
                </a:cubicBezTo>
                <a:cubicBezTo>
                  <a:pt x="149676" y="1167057"/>
                  <a:pt x="156048" y="1156475"/>
                  <a:pt x="158515" y="1163342"/>
                </a:cubicBezTo>
                <a:cubicBezTo>
                  <a:pt x="158525" y="1166543"/>
                  <a:pt x="149400" y="1165943"/>
                  <a:pt x="153600" y="1168571"/>
                </a:cubicBezTo>
                <a:cubicBezTo>
                  <a:pt x="159153" y="1166333"/>
                  <a:pt x="158839" y="1168286"/>
                  <a:pt x="162325" y="1162895"/>
                </a:cubicBezTo>
                <a:cubicBezTo>
                  <a:pt x="164325" y="1165323"/>
                  <a:pt x="164668" y="1171248"/>
                  <a:pt x="166602" y="1173782"/>
                </a:cubicBezTo>
                <a:cubicBezTo>
                  <a:pt x="168564" y="1171848"/>
                  <a:pt x="165868" y="1162656"/>
                  <a:pt x="170059" y="1164180"/>
                </a:cubicBezTo>
                <a:cubicBezTo>
                  <a:pt x="172736" y="1188441"/>
                  <a:pt x="188909" y="1172896"/>
                  <a:pt x="196434" y="1183735"/>
                </a:cubicBezTo>
                <a:cubicBezTo>
                  <a:pt x="178841" y="1192679"/>
                  <a:pt x="161830" y="1187117"/>
                  <a:pt x="149314" y="1189736"/>
                </a:cubicBezTo>
                <a:cubicBezTo>
                  <a:pt x="150600" y="1189631"/>
                  <a:pt x="151057" y="1193555"/>
                  <a:pt x="149495" y="1194308"/>
                </a:cubicBezTo>
                <a:cubicBezTo>
                  <a:pt x="148219" y="1194460"/>
                  <a:pt x="146942" y="1194613"/>
                  <a:pt x="145666" y="1194784"/>
                </a:cubicBezTo>
                <a:cubicBezTo>
                  <a:pt x="145856" y="1189460"/>
                  <a:pt x="145123" y="1186050"/>
                  <a:pt x="143932" y="1183573"/>
                </a:cubicBezTo>
                <a:cubicBezTo>
                  <a:pt x="139141" y="1189346"/>
                  <a:pt x="138284" y="1178868"/>
                  <a:pt x="133474" y="1178011"/>
                </a:cubicBezTo>
                <a:cubicBezTo>
                  <a:pt x="124016" y="1184555"/>
                  <a:pt x="99298" y="1181764"/>
                  <a:pt x="91164" y="1176525"/>
                </a:cubicBezTo>
                <a:cubicBezTo>
                  <a:pt x="84887" y="1176163"/>
                  <a:pt x="63046" y="1182068"/>
                  <a:pt x="56226" y="1167238"/>
                </a:cubicBezTo>
                <a:cubicBezTo>
                  <a:pt x="56140" y="1170677"/>
                  <a:pt x="57017" y="1175620"/>
                  <a:pt x="55321" y="1176525"/>
                </a:cubicBezTo>
                <a:cubicBezTo>
                  <a:pt x="48787" y="1173544"/>
                  <a:pt x="29423" y="1168238"/>
                  <a:pt x="29394" y="1168400"/>
                </a:cubicBezTo>
                <a:cubicBezTo>
                  <a:pt x="28718" y="1171391"/>
                  <a:pt x="30632" y="1177077"/>
                  <a:pt x="28480" y="1177668"/>
                </a:cubicBezTo>
                <a:cubicBezTo>
                  <a:pt x="25851" y="1175687"/>
                  <a:pt x="25222" y="1169553"/>
                  <a:pt x="22927" y="1166904"/>
                </a:cubicBezTo>
                <a:cubicBezTo>
                  <a:pt x="16935" y="1181878"/>
                  <a:pt x="8030" y="1159342"/>
                  <a:pt x="0" y="1169838"/>
                </a:cubicBezTo>
                <a:cubicBezTo>
                  <a:pt x="1791" y="1180973"/>
                  <a:pt x="5667" y="1172715"/>
                  <a:pt x="5010" y="1169229"/>
                </a:cubicBezTo>
                <a:close/>
                <a:moveTo>
                  <a:pt x="301981" y="1135891"/>
                </a:moveTo>
                <a:cubicBezTo>
                  <a:pt x="304600" y="1145797"/>
                  <a:pt x="291475" y="1142254"/>
                  <a:pt x="296066" y="1148102"/>
                </a:cubicBezTo>
                <a:cubicBezTo>
                  <a:pt x="294237" y="1157008"/>
                  <a:pt x="293770" y="1143435"/>
                  <a:pt x="292065" y="1144044"/>
                </a:cubicBezTo>
                <a:cubicBezTo>
                  <a:pt x="293018" y="1137653"/>
                  <a:pt x="298275" y="1137987"/>
                  <a:pt x="301981" y="1135891"/>
                </a:cubicBezTo>
                <a:close/>
                <a:moveTo>
                  <a:pt x="437102" y="960479"/>
                </a:moveTo>
                <a:cubicBezTo>
                  <a:pt x="440874" y="962127"/>
                  <a:pt x="444494" y="961260"/>
                  <a:pt x="446008" y="959374"/>
                </a:cubicBezTo>
                <a:cubicBezTo>
                  <a:pt x="447913" y="962460"/>
                  <a:pt x="440817" y="969737"/>
                  <a:pt x="436188" y="969785"/>
                </a:cubicBezTo>
                <a:cubicBezTo>
                  <a:pt x="441388" y="980748"/>
                  <a:pt x="451914" y="964755"/>
                  <a:pt x="457657" y="962470"/>
                </a:cubicBezTo>
                <a:cubicBezTo>
                  <a:pt x="458810" y="969508"/>
                  <a:pt x="457876" y="971794"/>
                  <a:pt x="459381" y="973719"/>
                </a:cubicBezTo>
                <a:cubicBezTo>
                  <a:pt x="458048" y="980796"/>
                  <a:pt x="453962" y="969318"/>
                  <a:pt x="456552" y="967194"/>
                </a:cubicBezTo>
                <a:cubicBezTo>
                  <a:pt x="453238" y="979024"/>
                  <a:pt x="441322" y="974261"/>
                  <a:pt x="442008" y="987406"/>
                </a:cubicBezTo>
                <a:cubicBezTo>
                  <a:pt x="438836" y="984053"/>
                  <a:pt x="434445" y="983282"/>
                  <a:pt x="430273" y="982015"/>
                </a:cubicBezTo>
                <a:cubicBezTo>
                  <a:pt x="428997" y="988292"/>
                  <a:pt x="422529" y="994121"/>
                  <a:pt x="419081" y="990321"/>
                </a:cubicBezTo>
                <a:cubicBezTo>
                  <a:pt x="423577" y="975566"/>
                  <a:pt x="431511" y="975747"/>
                  <a:pt x="437102" y="960479"/>
                </a:cubicBezTo>
                <a:close/>
                <a:moveTo>
                  <a:pt x="345110" y="901195"/>
                </a:moveTo>
                <a:cubicBezTo>
                  <a:pt x="349930" y="905377"/>
                  <a:pt x="350653" y="902748"/>
                  <a:pt x="357940" y="901833"/>
                </a:cubicBezTo>
                <a:cubicBezTo>
                  <a:pt x="354701" y="908072"/>
                  <a:pt x="353739" y="904891"/>
                  <a:pt x="358397" y="913244"/>
                </a:cubicBezTo>
                <a:cubicBezTo>
                  <a:pt x="357045" y="920597"/>
                  <a:pt x="355806" y="914768"/>
                  <a:pt x="352215" y="918626"/>
                </a:cubicBezTo>
                <a:cubicBezTo>
                  <a:pt x="350815" y="907806"/>
                  <a:pt x="349806" y="911577"/>
                  <a:pt x="344214" y="910482"/>
                </a:cubicBezTo>
                <a:cubicBezTo>
                  <a:pt x="343471" y="905786"/>
                  <a:pt x="344843" y="904319"/>
                  <a:pt x="345110" y="901195"/>
                </a:cubicBezTo>
                <a:close/>
                <a:moveTo>
                  <a:pt x="482508" y="911158"/>
                </a:moveTo>
                <a:cubicBezTo>
                  <a:pt x="476841" y="908739"/>
                  <a:pt x="475431" y="912749"/>
                  <a:pt x="468487" y="912959"/>
                </a:cubicBezTo>
                <a:cubicBezTo>
                  <a:pt x="471221" y="905919"/>
                  <a:pt x="481155" y="897185"/>
                  <a:pt x="482508" y="911158"/>
                </a:cubicBezTo>
                <a:close/>
                <a:moveTo>
                  <a:pt x="789832" y="849017"/>
                </a:moveTo>
                <a:cubicBezTo>
                  <a:pt x="789299" y="855304"/>
                  <a:pt x="786698" y="858390"/>
                  <a:pt x="782545" y="859095"/>
                </a:cubicBezTo>
                <a:cubicBezTo>
                  <a:pt x="782431" y="856094"/>
                  <a:pt x="782298" y="853027"/>
                  <a:pt x="782193" y="849998"/>
                </a:cubicBezTo>
                <a:cubicBezTo>
                  <a:pt x="784736" y="849655"/>
                  <a:pt x="787298" y="849360"/>
                  <a:pt x="789832" y="849017"/>
                </a:cubicBezTo>
                <a:close/>
                <a:moveTo>
                  <a:pt x="819865" y="799354"/>
                </a:moveTo>
                <a:cubicBezTo>
                  <a:pt x="822160" y="799354"/>
                  <a:pt x="822446" y="796192"/>
                  <a:pt x="824855" y="796411"/>
                </a:cubicBezTo>
                <a:cubicBezTo>
                  <a:pt x="828065" y="805021"/>
                  <a:pt x="832599" y="804545"/>
                  <a:pt x="837781" y="799354"/>
                </a:cubicBezTo>
                <a:cubicBezTo>
                  <a:pt x="834704" y="813070"/>
                  <a:pt x="828742" y="804307"/>
                  <a:pt x="822855" y="810441"/>
                </a:cubicBezTo>
                <a:cubicBezTo>
                  <a:pt x="820884" y="808717"/>
                  <a:pt x="819893" y="805012"/>
                  <a:pt x="819865" y="799354"/>
                </a:cubicBezTo>
                <a:close/>
                <a:moveTo>
                  <a:pt x="769001" y="776037"/>
                </a:moveTo>
                <a:cubicBezTo>
                  <a:pt x="775335" y="771998"/>
                  <a:pt x="772925" y="786057"/>
                  <a:pt x="778278" y="784009"/>
                </a:cubicBezTo>
                <a:cubicBezTo>
                  <a:pt x="775926" y="789543"/>
                  <a:pt x="768572" y="784457"/>
                  <a:pt x="769001" y="776037"/>
                </a:cubicBezTo>
                <a:close/>
                <a:moveTo>
                  <a:pt x="605514" y="689188"/>
                </a:moveTo>
                <a:cubicBezTo>
                  <a:pt x="605199" y="681568"/>
                  <a:pt x="610400" y="682482"/>
                  <a:pt x="611438" y="676967"/>
                </a:cubicBezTo>
                <a:cubicBezTo>
                  <a:pt x="614296" y="680034"/>
                  <a:pt x="610753" y="682673"/>
                  <a:pt x="613153" y="688216"/>
                </a:cubicBezTo>
                <a:cubicBezTo>
                  <a:pt x="610305" y="683578"/>
                  <a:pt x="609581" y="689816"/>
                  <a:pt x="605514" y="689188"/>
                </a:cubicBezTo>
                <a:close/>
                <a:moveTo>
                  <a:pt x="570871" y="558390"/>
                </a:moveTo>
                <a:cubicBezTo>
                  <a:pt x="571329" y="552933"/>
                  <a:pt x="576834" y="556219"/>
                  <a:pt x="573510" y="560333"/>
                </a:cubicBezTo>
                <a:cubicBezTo>
                  <a:pt x="577415" y="560734"/>
                  <a:pt x="579749" y="553523"/>
                  <a:pt x="581235" y="561667"/>
                </a:cubicBezTo>
                <a:cubicBezTo>
                  <a:pt x="582720" y="561095"/>
                  <a:pt x="582149" y="557371"/>
                  <a:pt x="582244" y="554666"/>
                </a:cubicBezTo>
                <a:cubicBezTo>
                  <a:pt x="586054" y="556219"/>
                  <a:pt x="586235" y="556190"/>
                  <a:pt x="589883" y="553676"/>
                </a:cubicBezTo>
                <a:cubicBezTo>
                  <a:pt x="590312" y="562191"/>
                  <a:pt x="588359" y="566982"/>
                  <a:pt x="585426" y="570287"/>
                </a:cubicBezTo>
                <a:cubicBezTo>
                  <a:pt x="590169" y="570782"/>
                  <a:pt x="593693" y="572402"/>
                  <a:pt x="598513" y="577764"/>
                </a:cubicBezTo>
                <a:cubicBezTo>
                  <a:pt x="602009" y="575078"/>
                  <a:pt x="596427" y="571925"/>
                  <a:pt x="599427" y="568506"/>
                </a:cubicBezTo>
                <a:cubicBezTo>
                  <a:pt x="603304" y="567896"/>
                  <a:pt x="604571" y="572678"/>
                  <a:pt x="607352" y="574345"/>
                </a:cubicBezTo>
                <a:cubicBezTo>
                  <a:pt x="603190" y="578517"/>
                  <a:pt x="597665" y="587432"/>
                  <a:pt x="594703" y="578260"/>
                </a:cubicBezTo>
                <a:cubicBezTo>
                  <a:pt x="591617" y="579145"/>
                  <a:pt x="590426" y="588146"/>
                  <a:pt x="588321" y="579060"/>
                </a:cubicBezTo>
                <a:cubicBezTo>
                  <a:pt x="587997" y="589366"/>
                  <a:pt x="576548" y="583879"/>
                  <a:pt x="580053" y="596167"/>
                </a:cubicBezTo>
                <a:cubicBezTo>
                  <a:pt x="583635" y="595690"/>
                  <a:pt x="576777" y="590337"/>
                  <a:pt x="582425" y="591309"/>
                </a:cubicBezTo>
                <a:cubicBezTo>
                  <a:pt x="581635" y="598691"/>
                  <a:pt x="584711" y="598091"/>
                  <a:pt x="585426" y="602367"/>
                </a:cubicBezTo>
                <a:cubicBezTo>
                  <a:pt x="592226" y="598167"/>
                  <a:pt x="601675" y="599167"/>
                  <a:pt x="607362" y="606444"/>
                </a:cubicBezTo>
                <a:cubicBezTo>
                  <a:pt x="608838" y="605882"/>
                  <a:pt x="608257" y="602129"/>
                  <a:pt x="608371" y="599424"/>
                </a:cubicBezTo>
                <a:cubicBezTo>
                  <a:pt x="621992" y="604006"/>
                  <a:pt x="630317" y="596948"/>
                  <a:pt x="639489" y="609187"/>
                </a:cubicBezTo>
                <a:cubicBezTo>
                  <a:pt x="641347" y="619960"/>
                  <a:pt x="634937" y="617826"/>
                  <a:pt x="633651" y="623703"/>
                </a:cubicBezTo>
                <a:cubicBezTo>
                  <a:pt x="629155" y="619255"/>
                  <a:pt x="636803" y="615950"/>
                  <a:pt x="638404" y="613902"/>
                </a:cubicBezTo>
                <a:cubicBezTo>
                  <a:pt x="634727" y="606215"/>
                  <a:pt x="626764" y="622741"/>
                  <a:pt x="627840" y="606120"/>
                </a:cubicBezTo>
                <a:cubicBezTo>
                  <a:pt x="624735" y="605558"/>
                  <a:pt x="625231" y="610625"/>
                  <a:pt x="621563" y="609197"/>
                </a:cubicBezTo>
                <a:cubicBezTo>
                  <a:pt x="618296" y="610159"/>
                  <a:pt x="623449" y="612902"/>
                  <a:pt x="621925" y="618322"/>
                </a:cubicBezTo>
                <a:cubicBezTo>
                  <a:pt x="617430" y="611178"/>
                  <a:pt x="615706" y="609292"/>
                  <a:pt x="607638" y="613264"/>
                </a:cubicBezTo>
                <a:cubicBezTo>
                  <a:pt x="608543" y="619636"/>
                  <a:pt x="611610" y="621503"/>
                  <a:pt x="614458" y="623875"/>
                </a:cubicBezTo>
                <a:cubicBezTo>
                  <a:pt x="612000" y="627599"/>
                  <a:pt x="605952" y="632276"/>
                  <a:pt x="604276" y="625170"/>
                </a:cubicBezTo>
                <a:cubicBezTo>
                  <a:pt x="601628" y="626132"/>
                  <a:pt x="606362" y="631019"/>
                  <a:pt x="603361" y="634419"/>
                </a:cubicBezTo>
                <a:cubicBezTo>
                  <a:pt x="598799" y="630971"/>
                  <a:pt x="593989" y="631800"/>
                  <a:pt x="588893" y="624827"/>
                </a:cubicBezTo>
                <a:cubicBezTo>
                  <a:pt x="585445" y="628209"/>
                  <a:pt x="593103" y="629028"/>
                  <a:pt x="591893" y="635895"/>
                </a:cubicBezTo>
                <a:cubicBezTo>
                  <a:pt x="590798" y="640363"/>
                  <a:pt x="589321" y="624961"/>
                  <a:pt x="583987" y="630028"/>
                </a:cubicBezTo>
                <a:cubicBezTo>
                  <a:pt x="584302" y="626970"/>
                  <a:pt x="586083" y="626161"/>
                  <a:pt x="586254" y="622846"/>
                </a:cubicBezTo>
                <a:cubicBezTo>
                  <a:pt x="584502" y="617064"/>
                  <a:pt x="582330" y="634171"/>
                  <a:pt x="578710" y="626123"/>
                </a:cubicBezTo>
                <a:cubicBezTo>
                  <a:pt x="580930" y="615883"/>
                  <a:pt x="584921" y="612759"/>
                  <a:pt x="589626" y="610968"/>
                </a:cubicBezTo>
                <a:cubicBezTo>
                  <a:pt x="585492" y="606873"/>
                  <a:pt x="582549" y="613026"/>
                  <a:pt x="576815" y="610340"/>
                </a:cubicBezTo>
                <a:cubicBezTo>
                  <a:pt x="577958" y="617036"/>
                  <a:pt x="581406" y="621351"/>
                  <a:pt x="575805" y="617322"/>
                </a:cubicBezTo>
                <a:cubicBezTo>
                  <a:pt x="575834" y="622999"/>
                  <a:pt x="576015" y="628409"/>
                  <a:pt x="578796" y="628409"/>
                </a:cubicBezTo>
                <a:cubicBezTo>
                  <a:pt x="572710" y="626027"/>
                  <a:pt x="567195" y="637324"/>
                  <a:pt x="560975" y="630676"/>
                </a:cubicBezTo>
                <a:cubicBezTo>
                  <a:pt x="562804" y="620884"/>
                  <a:pt x="571205" y="632771"/>
                  <a:pt x="573434" y="622208"/>
                </a:cubicBezTo>
                <a:cubicBezTo>
                  <a:pt x="572405" y="616741"/>
                  <a:pt x="567471" y="622608"/>
                  <a:pt x="567166" y="625284"/>
                </a:cubicBezTo>
                <a:cubicBezTo>
                  <a:pt x="566080" y="625856"/>
                  <a:pt x="565928" y="624542"/>
                  <a:pt x="565785" y="623170"/>
                </a:cubicBezTo>
                <a:cubicBezTo>
                  <a:pt x="565947" y="621217"/>
                  <a:pt x="565204" y="621074"/>
                  <a:pt x="564423" y="621046"/>
                </a:cubicBezTo>
                <a:cubicBezTo>
                  <a:pt x="566223" y="617426"/>
                  <a:pt x="569871" y="616664"/>
                  <a:pt x="573157" y="615350"/>
                </a:cubicBezTo>
                <a:cubicBezTo>
                  <a:pt x="573129" y="609663"/>
                  <a:pt x="570871" y="608549"/>
                  <a:pt x="570157" y="604291"/>
                </a:cubicBezTo>
                <a:cubicBezTo>
                  <a:pt x="568862" y="614397"/>
                  <a:pt x="562727" y="617017"/>
                  <a:pt x="556698" y="619722"/>
                </a:cubicBezTo>
                <a:cubicBezTo>
                  <a:pt x="556517" y="625856"/>
                  <a:pt x="563737" y="616712"/>
                  <a:pt x="562061" y="625942"/>
                </a:cubicBezTo>
                <a:cubicBezTo>
                  <a:pt x="558527" y="628285"/>
                  <a:pt x="558632" y="623151"/>
                  <a:pt x="555603" y="624446"/>
                </a:cubicBezTo>
                <a:cubicBezTo>
                  <a:pt x="556289" y="628809"/>
                  <a:pt x="560603" y="625637"/>
                  <a:pt x="559775" y="633104"/>
                </a:cubicBezTo>
                <a:cubicBezTo>
                  <a:pt x="556251" y="635448"/>
                  <a:pt x="556355" y="630295"/>
                  <a:pt x="553336" y="631638"/>
                </a:cubicBezTo>
                <a:cubicBezTo>
                  <a:pt x="553974" y="626713"/>
                  <a:pt x="556289" y="621074"/>
                  <a:pt x="554060" y="617788"/>
                </a:cubicBezTo>
                <a:cubicBezTo>
                  <a:pt x="550812" y="618465"/>
                  <a:pt x="551831" y="625761"/>
                  <a:pt x="552050" y="631809"/>
                </a:cubicBezTo>
                <a:cubicBezTo>
                  <a:pt x="548088" y="630657"/>
                  <a:pt x="548469" y="636219"/>
                  <a:pt x="544497" y="635057"/>
                </a:cubicBezTo>
                <a:cubicBezTo>
                  <a:pt x="544068" y="631190"/>
                  <a:pt x="546421" y="628885"/>
                  <a:pt x="544220" y="628218"/>
                </a:cubicBezTo>
                <a:cubicBezTo>
                  <a:pt x="544182" y="622494"/>
                  <a:pt x="548507" y="627018"/>
                  <a:pt x="549316" y="627580"/>
                </a:cubicBezTo>
                <a:cubicBezTo>
                  <a:pt x="547830" y="622160"/>
                  <a:pt x="548697" y="622760"/>
                  <a:pt x="547497" y="614064"/>
                </a:cubicBezTo>
                <a:cubicBezTo>
                  <a:pt x="553126" y="617903"/>
                  <a:pt x="556298" y="606825"/>
                  <a:pt x="557051" y="596824"/>
                </a:cubicBezTo>
                <a:cubicBezTo>
                  <a:pt x="558641" y="600919"/>
                  <a:pt x="560556" y="604368"/>
                  <a:pt x="561413" y="609987"/>
                </a:cubicBezTo>
                <a:cubicBezTo>
                  <a:pt x="568862" y="612273"/>
                  <a:pt x="565937" y="598472"/>
                  <a:pt x="573881" y="601501"/>
                </a:cubicBezTo>
                <a:cubicBezTo>
                  <a:pt x="572243" y="598329"/>
                  <a:pt x="572376" y="591480"/>
                  <a:pt x="568423" y="593023"/>
                </a:cubicBezTo>
                <a:cubicBezTo>
                  <a:pt x="573281" y="583908"/>
                  <a:pt x="576148" y="610406"/>
                  <a:pt x="581520" y="600520"/>
                </a:cubicBezTo>
                <a:cubicBezTo>
                  <a:pt x="578120" y="592052"/>
                  <a:pt x="567690" y="575678"/>
                  <a:pt x="560784" y="594004"/>
                </a:cubicBezTo>
                <a:cubicBezTo>
                  <a:pt x="556984" y="591185"/>
                  <a:pt x="554288" y="586032"/>
                  <a:pt x="552507" y="579003"/>
                </a:cubicBezTo>
                <a:cubicBezTo>
                  <a:pt x="560842" y="586403"/>
                  <a:pt x="572681" y="574850"/>
                  <a:pt x="572338" y="562753"/>
                </a:cubicBezTo>
                <a:cubicBezTo>
                  <a:pt x="575539" y="568487"/>
                  <a:pt x="578987" y="573697"/>
                  <a:pt x="584349" y="574954"/>
                </a:cubicBezTo>
                <a:cubicBezTo>
                  <a:pt x="581654" y="565715"/>
                  <a:pt x="575939" y="562715"/>
                  <a:pt x="570871" y="558390"/>
                </a:cubicBezTo>
                <a:close/>
                <a:moveTo>
                  <a:pt x="631088" y="624056"/>
                </a:moveTo>
                <a:cubicBezTo>
                  <a:pt x="629402" y="624256"/>
                  <a:pt x="627697" y="624484"/>
                  <a:pt x="625992" y="624713"/>
                </a:cubicBezTo>
                <a:cubicBezTo>
                  <a:pt x="628202" y="620046"/>
                  <a:pt x="625907" y="618931"/>
                  <a:pt x="625545" y="613293"/>
                </a:cubicBezTo>
                <a:cubicBezTo>
                  <a:pt x="629536" y="612464"/>
                  <a:pt x="630145" y="618579"/>
                  <a:pt x="631088" y="624056"/>
                </a:cubicBezTo>
                <a:close/>
                <a:moveTo>
                  <a:pt x="425206" y="565534"/>
                </a:moveTo>
                <a:cubicBezTo>
                  <a:pt x="425310" y="562867"/>
                  <a:pt x="424758" y="561496"/>
                  <a:pt x="423748" y="561114"/>
                </a:cubicBezTo>
                <a:cubicBezTo>
                  <a:pt x="423967" y="558628"/>
                  <a:pt x="426215" y="559267"/>
                  <a:pt x="426120" y="556266"/>
                </a:cubicBezTo>
                <a:cubicBezTo>
                  <a:pt x="429816" y="556190"/>
                  <a:pt x="429625" y="566706"/>
                  <a:pt x="425206" y="565534"/>
                </a:cubicBezTo>
                <a:close/>
                <a:moveTo>
                  <a:pt x="1732712" y="29619"/>
                </a:moveTo>
                <a:cubicBezTo>
                  <a:pt x="1730416" y="32487"/>
                  <a:pt x="1728473" y="35877"/>
                  <a:pt x="1725349" y="37449"/>
                </a:cubicBezTo>
                <a:cubicBezTo>
                  <a:pt x="1724120" y="30543"/>
                  <a:pt x="1729626" y="34106"/>
                  <a:pt x="1727445" y="25733"/>
                </a:cubicBezTo>
                <a:cubicBezTo>
                  <a:pt x="1729988" y="25448"/>
                  <a:pt x="1729311" y="31772"/>
                  <a:pt x="1732712" y="29619"/>
                </a:cubicBezTo>
                <a:close/>
                <a:moveTo>
                  <a:pt x="1854422" y="289128"/>
                </a:moveTo>
                <a:cubicBezTo>
                  <a:pt x="1854632" y="297672"/>
                  <a:pt x="1841621" y="291947"/>
                  <a:pt x="1845707" y="294824"/>
                </a:cubicBezTo>
                <a:cubicBezTo>
                  <a:pt x="1844716" y="300549"/>
                  <a:pt x="1840563" y="292529"/>
                  <a:pt x="1840335" y="288642"/>
                </a:cubicBezTo>
                <a:cubicBezTo>
                  <a:pt x="1841430" y="286128"/>
                  <a:pt x="1846812" y="285718"/>
                  <a:pt x="1846879" y="292376"/>
                </a:cubicBezTo>
                <a:cubicBezTo>
                  <a:pt x="1848364" y="291814"/>
                  <a:pt x="1847783" y="288061"/>
                  <a:pt x="1847879" y="285366"/>
                </a:cubicBezTo>
                <a:cubicBezTo>
                  <a:pt x="1851041" y="284613"/>
                  <a:pt x="1851975" y="288452"/>
                  <a:pt x="1854422" y="289128"/>
                </a:cubicBezTo>
                <a:close/>
                <a:moveTo>
                  <a:pt x="1850612" y="353784"/>
                </a:moveTo>
                <a:cubicBezTo>
                  <a:pt x="1849812" y="359137"/>
                  <a:pt x="1842811" y="357003"/>
                  <a:pt x="1844059" y="350050"/>
                </a:cubicBezTo>
                <a:cubicBezTo>
                  <a:pt x="1848050" y="347526"/>
                  <a:pt x="1848145" y="353117"/>
                  <a:pt x="1850612" y="353784"/>
                </a:cubicBezTo>
                <a:close/>
                <a:moveTo>
                  <a:pt x="1935033" y="512604"/>
                </a:moveTo>
                <a:cubicBezTo>
                  <a:pt x="1932775" y="517176"/>
                  <a:pt x="1931832" y="513242"/>
                  <a:pt x="1928660" y="513432"/>
                </a:cubicBezTo>
                <a:cubicBezTo>
                  <a:pt x="1929108" y="510527"/>
                  <a:pt x="1930108" y="508498"/>
                  <a:pt x="1932299" y="508355"/>
                </a:cubicBezTo>
                <a:cubicBezTo>
                  <a:pt x="1932451" y="506403"/>
                  <a:pt x="1931718" y="506260"/>
                  <a:pt x="1930937" y="506231"/>
                </a:cubicBezTo>
                <a:cubicBezTo>
                  <a:pt x="1930622" y="504346"/>
                  <a:pt x="1931337" y="504031"/>
                  <a:pt x="1932108" y="503793"/>
                </a:cubicBezTo>
                <a:cubicBezTo>
                  <a:pt x="1932956" y="503688"/>
                  <a:pt x="1933813" y="503584"/>
                  <a:pt x="1934661" y="503460"/>
                </a:cubicBezTo>
                <a:cubicBezTo>
                  <a:pt x="1932718" y="508260"/>
                  <a:pt x="1934880" y="506384"/>
                  <a:pt x="1935033" y="512604"/>
                </a:cubicBezTo>
                <a:close/>
                <a:moveTo>
                  <a:pt x="1872577" y="1194365"/>
                </a:moveTo>
                <a:cubicBezTo>
                  <a:pt x="1867738" y="1192822"/>
                  <a:pt x="1865157" y="1186650"/>
                  <a:pt x="1858299" y="1189307"/>
                </a:cubicBezTo>
                <a:cubicBezTo>
                  <a:pt x="1858242" y="1182478"/>
                  <a:pt x="1852851" y="1175972"/>
                  <a:pt x="1857651" y="1173362"/>
                </a:cubicBezTo>
                <a:cubicBezTo>
                  <a:pt x="1861328" y="1173991"/>
                  <a:pt x="1861652" y="1181535"/>
                  <a:pt x="1863281" y="1186364"/>
                </a:cubicBezTo>
                <a:cubicBezTo>
                  <a:pt x="1865843" y="1186059"/>
                  <a:pt x="1868386" y="1185726"/>
                  <a:pt x="1870939" y="1185412"/>
                </a:cubicBezTo>
                <a:cubicBezTo>
                  <a:pt x="1870929" y="1189498"/>
                  <a:pt x="1872682" y="1190003"/>
                  <a:pt x="1872577" y="1194365"/>
                </a:cubicBezTo>
                <a:close/>
                <a:moveTo>
                  <a:pt x="1540469" y="1534674"/>
                </a:moveTo>
                <a:cubicBezTo>
                  <a:pt x="1538764" y="1534903"/>
                  <a:pt x="1537059" y="1535141"/>
                  <a:pt x="1535354" y="1535332"/>
                </a:cubicBezTo>
                <a:cubicBezTo>
                  <a:pt x="1536202" y="1527835"/>
                  <a:pt x="1531087" y="1532665"/>
                  <a:pt x="1530001" y="1529159"/>
                </a:cubicBezTo>
                <a:cubicBezTo>
                  <a:pt x="1534211" y="1529255"/>
                  <a:pt x="1531839" y="1521254"/>
                  <a:pt x="1538640" y="1521177"/>
                </a:cubicBezTo>
                <a:cubicBezTo>
                  <a:pt x="1537992" y="1528264"/>
                  <a:pt x="1540269" y="1529293"/>
                  <a:pt x="1540469" y="1534674"/>
                </a:cubicBezTo>
                <a:close/>
                <a:moveTo>
                  <a:pt x="441350" y="1228093"/>
                </a:moveTo>
                <a:cubicBezTo>
                  <a:pt x="439731" y="1234418"/>
                  <a:pt x="434311" y="1228027"/>
                  <a:pt x="434712" y="1222083"/>
                </a:cubicBezTo>
                <a:cubicBezTo>
                  <a:pt x="439626" y="1218492"/>
                  <a:pt x="438064" y="1228322"/>
                  <a:pt x="441350" y="1228093"/>
                </a:cubicBezTo>
                <a:close/>
                <a:moveTo>
                  <a:pt x="80258" y="1193965"/>
                </a:moveTo>
                <a:cubicBezTo>
                  <a:pt x="80763" y="1188374"/>
                  <a:pt x="84858" y="1188279"/>
                  <a:pt x="87640" y="1186145"/>
                </a:cubicBezTo>
                <a:cubicBezTo>
                  <a:pt x="88602" y="1196356"/>
                  <a:pt x="83191" y="1195127"/>
                  <a:pt x="80258" y="1193965"/>
                </a:cubicBezTo>
                <a:close/>
                <a:moveTo>
                  <a:pt x="129121" y="1199194"/>
                </a:moveTo>
                <a:cubicBezTo>
                  <a:pt x="132874" y="1193651"/>
                  <a:pt x="135398" y="1198594"/>
                  <a:pt x="139313" y="1197899"/>
                </a:cubicBezTo>
                <a:cubicBezTo>
                  <a:pt x="139417" y="1200966"/>
                  <a:pt x="139541" y="1203985"/>
                  <a:pt x="139665" y="1207014"/>
                </a:cubicBezTo>
                <a:cubicBezTo>
                  <a:pt x="134550" y="1207729"/>
                  <a:pt x="131331" y="1204500"/>
                  <a:pt x="129121" y="1199194"/>
                </a:cubicBezTo>
                <a:close/>
                <a:moveTo>
                  <a:pt x="181794" y="1139758"/>
                </a:moveTo>
                <a:cubicBezTo>
                  <a:pt x="187595" y="1140711"/>
                  <a:pt x="185318" y="1143997"/>
                  <a:pt x="192081" y="1140749"/>
                </a:cubicBezTo>
                <a:cubicBezTo>
                  <a:pt x="194377" y="1148597"/>
                  <a:pt x="187804" y="1142654"/>
                  <a:pt x="188528" y="1148055"/>
                </a:cubicBezTo>
                <a:cubicBezTo>
                  <a:pt x="188557" y="1154579"/>
                  <a:pt x="196758" y="1144273"/>
                  <a:pt x="195158" y="1154122"/>
                </a:cubicBezTo>
                <a:cubicBezTo>
                  <a:pt x="189786" y="1154846"/>
                  <a:pt x="186776" y="1150741"/>
                  <a:pt x="182442" y="1155732"/>
                </a:cubicBezTo>
                <a:cubicBezTo>
                  <a:pt x="179270" y="1151055"/>
                  <a:pt x="182508" y="1146797"/>
                  <a:pt x="181794" y="1139758"/>
                </a:cubicBezTo>
                <a:close/>
                <a:moveTo>
                  <a:pt x="198711" y="1146740"/>
                </a:moveTo>
                <a:cubicBezTo>
                  <a:pt x="200320" y="1149198"/>
                  <a:pt x="203311" y="1148769"/>
                  <a:pt x="206445" y="1148083"/>
                </a:cubicBezTo>
                <a:cubicBezTo>
                  <a:pt x="206350" y="1155856"/>
                  <a:pt x="197663" y="1159894"/>
                  <a:pt x="198711" y="1146740"/>
                </a:cubicBezTo>
                <a:close/>
                <a:moveTo>
                  <a:pt x="209445" y="1191241"/>
                </a:moveTo>
                <a:cubicBezTo>
                  <a:pt x="207988" y="1184507"/>
                  <a:pt x="217608" y="1184230"/>
                  <a:pt x="216903" y="1185707"/>
                </a:cubicBezTo>
                <a:cubicBezTo>
                  <a:pt x="218446" y="1193803"/>
                  <a:pt x="212017" y="1189498"/>
                  <a:pt x="209445" y="1191241"/>
                </a:cubicBezTo>
                <a:close/>
                <a:moveTo>
                  <a:pt x="230648" y="1209148"/>
                </a:moveTo>
                <a:cubicBezTo>
                  <a:pt x="232181" y="1201985"/>
                  <a:pt x="239535" y="1205614"/>
                  <a:pt x="242202" y="1209977"/>
                </a:cubicBezTo>
                <a:cubicBezTo>
                  <a:pt x="242449" y="1223264"/>
                  <a:pt x="232591" y="1213568"/>
                  <a:pt x="230648" y="1209148"/>
                </a:cubicBezTo>
                <a:close/>
                <a:moveTo>
                  <a:pt x="229657" y="1087828"/>
                </a:moveTo>
                <a:cubicBezTo>
                  <a:pt x="232286" y="1084180"/>
                  <a:pt x="239116" y="1088362"/>
                  <a:pt x="240192" y="1095658"/>
                </a:cubicBezTo>
                <a:cubicBezTo>
                  <a:pt x="236353" y="1089190"/>
                  <a:pt x="231229" y="1099811"/>
                  <a:pt x="229657" y="1087828"/>
                </a:cubicBezTo>
                <a:close/>
                <a:moveTo>
                  <a:pt x="241030" y="987815"/>
                </a:moveTo>
                <a:cubicBezTo>
                  <a:pt x="243888" y="982177"/>
                  <a:pt x="242678" y="980214"/>
                  <a:pt x="241659" y="971699"/>
                </a:cubicBezTo>
                <a:cubicBezTo>
                  <a:pt x="248412" y="970794"/>
                  <a:pt x="249812" y="978767"/>
                  <a:pt x="253041" y="967965"/>
                </a:cubicBezTo>
                <a:cubicBezTo>
                  <a:pt x="258461" y="971728"/>
                  <a:pt x="264662" y="993759"/>
                  <a:pt x="255413" y="995169"/>
                </a:cubicBezTo>
                <a:cubicBezTo>
                  <a:pt x="256765" y="983453"/>
                  <a:pt x="244507" y="994893"/>
                  <a:pt x="241030" y="987815"/>
                </a:cubicBezTo>
                <a:close/>
                <a:moveTo>
                  <a:pt x="251574" y="1091914"/>
                </a:moveTo>
                <a:cubicBezTo>
                  <a:pt x="251936" y="1086733"/>
                  <a:pt x="257813" y="1090190"/>
                  <a:pt x="260404" y="1088485"/>
                </a:cubicBezTo>
                <a:cubicBezTo>
                  <a:pt x="260594" y="1098048"/>
                  <a:pt x="253603" y="1096515"/>
                  <a:pt x="251574" y="1091914"/>
                </a:cubicBezTo>
                <a:close/>
                <a:moveTo>
                  <a:pt x="248317" y="1009818"/>
                </a:moveTo>
                <a:cubicBezTo>
                  <a:pt x="247583" y="1004427"/>
                  <a:pt x="254175" y="1010314"/>
                  <a:pt x="251860" y="1002474"/>
                </a:cubicBezTo>
                <a:cubicBezTo>
                  <a:pt x="253422" y="1004218"/>
                  <a:pt x="255394" y="1005037"/>
                  <a:pt x="258309" y="1003941"/>
                </a:cubicBezTo>
                <a:cubicBezTo>
                  <a:pt x="260280" y="1017838"/>
                  <a:pt x="250946" y="1013419"/>
                  <a:pt x="248317" y="1009818"/>
                </a:cubicBezTo>
                <a:close/>
                <a:moveTo>
                  <a:pt x="262766" y="1147778"/>
                </a:moveTo>
                <a:cubicBezTo>
                  <a:pt x="259528" y="1144026"/>
                  <a:pt x="270148" y="1147245"/>
                  <a:pt x="264947" y="1138320"/>
                </a:cubicBezTo>
                <a:cubicBezTo>
                  <a:pt x="269529" y="1139234"/>
                  <a:pt x="271186" y="1146159"/>
                  <a:pt x="275320" y="1141568"/>
                </a:cubicBezTo>
                <a:cubicBezTo>
                  <a:pt x="275406" y="1143864"/>
                  <a:pt x="275501" y="1146159"/>
                  <a:pt x="275587" y="1148445"/>
                </a:cubicBezTo>
                <a:cubicBezTo>
                  <a:pt x="279721" y="1147454"/>
                  <a:pt x="282035" y="1143111"/>
                  <a:pt x="287055" y="1146969"/>
                </a:cubicBezTo>
                <a:cubicBezTo>
                  <a:pt x="288284" y="1146740"/>
                  <a:pt x="287922" y="1144064"/>
                  <a:pt x="288150" y="1142244"/>
                </a:cubicBezTo>
                <a:cubicBezTo>
                  <a:pt x="292018" y="1143273"/>
                  <a:pt x="287122" y="1147254"/>
                  <a:pt x="288512" y="1151369"/>
                </a:cubicBezTo>
                <a:cubicBezTo>
                  <a:pt x="282559" y="1152112"/>
                  <a:pt x="276616" y="1152874"/>
                  <a:pt x="270672" y="1153636"/>
                </a:cubicBezTo>
                <a:cubicBezTo>
                  <a:pt x="270834" y="1141349"/>
                  <a:pt x="267157" y="1146388"/>
                  <a:pt x="262766" y="1147778"/>
                </a:cubicBezTo>
                <a:close/>
                <a:moveTo>
                  <a:pt x="264224" y="1087990"/>
                </a:moveTo>
                <a:cubicBezTo>
                  <a:pt x="267157" y="1086894"/>
                  <a:pt x="269129" y="1087752"/>
                  <a:pt x="270691" y="1089457"/>
                </a:cubicBezTo>
                <a:cubicBezTo>
                  <a:pt x="270767" y="1095267"/>
                  <a:pt x="269186" y="1098544"/>
                  <a:pt x="265948" y="1099220"/>
                </a:cubicBezTo>
                <a:cubicBezTo>
                  <a:pt x="264776" y="1096705"/>
                  <a:pt x="264023" y="1093343"/>
                  <a:pt x="264224" y="1087990"/>
                </a:cubicBezTo>
                <a:close/>
                <a:moveTo>
                  <a:pt x="274501" y="1088980"/>
                </a:moveTo>
                <a:cubicBezTo>
                  <a:pt x="279521" y="1081179"/>
                  <a:pt x="293780" y="1093191"/>
                  <a:pt x="299799" y="1081141"/>
                </a:cubicBezTo>
                <a:cubicBezTo>
                  <a:pt x="305657" y="1084818"/>
                  <a:pt x="305667" y="1085342"/>
                  <a:pt x="310439" y="1091267"/>
                </a:cubicBezTo>
                <a:cubicBezTo>
                  <a:pt x="310182" y="1098925"/>
                  <a:pt x="305057" y="1094248"/>
                  <a:pt x="303990" y="1089781"/>
                </a:cubicBezTo>
                <a:cubicBezTo>
                  <a:pt x="298209" y="1102458"/>
                  <a:pt x="289522" y="1092543"/>
                  <a:pt x="282521" y="1097106"/>
                </a:cubicBezTo>
                <a:cubicBezTo>
                  <a:pt x="281159" y="1087247"/>
                  <a:pt x="277825" y="1095791"/>
                  <a:pt x="274501" y="1088980"/>
                </a:cubicBezTo>
                <a:close/>
                <a:moveTo>
                  <a:pt x="293246" y="1077398"/>
                </a:moveTo>
                <a:cubicBezTo>
                  <a:pt x="292065" y="1068883"/>
                  <a:pt x="302000" y="1071997"/>
                  <a:pt x="303352" y="1073817"/>
                </a:cubicBezTo>
                <a:cubicBezTo>
                  <a:pt x="302371" y="1083161"/>
                  <a:pt x="298161" y="1074169"/>
                  <a:pt x="293246" y="1077398"/>
                </a:cubicBezTo>
                <a:close/>
                <a:moveTo>
                  <a:pt x="308258" y="1036526"/>
                </a:moveTo>
                <a:cubicBezTo>
                  <a:pt x="314163" y="1032640"/>
                  <a:pt x="310163" y="1040032"/>
                  <a:pt x="313820" y="1047290"/>
                </a:cubicBezTo>
                <a:cubicBezTo>
                  <a:pt x="312068" y="1044308"/>
                  <a:pt x="307753" y="1046651"/>
                  <a:pt x="305991" y="1043689"/>
                </a:cubicBezTo>
                <a:cubicBezTo>
                  <a:pt x="306191" y="1040803"/>
                  <a:pt x="308429" y="1041070"/>
                  <a:pt x="308534" y="1043384"/>
                </a:cubicBezTo>
                <a:cubicBezTo>
                  <a:pt x="310134" y="1042651"/>
                  <a:pt x="309924" y="1036345"/>
                  <a:pt x="308258" y="1036526"/>
                </a:cubicBezTo>
                <a:close/>
                <a:moveTo>
                  <a:pt x="314182" y="1056395"/>
                </a:moveTo>
                <a:cubicBezTo>
                  <a:pt x="313763" y="1051500"/>
                  <a:pt x="318649" y="1054786"/>
                  <a:pt x="320459" y="1053329"/>
                </a:cubicBezTo>
                <a:cubicBezTo>
                  <a:pt x="320554" y="1050642"/>
                  <a:pt x="320011" y="1049328"/>
                  <a:pt x="319002" y="1048928"/>
                </a:cubicBezTo>
                <a:cubicBezTo>
                  <a:pt x="325946" y="1041813"/>
                  <a:pt x="319488" y="1063930"/>
                  <a:pt x="314182" y="1056395"/>
                </a:cubicBezTo>
                <a:close/>
                <a:moveTo>
                  <a:pt x="326460" y="1075445"/>
                </a:moveTo>
                <a:cubicBezTo>
                  <a:pt x="331584" y="1079122"/>
                  <a:pt x="320516" y="1073502"/>
                  <a:pt x="325269" y="1077903"/>
                </a:cubicBezTo>
                <a:cubicBezTo>
                  <a:pt x="323450" y="1080675"/>
                  <a:pt x="319097" y="1075255"/>
                  <a:pt x="316268" y="1076760"/>
                </a:cubicBezTo>
                <a:cubicBezTo>
                  <a:pt x="316373" y="1074064"/>
                  <a:pt x="318506" y="1074512"/>
                  <a:pt x="319992" y="1074007"/>
                </a:cubicBezTo>
                <a:cubicBezTo>
                  <a:pt x="321364" y="1073255"/>
                  <a:pt x="320688" y="1069378"/>
                  <a:pt x="322374" y="1069121"/>
                </a:cubicBezTo>
                <a:cubicBezTo>
                  <a:pt x="323240" y="1064130"/>
                  <a:pt x="322050" y="1075969"/>
                  <a:pt x="326460" y="1075445"/>
                </a:cubicBezTo>
                <a:close/>
                <a:moveTo>
                  <a:pt x="327003" y="1153322"/>
                </a:moveTo>
                <a:cubicBezTo>
                  <a:pt x="325679" y="1145559"/>
                  <a:pt x="328031" y="1143511"/>
                  <a:pt x="329003" y="1139301"/>
                </a:cubicBezTo>
                <a:cubicBezTo>
                  <a:pt x="332937" y="1140235"/>
                  <a:pt x="335709" y="1143540"/>
                  <a:pt x="335918" y="1152160"/>
                </a:cubicBezTo>
                <a:cubicBezTo>
                  <a:pt x="332937" y="1152570"/>
                  <a:pt x="329975" y="1152941"/>
                  <a:pt x="327003" y="1153322"/>
                </a:cubicBezTo>
                <a:close/>
                <a:moveTo>
                  <a:pt x="335194" y="1133938"/>
                </a:moveTo>
                <a:cubicBezTo>
                  <a:pt x="343167" y="1143511"/>
                  <a:pt x="353997" y="1146988"/>
                  <a:pt x="362674" y="1148750"/>
                </a:cubicBezTo>
                <a:cubicBezTo>
                  <a:pt x="355673" y="1157694"/>
                  <a:pt x="344900" y="1144568"/>
                  <a:pt x="338452" y="1151855"/>
                </a:cubicBezTo>
                <a:cubicBezTo>
                  <a:pt x="341662" y="1141273"/>
                  <a:pt x="333994" y="1146740"/>
                  <a:pt x="335194" y="1133938"/>
                </a:cubicBezTo>
                <a:close/>
                <a:moveTo>
                  <a:pt x="347577" y="898585"/>
                </a:moveTo>
                <a:cubicBezTo>
                  <a:pt x="348167" y="896652"/>
                  <a:pt x="348748" y="894718"/>
                  <a:pt x="348577" y="891594"/>
                </a:cubicBezTo>
                <a:cubicBezTo>
                  <a:pt x="352901" y="890070"/>
                  <a:pt x="355864" y="891365"/>
                  <a:pt x="355292" y="899881"/>
                </a:cubicBezTo>
                <a:cubicBezTo>
                  <a:pt x="353701" y="897471"/>
                  <a:pt x="350701" y="897871"/>
                  <a:pt x="347577" y="898585"/>
                </a:cubicBezTo>
                <a:close/>
                <a:moveTo>
                  <a:pt x="364931" y="1141587"/>
                </a:moveTo>
                <a:cubicBezTo>
                  <a:pt x="369351" y="1143664"/>
                  <a:pt x="367122" y="1145835"/>
                  <a:pt x="372675" y="1142873"/>
                </a:cubicBezTo>
                <a:cubicBezTo>
                  <a:pt x="373675" y="1151798"/>
                  <a:pt x="363979" y="1148197"/>
                  <a:pt x="364931" y="1141587"/>
                </a:cubicBezTo>
                <a:close/>
                <a:moveTo>
                  <a:pt x="365217" y="1116336"/>
                </a:moveTo>
                <a:cubicBezTo>
                  <a:pt x="364779" y="1109402"/>
                  <a:pt x="371599" y="1109069"/>
                  <a:pt x="372675" y="1110821"/>
                </a:cubicBezTo>
                <a:cubicBezTo>
                  <a:pt x="371656" y="1114946"/>
                  <a:pt x="368894" y="1116355"/>
                  <a:pt x="365217" y="1116336"/>
                </a:cubicBezTo>
                <a:close/>
                <a:moveTo>
                  <a:pt x="356311" y="892870"/>
                </a:moveTo>
                <a:cubicBezTo>
                  <a:pt x="360883" y="891699"/>
                  <a:pt x="362617" y="896328"/>
                  <a:pt x="366684" y="896166"/>
                </a:cubicBezTo>
                <a:cubicBezTo>
                  <a:pt x="366465" y="898661"/>
                  <a:pt x="364217" y="898014"/>
                  <a:pt x="364322" y="901043"/>
                </a:cubicBezTo>
                <a:cubicBezTo>
                  <a:pt x="368017" y="903576"/>
                  <a:pt x="376895" y="904748"/>
                  <a:pt x="373780" y="913587"/>
                </a:cubicBezTo>
                <a:cubicBezTo>
                  <a:pt x="371142" y="913273"/>
                  <a:pt x="371008" y="907777"/>
                  <a:pt x="369608" y="904938"/>
                </a:cubicBezTo>
                <a:cubicBezTo>
                  <a:pt x="366160" y="908863"/>
                  <a:pt x="364350" y="904862"/>
                  <a:pt x="359502" y="908539"/>
                </a:cubicBezTo>
                <a:cubicBezTo>
                  <a:pt x="358064" y="900728"/>
                  <a:pt x="361140" y="900452"/>
                  <a:pt x="363141" y="903481"/>
                </a:cubicBezTo>
                <a:cubicBezTo>
                  <a:pt x="363703" y="894061"/>
                  <a:pt x="354863" y="904110"/>
                  <a:pt x="356311" y="892870"/>
                </a:cubicBezTo>
                <a:close/>
                <a:moveTo>
                  <a:pt x="361236" y="887689"/>
                </a:moveTo>
                <a:cubicBezTo>
                  <a:pt x="361712" y="885593"/>
                  <a:pt x="362179" y="883479"/>
                  <a:pt x="363598" y="882783"/>
                </a:cubicBezTo>
                <a:cubicBezTo>
                  <a:pt x="369799" y="882288"/>
                  <a:pt x="369046" y="896223"/>
                  <a:pt x="375609" y="894985"/>
                </a:cubicBezTo>
                <a:cubicBezTo>
                  <a:pt x="375437" y="898328"/>
                  <a:pt x="371837" y="896299"/>
                  <a:pt x="371961" y="900071"/>
                </a:cubicBezTo>
                <a:cubicBezTo>
                  <a:pt x="366417" y="896804"/>
                  <a:pt x="370361" y="885793"/>
                  <a:pt x="361236" y="887689"/>
                </a:cubicBezTo>
                <a:close/>
                <a:moveTo>
                  <a:pt x="358054" y="647430"/>
                </a:moveTo>
                <a:cubicBezTo>
                  <a:pt x="358264" y="639572"/>
                  <a:pt x="361379" y="644106"/>
                  <a:pt x="358873" y="635876"/>
                </a:cubicBezTo>
                <a:cubicBezTo>
                  <a:pt x="359731" y="635781"/>
                  <a:pt x="360569" y="635667"/>
                  <a:pt x="361426" y="635571"/>
                </a:cubicBezTo>
                <a:cubicBezTo>
                  <a:pt x="361274" y="637524"/>
                  <a:pt x="362007" y="637648"/>
                  <a:pt x="362788" y="637657"/>
                </a:cubicBezTo>
                <a:cubicBezTo>
                  <a:pt x="360978" y="640591"/>
                  <a:pt x="361674" y="647335"/>
                  <a:pt x="358054" y="647430"/>
                </a:cubicBezTo>
                <a:close/>
                <a:moveTo>
                  <a:pt x="378685" y="908358"/>
                </a:moveTo>
                <a:cubicBezTo>
                  <a:pt x="381752" y="897976"/>
                  <a:pt x="394316" y="903986"/>
                  <a:pt x="399069" y="905767"/>
                </a:cubicBezTo>
                <a:cubicBezTo>
                  <a:pt x="395040" y="919502"/>
                  <a:pt x="387515" y="905729"/>
                  <a:pt x="378685" y="908358"/>
                </a:cubicBezTo>
                <a:close/>
                <a:moveTo>
                  <a:pt x="392687" y="1099096"/>
                </a:moveTo>
                <a:cubicBezTo>
                  <a:pt x="394021" y="1081522"/>
                  <a:pt x="408422" y="1083885"/>
                  <a:pt x="415157" y="1084771"/>
                </a:cubicBezTo>
                <a:cubicBezTo>
                  <a:pt x="415947" y="1094562"/>
                  <a:pt x="411328" y="1095915"/>
                  <a:pt x="409423" y="1101535"/>
                </a:cubicBezTo>
                <a:cubicBezTo>
                  <a:pt x="401745" y="1098067"/>
                  <a:pt x="397307" y="1100839"/>
                  <a:pt x="392687" y="1099096"/>
                </a:cubicBezTo>
                <a:close/>
                <a:moveTo>
                  <a:pt x="377514" y="654145"/>
                </a:moveTo>
                <a:cubicBezTo>
                  <a:pt x="379857" y="642610"/>
                  <a:pt x="392058" y="646706"/>
                  <a:pt x="395278" y="649564"/>
                </a:cubicBezTo>
                <a:cubicBezTo>
                  <a:pt x="392687" y="659727"/>
                  <a:pt x="379752" y="653612"/>
                  <a:pt x="377514" y="654145"/>
                </a:cubicBezTo>
                <a:close/>
                <a:moveTo>
                  <a:pt x="404346" y="909672"/>
                </a:moveTo>
                <a:cubicBezTo>
                  <a:pt x="404222" y="900928"/>
                  <a:pt x="403260" y="908977"/>
                  <a:pt x="400431" y="907872"/>
                </a:cubicBezTo>
                <a:cubicBezTo>
                  <a:pt x="402269" y="894213"/>
                  <a:pt x="406594" y="909530"/>
                  <a:pt x="409070" y="899909"/>
                </a:cubicBezTo>
                <a:cubicBezTo>
                  <a:pt x="411471" y="901024"/>
                  <a:pt x="407260" y="909691"/>
                  <a:pt x="404346" y="909672"/>
                </a:cubicBezTo>
                <a:close/>
                <a:moveTo>
                  <a:pt x="416785" y="1093724"/>
                </a:moveTo>
                <a:cubicBezTo>
                  <a:pt x="416671" y="1090695"/>
                  <a:pt x="416547" y="1087657"/>
                  <a:pt x="416423" y="1084609"/>
                </a:cubicBezTo>
                <a:cubicBezTo>
                  <a:pt x="421405" y="1081742"/>
                  <a:pt x="420662" y="1090695"/>
                  <a:pt x="421986" y="1095343"/>
                </a:cubicBezTo>
                <a:cubicBezTo>
                  <a:pt x="420776" y="1093724"/>
                  <a:pt x="419005" y="1093248"/>
                  <a:pt x="416785" y="1093724"/>
                </a:cubicBezTo>
                <a:close/>
                <a:moveTo>
                  <a:pt x="410709" y="908872"/>
                </a:moveTo>
                <a:cubicBezTo>
                  <a:pt x="412623" y="903576"/>
                  <a:pt x="418852" y="897404"/>
                  <a:pt x="421900" y="900585"/>
                </a:cubicBezTo>
                <a:cubicBezTo>
                  <a:pt x="419652" y="913635"/>
                  <a:pt x="415862" y="905358"/>
                  <a:pt x="410709" y="908872"/>
                </a:cubicBezTo>
                <a:close/>
                <a:moveTo>
                  <a:pt x="402003" y="657860"/>
                </a:moveTo>
                <a:cubicBezTo>
                  <a:pt x="401907" y="652031"/>
                  <a:pt x="406089" y="652812"/>
                  <a:pt x="409461" y="652355"/>
                </a:cubicBezTo>
                <a:cubicBezTo>
                  <a:pt x="411004" y="660451"/>
                  <a:pt x="404555" y="656165"/>
                  <a:pt x="402003" y="657860"/>
                </a:cubicBezTo>
                <a:close/>
                <a:moveTo>
                  <a:pt x="421081" y="1008389"/>
                </a:moveTo>
                <a:cubicBezTo>
                  <a:pt x="420672" y="1002751"/>
                  <a:pt x="421357" y="998826"/>
                  <a:pt x="423167" y="996664"/>
                </a:cubicBezTo>
                <a:cubicBezTo>
                  <a:pt x="429616" y="994997"/>
                  <a:pt x="427901" y="1012323"/>
                  <a:pt x="421081" y="1008389"/>
                </a:cubicBezTo>
                <a:close/>
                <a:moveTo>
                  <a:pt x="439369" y="953335"/>
                </a:moveTo>
                <a:cubicBezTo>
                  <a:pt x="436788" y="962622"/>
                  <a:pt x="430635" y="960784"/>
                  <a:pt x="428368" y="966203"/>
                </a:cubicBezTo>
                <a:cubicBezTo>
                  <a:pt x="424529" y="965089"/>
                  <a:pt x="425815" y="953364"/>
                  <a:pt x="421443" y="953335"/>
                </a:cubicBezTo>
                <a:cubicBezTo>
                  <a:pt x="425510" y="948249"/>
                  <a:pt x="430997" y="945353"/>
                  <a:pt x="432273" y="935933"/>
                </a:cubicBezTo>
                <a:cubicBezTo>
                  <a:pt x="427263" y="938819"/>
                  <a:pt x="426053" y="947630"/>
                  <a:pt x="418643" y="946820"/>
                </a:cubicBezTo>
                <a:cubicBezTo>
                  <a:pt x="419157" y="943353"/>
                  <a:pt x="420300" y="940829"/>
                  <a:pt x="420815" y="937390"/>
                </a:cubicBezTo>
                <a:cubicBezTo>
                  <a:pt x="423853" y="936028"/>
                  <a:pt x="423758" y="941191"/>
                  <a:pt x="427282" y="938819"/>
                </a:cubicBezTo>
                <a:cubicBezTo>
                  <a:pt x="422291" y="928837"/>
                  <a:pt x="438874" y="926065"/>
                  <a:pt x="443741" y="934428"/>
                </a:cubicBezTo>
                <a:cubicBezTo>
                  <a:pt x="442922" y="942857"/>
                  <a:pt x="440055" y="936285"/>
                  <a:pt x="436197" y="937704"/>
                </a:cubicBezTo>
                <a:cubicBezTo>
                  <a:pt x="434378" y="938428"/>
                  <a:pt x="436016" y="944562"/>
                  <a:pt x="433921" y="944848"/>
                </a:cubicBezTo>
                <a:cubicBezTo>
                  <a:pt x="434283" y="949858"/>
                  <a:pt x="439360" y="945115"/>
                  <a:pt x="441665" y="946163"/>
                </a:cubicBezTo>
                <a:cubicBezTo>
                  <a:pt x="445408" y="949620"/>
                  <a:pt x="441541" y="955164"/>
                  <a:pt x="445837" y="954802"/>
                </a:cubicBezTo>
                <a:cubicBezTo>
                  <a:pt x="445608" y="959698"/>
                  <a:pt x="440255" y="955164"/>
                  <a:pt x="439369" y="953335"/>
                </a:cubicBezTo>
                <a:close/>
                <a:moveTo>
                  <a:pt x="413833" y="376749"/>
                </a:moveTo>
                <a:cubicBezTo>
                  <a:pt x="414480" y="374548"/>
                  <a:pt x="417262" y="372853"/>
                  <a:pt x="414938" y="372024"/>
                </a:cubicBezTo>
                <a:cubicBezTo>
                  <a:pt x="416062" y="368100"/>
                  <a:pt x="420253" y="368890"/>
                  <a:pt x="422386" y="366481"/>
                </a:cubicBezTo>
                <a:cubicBezTo>
                  <a:pt x="425167" y="374625"/>
                  <a:pt x="414957" y="373167"/>
                  <a:pt x="418948" y="376111"/>
                </a:cubicBezTo>
                <a:cubicBezTo>
                  <a:pt x="418967" y="381835"/>
                  <a:pt x="414652" y="377339"/>
                  <a:pt x="413833" y="376749"/>
                </a:cubicBezTo>
                <a:close/>
                <a:moveTo>
                  <a:pt x="449847" y="926798"/>
                </a:moveTo>
                <a:cubicBezTo>
                  <a:pt x="448818" y="927332"/>
                  <a:pt x="448666" y="929256"/>
                  <a:pt x="447380" y="929389"/>
                </a:cubicBezTo>
                <a:cubicBezTo>
                  <a:pt x="448075" y="932894"/>
                  <a:pt x="451466" y="930856"/>
                  <a:pt x="450285" y="938181"/>
                </a:cubicBezTo>
                <a:cubicBezTo>
                  <a:pt x="442922" y="939486"/>
                  <a:pt x="445846" y="920493"/>
                  <a:pt x="438369" y="928265"/>
                </a:cubicBezTo>
                <a:cubicBezTo>
                  <a:pt x="449799" y="915549"/>
                  <a:pt x="465211" y="931647"/>
                  <a:pt x="479031" y="920779"/>
                </a:cubicBezTo>
                <a:cubicBezTo>
                  <a:pt x="479165" y="922988"/>
                  <a:pt x="480670" y="922360"/>
                  <a:pt x="481679" y="922722"/>
                </a:cubicBezTo>
                <a:cubicBezTo>
                  <a:pt x="479517" y="930037"/>
                  <a:pt x="476717" y="929970"/>
                  <a:pt x="477126" y="937066"/>
                </a:cubicBezTo>
                <a:cubicBezTo>
                  <a:pt x="474450" y="938476"/>
                  <a:pt x="474564" y="934104"/>
                  <a:pt x="474307" y="930542"/>
                </a:cubicBezTo>
                <a:cubicBezTo>
                  <a:pt x="471459" y="933256"/>
                  <a:pt x="470516" y="938924"/>
                  <a:pt x="465658" y="938514"/>
                </a:cubicBezTo>
                <a:cubicBezTo>
                  <a:pt x="461724" y="918902"/>
                  <a:pt x="452799" y="941324"/>
                  <a:pt x="449847" y="926798"/>
                </a:cubicBezTo>
                <a:close/>
                <a:moveTo>
                  <a:pt x="449837" y="958879"/>
                </a:moveTo>
                <a:cubicBezTo>
                  <a:pt x="451771" y="954078"/>
                  <a:pt x="449609" y="955983"/>
                  <a:pt x="449475" y="949754"/>
                </a:cubicBezTo>
                <a:cubicBezTo>
                  <a:pt x="454009" y="958879"/>
                  <a:pt x="469354" y="941772"/>
                  <a:pt x="472497" y="949115"/>
                </a:cubicBezTo>
                <a:cubicBezTo>
                  <a:pt x="466515" y="959869"/>
                  <a:pt x="454971" y="951868"/>
                  <a:pt x="449837" y="958879"/>
                </a:cubicBezTo>
                <a:close/>
                <a:moveTo>
                  <a:pt x="463658" y="1016686"/>
                </a:moveTo>
                <a:cubicBezTo>
                  <a:pt x="461553" y="1014133"/>
                  <a:pt x="468411" y="1015971"/>
                  <a:pt x="472488" y="1013266"/>
                </a:cubicBezTo>
                <a:cubicBezTo>
                  <a:pt x="473221" y="1024772"/>
                  <a:pt x="466068" y="1019296"/>
                  <a:pt x="463658" y="1016686"/>
                </a:cubicBezTo>
                <a:close/>
                <a:moveTo>
                  <a:pt x="460572" y="971261"/>
                </a:moveTo>
                <a:cubicBezTo>
                  <a:pt x="460477" y="968985"/>
                  <a:pt x="460391" y="966699"/>
                  <a:pt x="460305" y="964422"/>
                </a:cubicBezTo>
                <a:cubicBezTo>
                  <a:pt x="467839" y="962841"/>
                  <a:pt x="468382" y="976395"/>
                  <a:pt x="460572" y="971261"/>
                </a:cubicBezTo>
                <a:close/>
                <a:moveTo>
                  <a:pt x="442589" y="391417"/>
                </a:moveTo>
                <a:cubicBezTo>
                  <a:pt x="444294" y="385512"/>
                  <a:pt x="446494" y="380378"/>
                  <a:pt x="449694" y="376777"/>
                </a:cubicBezTo>
                <a:cubicBezTo>
                  <a:pt x="454123" y="377492"/>
                  <a:pt x="450790" y="385512"/>
                  <a:pt x="450228" y="390465"/>
                </a:cubicBezTo>
                <a:cubicBezTo>
                  <a:pt x="447694" y="390760"/>
                  <a:pt x="445141" y="391093"/>
                  <a:pt x="442589" y="391417"/>
                </a:cubicBezTo>
                <a:close/>
                <a:moveTo>
                  <a:pt x="472945" y="960488"/>
                </a:moveTo>
                <a:cubicBezTo>
                  <a:pt x="470040" y="965698"/>
                  <a:pt x="474469" y="970499"/>
                  <a:pt x="472221" y="974357"/>
                </a:cubicBezTo>
                <a:cubicBezTo>
                  <a:pt x="468925" y="975566"/>
                  <a:pt x="466849" y="957031"/>
                  <a:pt x="472945" y="960488"/>
                </a:cubicBezTo>
                <a:close/>
                <a:moveTo>
                  <a:pt x="474212" y="1024515"/>
                </a:moveTo>
                <a:cubicBezTo>
                  <a:pt x="474221" y="1017181"/>
                  <a:pt x="482270" y="1018219"/>
                  <a:pt x="481946" y="1025820"/>
                </a:cubicBezTo>
                <a:cubicBezTo>
                  <a:pt x="478822" y="1026525"/>
                  <a:pt x="475821" y="1026954"/>
                  <a:pt x="474212" y="1024515"/>
                </a:cubicBezTo>
                <a:close/>
                <a:moveTo>
                  <a:pt x="456609" y="389645"/>
                </a:moveTo>
                <a:cubicBezTo>
                  <a:pt x="453657" y="386702"/>
                  <a:pt x="457991" y="383864"/>
                  <a:pt x="455047" y="382959"/>
                </a:cubicBezTo>
                <a:cubicBezTo>
                  <a:pt x="454228" y="376682"/>
                  <a:pt x="462077" y="383864"/>
                  <a:pt x="461239" y="377587"/>
                </a:cubicBezTo>
                <a:cubicBezTo>
                  <a:pt x="464649" y="375491"/>
                  <a:pt x="463982" y="381825"/>
                  <a:pt x="466515" y="381483"/>
                </a:cubicBezTo>
                <a:cubicBezTo>
                  <a:pt x="469344" y="379873"/>
                  <a:pt x="464820" y="378130"/>
                  <a:pt x="467506" y="374482"/>
                </a:cubicBezTo>
                <a:cubicBezTo>
                  <a:pt x="468582" y="375568"/>
                  <a:pt x="469668" y="376615"/>
                  <a:pt x="471421" y="376272"/>
                </a:cubicBezTo>
                <a:cubicBezTo>
                  <a:pt x="470506" y="378434"/>
                  <a:pt x="470259" y="381616"/>
                  <a:pt x="470506" y="385569"/>
                </a:cubicBezTo>
                <a:cubicBezTo>
                  <a:pt x="475431" y="379949"/>
                  <a:pt x="472145" y="376996"/>
                  <a:pt x="479336" y="382159"/>
                </a:cubicBezTo>
                <a:cubicBezTo>
                  <a:pt x="479412" y="388007"/>
                  <a:pt x="475240" y="387217"/>
                  <a:pt x="471878" y="387712"/>
                </a:cubicBezTo>
                <a:cubicBezTo>
                  <a:pt x="472888" y="389731"/>
                  <a:pt x="474316" y="390874"/>
                  <a:pt x="475869" y="391779"/>
                </a:cubicBezTo>
                <a:cubicBezTo>
                  <a:pt x="472850" y="399447"/>
                  <a:pt x="470087" y="385788"/>
                  <a:pt x="464315" y="390950"/>
                </a:cubicBezTo>
                <a:cubicBezTo>
                  <a:pt x="466154" y="383578"/>
                  <a:pt x="460610" y="388760"/>
                  <a:pt x="456609" y="389645"/>
                </a:cubicBezTo>
                <a:close/>
                <a:moveTo>
                  <a:pt x="470411" y="672043"/>
                </a:moveTo>
                <a:cubicBezTo>
                  <a:pt x="470849" y="663308"/>
                  <a:pt x="473888" y="670823"/>
                  <a:pt x="477869" y="666528"/>
                </a:cubicBezTo>
                <a:cubicBezTo>
                  <a:pt x="479412" y="674605"/>
                  <a:pt x="472983" y="670338"/>
                  <a:pt x="470411" y="672043"/>
                </a:cubicBezTo>
                <a:close/>
                <a:moveTo>
                  <a:pt x="482498" y="943239"/>
                </a:moveTo>
                <a:cubicBezTo>
                  <a:pt x="480889" y="935761"/>
                  <a:pt x="486308" y="939171"/>
                  <a:pt x="488680" y="937857"/>
                </a:cubicBezTo>
                <a:cubicBezTo>
                  <a:pt x="488623" y="943639"/>
                  <a:pt x="485308" y="947791"/>
                  <a:pt x="482498" y="943239"/>
                </a:cubicBezTo>
                <a:close/>
                <a:moveTo>
                  <a:pt x="484870" y="906282"/>
                </a:moveTo>
                <a:cubicBezTo>
                  <a:pt x="488004" y="908006"/>
                  <a:pt x="488614" y="915016"/>
                  <a:pt x="494062" y="911996"/>
                </a:cubicBezTo>
                <a:cubicBezTo>
                  <a:pt x="493824" y="926246"/>
                  <a:pt x="483994" y="916521"/>
                  <a:pt x="484870" y="906282"/>
                </a:cubicBezTo>
                <a:close/>
                <a:moveTo>
                  <a:pt x="471688" y="575650"/>
                </a:moveTo>
                <a:cubicBezTo>
                  <a:pt x="471649" y="573449"/>
                  <a:pt x="473183" y="573669"/>
                  <a:pt x="474145" y="573030"/>
                </a:cubicBezTo>
                <a:cubicBezTo>
                  <a:pt x="474250" y="570363"/>
                  <a:pt x="473707" y="569011"/>
                  <a:pt x="472688" y="568658"/>
                </a:cubicBezTo>
                <a:cubicBezTo>
                  <a:pt x="473669" y="561496"/>
                  <a:pt x="477031" y="569116"/>
                  <a:pt x="477879" y="570259"/>
                </a:cubicBezTo>
                <a:cubicBezTo>
                  <a:pt x="476936" y="573811"/>
                  <a:pt x="473916" y="574078"/>
                  <a:pt x="471688" y="575650"/>
                </a:cubicBezTo>
                <a:close/>
                <a:moveTo>
                  <a:pt x="535810" y="1028097"/>
                </a:moveTo>
                <a:cubicBezTo>
                  <a:pt x="532000" y="1036250"/>
                  <a:pt x="547954" y="1033307"/>
                  <a:pt x="540267" y="1043584"/>
                </a:cubicBezTo>
                <a:cubicBezTo>
                  <a:pt x="542563" y="1043584"/>
                  <a:pt x="542849" y="1040460"/>
                  <a:pt x="545268" y="1040641"/>
                </a:cubicBezTo>
                <a:cubicBezTo>
                  <a:pt x="544516" y="1038917"/>
                  <a:pt x="543792" y="1037136"/>
                  <a:pt x="543716" y="1033974"/>
                </a:cubicBezTo>
                <a:cubicBezTo>
                  <a:pt x="548173" y="1034431"/>
                  <a:pt x="553469" y="1038393"/>
                  <a:pt x="553726" y="1028106"/>
                </a:cubicBezTo>
                <a:cubicBezTo>
                  <a:pt x="556889" y="1033212"/>
                  <a:pt x="557994" y="1031078"/>
                  <a:pt x="562727" y="1029249"/>
                </a:cubicBezTo>
                <a:cubicBezTo>
                  <a:pt x="564280" y="1038060"/>
                  <a:pt x="556089" y="1031783"/>
                  <a:pt x="555374" y="1037079"/>
                </a:cubicBezTo>
                <a:cubicBezTo>
                  <a:pt x="559060" y="1043575"/>
                  <a:pt x="562394" y="1035583"/>
                  <a:pt x="565823" y="1042622"/>
                </a:cubicBezTo>
                <a:cubicBezTo>
                  <a:pt x="567109" y="1035060"/>
                  <a:pt x="561651" y="1041403"/>
                  <a:pt x="562918" y="1033812"/>
                </a:cubicBezTo>
                <a:cubicBezTo>
                  <a:pt x="567442" y="1033545"/>
                  <a:pt x="568881" y="1039622"/>
                  <a:pt x="573396" y="1039365"/>
                </a:cubicBezTo>
                <a:cubicBezTo>
                  <a:pt x="575681" y="1047194"/>
                  <a:pt x="569109" y="1041279"/>
                  <a:pt x="569852" y="1046690"/>
                </a:cubicBezTo>
                <a:cubicBezTo>
                  <a:pt x="571252" y="1052767"/>
                  <a:pt x="574129" y="1042060"/>
                  <a:pt x="576291" y="1048166"/>
                </a:cubicBezTo>
                <a:cubicBezTo>
                  <a:pt x="579387" y="1046080"/>
                  <a:pt x="571824" y="1041841"/>
                  <a:pt x="575843" y="1036745"/>
                </a:cubicBezTo>
                <a:cubicBezTo>
                  <a:pt x="579939" y="1042289"/>
                  <a:pt x="579225" y="1046585"/>
                  <a:pt x="586302" y="1042289"/>
                </a:cubicBezTo>
                <a:cubicBezTo>
                  <a:pt x="585407" y="1044442"/>
                  <a:pt x="585149" y="1047633"/>
                  <a:pt x="585397" y="1051595"/>
                </a:cubicBezTo>
                <a:cubicBezTo>
                  <a:pt x="589807" y="1052719"/>
                  <a:pt x="587169" y="1042908"/>
                  <a:pt x="590121" y="1041813"/>
                </a:cubicBezTo>
                <a:cubicBezTo>
                  <a:pt x="601790" y="1059596"/>
                  <a:pt x="614724" y="1042699"/>
                  <a:pt x="627593" y="1050766"/>
                </a:cubicBezTo>
                <a:cubicBezTo>
                  <a:pt x="628279" y="1044061"/>
                  <a:pt x="638527" y="1043670"/>
                  <a:pt x="637984" y="1054033"/>
                </a:cubicBezTo>
                <a:cubicBezTo>
                  <a:pt x="641623" y="1047861"/>
                  <a:pt x="640290" y="1047204"/>
                  <a:pt x="646614" y="1046042"/>
                </a:cubicBezTo>
                <a:cubicBezTo>
                  <a:pt x="651177" y="1063568"/>
                  <a:pt x="674475" y="1042661"/>
                  <a:pt x="684009" y="1052747"/>
                </a:cubicBezTo>
                <a:cubicBezTo>
                  <a:pt x="684486" y="1059024"/>
                  <a:pt x="682362" y="1060844"/>
                  <a:pt x="680371" y="1057786"/>
                </a:cubicBezTo>
                <a:cubicBezTo>
                  <a:pt x="680685" y="1059605"/>
                  <a:pt x="681733" y="1059920"/>
                  <a:pt x="681828" y="1062206"/>
                </a:cubicBezTo>
                <a:cubicBezTo>
                  <a:pt x="684962" y="1053490"/>
                  <a:pt x="698878" y="1045108"/>
                  <a:pt x="703383" y="1057167"/>
                </a:cubicBezTo>
                <a:cubicBezTo>
                  <a:pt x="709508" y="1048233"/>
                  <a:pt x="715804" y="1054691"/>
                  <a:pt x="723776" y="1054557"/>
                </a:cubicBezTo>
                <a:cubicBezTo>
                  <a:pt x="723576" y="1059244"/>
                  <a:pt x="720509" y="1059462"/>
                  <a:pt x="720309" y="1064158"/>
                </a:cubicBezTo>
                <a:cubicBezTo>
                  <a:pt x="719195" y="1059644"/>
                  <a:pt x="714661" y="1058319"/>
                  <a:pt x="712584" y="1062872"/>
                </a:cubicBezTo>
                <a:cubicBezTo>
                  <a:pt x="713042" y="1066854"/>
                  <a:pt x="714975" y="1067778"/>
                  <a:pt x="717852" y="1066768"/>
                </a:cubicBezTo>
                <a:cubicBezTo>
                  <a:pt x="713165" y="1073017"/>
                  <a:pt x="705488" y="1069597"/>
                  <a:pt x="697554" y="1071664"/>
                </a:cubicBezTo>
                <a:cubicBezTo>
                  <a:pt x="698973" y="1068464"/>
                  <a:pt x="697916" y="1068016"/>
                  <a:pt x="697278" y="1064816"/>
                </a:cubicBezTo>
                <a:cubicBezTo>
                  <a:pt x="695096" y="1069540"/>
                  <a:pt x="692201" y="1067025"/>
                  <a:pt x="690829" y="1063339"/>
                </a:cubicBezTo>
                <a:cubicBezTo>
                  <a:pt x="685095" y="1073779"/>
                  <a:pt x="659949" y="1060720"/>
                  <a:pt x="663616" y="1087447"/>
                </a:cubicBezTo>
                <a:cubicBezTo>
                  <a:pt x="653748" y="1086933"/>
                  <a:pt x="650653" y="1087828"/>
                  <a:pt x="640966" y="1097201"/>
                </a:cubicBezTo>
                <a:cubicBezTo>
                  <a:pt x="639185" y="1093505"/>
                  <a:pt x="635718" y="1093267"/>
                  <a:pt x="634241" y="1088904"/>
                </a:cubicBezTo>
                <a:cubicBezTo>
                  <a:pt x="632431" y="1099401"/>
                  <a:pt x="618573" y="1098848"/>
                  <a:pt x="611315" y="1091828"/>
                </a:cubicBezTo>
                <a:cubicBezTo>
                  <a:pt x="608105" y="1091848"/>
                  <a:pt x="608428" y="1097324"/>
                  <a:pt x="606495" y="1099334"/>
                </a:cubicBezTo>
                <a:cubicBezTo>
                  <a:pt x="594503" y="1098639"/>
                  <a:pt x="580111" y="1094972"/>
                  <a:pt x="569185" y="1094915"/>
                </a:cubicBezTo>
                <a:cubicBezTo>
                  <a:pt x="568814" y="1086228"/>
                  <a:pt x="561327" y="1082046"/>
                  <a:pt x="554812" y="1087581"/>
                </a:cubicBezTo>
                <a:cubicBezTo>
                  <a:pt x="550078" y="1083189"/>
                  <a:pt x="532419" y="1076246"/>
                  <a:pt x="526694" y="1088876"/>
                </a:cubicBezTo>
                <a:cubicBezTo>
                  <a:pt x="521532" y="1090247"/>
                  <a:pt x="526790" y="1085675"/>
                  <a:pt x="525075" y="1079922"/>
                </a:cubicBezTo>
                <a:cubicBezTo>
                  <a:pt x="520732" y="1083237"/>
                  <a:pt x="510435" y="1086066"/>
                  <a:pt x="505968" y="1082380"/>
                </a:cubicBezTo>
                <a:cubicBezTo>
                  <a:pt x="511855" y="1072912"/>
                  <a:pt x="499167" y="1067340"/>
                  <a:pt x="493776" y="1065577"/>
                </a:cubicBezTo>
                <a:cubicBezTo>
                  <a:pt x="498491" y="1058434"/>
                  <a:pt x="505444" y="1067749"/>
                  <a:pt x="509330" y="1070473"/>
                </a:cubicBezTo>
                <a:cubicBezTo>
                  <a:pt x="511197" y="1067683"/>
                  <a:pt x="511692" y="1062730"/>
                  <a:pt x="515417" y="1062806"/>
                </a:cubicBezTo>
                <a:cubicBezTo>
                  <a:pt x="515255" y="1064673"/>
                  <a:pt x="514245" y="1065263"/>
                  <a:pt x="514321" y="1067530"/>
                </a:cubicBezTo>
                <a:cubicBezTo>
                  <a:pt x="532838" y="1057843"/>
                  <a:pt x="549364" y="1060034"/>
                  <a:pt x="564090" y="1063473"/>
                </a:cubicBezTo>
                <a:cubicBezTo>
                  <a:pt x="567842" y="1060034"/>
                  <a:pt x="575453" y="1062549"/>
                  <a:pt x="576558" y="1055005"/>
                </a:cubicBezTo>
                <a:cubicBezTo>
                  <a:pt x="565528" y="1051233"/>
                  <a:pt x="550050" y="1051966"/>
                  <a:pt x="539534" y="1057462"/>
                </a:cubicBezTo>
                <a:cubicBezTo>
                  <a:pt x="540134" y="1055557"/>
                  <a:pt x="540706" y="1053576"/>
                  <a:pt x="540534" y="1050442"/>
                </a:cubicBezTo>
                <a:cubicBezTo>
                  <a:pt x="539877" y="1047413"/>
                  <a:pt x="528028" y="1057910"/>
                  <a:pt x="529990" y="1042622"/>
                </a:cubicBezTo>
                <a:cubicBezTo>
                  <a:pt x="525609" y="1055576"/>
                  <a:pt x="521284" y="1043660"/>
                  <a:pt x="519065" y="1057777"/>
                </a:cubicBezTo>
                <a:cubicBezTo>
                  <a:pt x="513340" y="1058910"/>
                  <a:pt x="507444" y="1060367"/>
                  <a:pt x="507244" y="1050080"/>
                </a:cubicBezTo>
                <a:cubicBezTo>
                  <a:pt x="511188" y="1048461"/>
                  <a:pt x="512407" y="1054433"/>
                  <a:pt x="514883" y="1049128"/>
                </a:cubicBezTo>
                <a:cubicBezTo>
                  <a:pt x="510759" y="1047775"/>
                  <a:pt x="508149" y="1043327"/>
                  <a:pt x="505520" y="1038879"/>
                </a:cubicBezTo>
                <a:cubicBezTo>
                  <a:pt x="504377" y="1040660"/>
                  <a:pt x="506759" y="1049481"/>
                  <a:pt x="503520" y="1052881"/>
                </a:cubicBezTo>
                <a:cubicBezTo>
                  <a:pt x="497881" y="1052195"/>
                  <a:pt x="495290" y="1045166"/>
                  <a:pt x="491509" y="1040660"/>
                </a:cubicBezTo>
                <a:cubicBezTo>
                  <a:pt x="494262" y="1035669"/>
                  <a:pt x="499158" y="1033993"/>
                  <a:pt x="501244" y="1027973"/>
                </a:cubicBezTo>
                <a:cubicBezTo>
                  <a:pt x="503920" y="1026554"/>
                  <a:pt x="503806" y="1030897"/>
                  <a:pt x="504063" y="1034478"/>
                </a:cubicBezTo>
                <a:cubicBezTo>
                  <a:pt x="511702" y="1027259"/>
                  <a:pt x="511835" y="1031135"/>
                  <a:pt x="521799" y="1029935"/>
                </a:cubicBezTo>
                <a:cubicBezTo>
                  <a:pt x="520398" y="1020772"/>
                  <a:pt x="518236" y="1021077"/>
                  <a:pt x="521075" y="1011685"/>
                </a:cubicBezTo>
                <a:cubicBezTo>
                  <a:pt x="527342" y="1015114"/>
                  <a:pt x="526066" y="1020581"/>
                  <a:pt x="530714" y="1028773"/>
                </a:cubicBezTo>
                <a:cubicBezTo>
                  <a:pt x="526856" y="1030983"/>
                  <a:pt x="528009" y="1022848"/>
                  <a:pt x="524170" y="1025030"/>
                </a:cubicBezTo>
                <a:cubicBezTo>
                  <a:pt x="522208" y="1026096"/>
                  <a:pt x="525447" y="1028916"/>
                  <a:pt x="523075" y="1029754"/>
                </a:cubicBezTo>
                <a:cubicBezTo>
                  <a:pt x="529685" y="1040651"/>
                  <a:pt x="533514" y="1020096"/>
                  <a:pt x="540906" y="1027487"/>
                </a:cubicBezTo>
                <a:cubicBezTo>
                  <a:pt x="541963" y="1031011"/>
                  <a:pt x="535038" y="1031926"/>
                  <a:pt x="535810" y="1028097"/>
                </a:cubicBezTo>
                <a:close/>
                <a:moveTo>
                  <a:pt x="496786" y="1012476"/>
                </a:moveTo>
                <a:cubicBezTo>
                  <a:pt x="498491" y="1008685"/>
                  <a:pt x="501548" y="1007046"/>
                  <a:pt x="505511" y="1006742"/>
                </a:cubicBezTo>
                <a:cubicBezTo>
                  <a:pt x="503596" y="1010485"/>
                  <a:pt x="499748" y="1016838"/>
                  <a:pt x="496786" y="1012476"/>
                </a:cubicBezTo>
                <a:close/>
                <a:moveTo>
                  <a:pt x="494690" y="895833"/>
                </a:moveTo>
                <a:cubicBezTo>
                  <a:pt x="497005" y="897661"/>
                  <a:pt x="497796" y="902633"/>
                  <a:pt x="497786" y="909215"/>
                </a:cubicBezTo>
                <a:cubicBezTo>
                  <a:pt x="498634" y="909110"/>
                  <a:pt x="499491" y="909006"/>
                  <a:pt x="500339" y="908891"/>
                </a:cubicBezTo>
                <a:cubicBezTo>
                  <a:pt x="502177" y="907653"/>
                  <a:pt x="499701" y="906015"/>
                  <a:pt x="500063" y="902052"/>
                </a:cubicBezTo>
                <a:cubicBezTo>
                  <a:pt x="502520" y="902691"/>
                  <a:pt x="502615" y="908263"/>
                  <a:pt x="506606" y="905786"/>
                </a:cubicBezTo>
                <a:cubicBezTo>
                  <a:pt x="506387" y="908301"/>
                  <a:pt x="504139" y="907672"/>
                  <a:pt x="504254" y="910682"/>
                </a:cubicBezTo>
                <a:cubicBezTo>
                  <a:pt x="505720" y="915578"/>
                  <a:pt x="508397" y="904519"/>
                  <a:pt x="513064" y="907282"/>
                </a:cubicBezTo>
                <a:cubicBezTo>
                  <a:pt x="508130" y="919302"/>
                  <a:pt x="500139" y="916807"/>
                  <a:pt x="495405" y="914102"/>
                </a:cubicBezTo>
                <a:cubicBezTo>
                  <a:pt x="498624" y="905110"/>
                  <a:pt x="492576" y="901433"/>
                  <a:pt x="494690" y="895833"/>
                </a:cubicBezTo>
                <a:close/>
                <a:moveTo>
                  <a:pt x="497329" y="929903"/>
                </a:moveTo>
                <a:cubicBezTo>
                  <a:pt x="498348" y="921579"/>
                  <a:pt x="510197" y="923798"/>
                  <a:pt x="511426" y="930370"/>
                </a:cubicBezTo>
                <a:cubicBezTo>
                  <a:pt x="505463" y="932828"/>
                  <a:pt x="502577" y="928932"/>
                  <a:pt x="497329" y="929903"/>
                </a:cubicBezTo>
                <a:close/>
                <a:moveTo>
                  <a:pt x="503415" y="1018505"/>
                </a:moveTo>
                <a:cubicBezTo>
                  <a:pt x="502558" y="1012142"/>
                  <a:pt x="510931" y="1010647"/>
                  <a:pt x="509978" y="1022248"/>
                </a:cubicBezTo>
                <a:cubicBezTo>
                  <a:pt x="505292" y="1026144"/>
                  <a:pt x="507282" y="1016286"/>
                  <a:pt x="503415" y="1018505"/>
                </a:cubicBezTo>
                <a:close/>
                <a:moveTo>
                  <a:pt x="483727" y="395341"/>
                </a:moveTo>
                <a:cubicBezTo>
                  <a:pt x="481098" y="396656"/>
                  <a:pt x="480289" y="394198"/>
                  <a:pt x="478526" y="393722"/>
                </a:cubicBezTo>
                <a:cubicBezTo>
                  <a:pt x="478631" y="391017"/>
                  <a:pt x="480774" y="391493"/>
                  <a:pt x="482260" y="390950"/>
                </a:cubicBezTo>
                <a:cubicBezTo>
                  <a:pt x="484680" y="389712"/>
                  <a:pt x="481946" y="380492"/>
                  <a:pt x="487080" y="383454"/>
                </a:cubicBezTo>
                <a:cubicBezTo>
                  <a:pt x="487166" y="385750"/>
                  <a:pt x="487270" y="388026"/>
                  <a:pt x="487366" y="390303"/>
                </a:cubicBezTo>
                <a:cubicBezTo>
                  <a:pt x="484765" y="389836"/>
                  <a:pt x="483394" y="391303"/>
                  <a:pt x="483727" y="395341"/>
                </a:cubicBezTo>
                <a:close/>
                <a:moveTo>
                  <a:pt x="506873" y="1008904"/>
                </a:moveTo>
                <a:cubicBezTo>
                  <a:pt x="506425" y="998569"/>
                  <a:pt x="512740" y="1007428"/>
                  <a:pt x="514522" y="1007913"/>
                </a:cubicBezTo>
                <a:cubicBezTo>
                  <a:pt x="515712" y="1014771"/>
                  <a:pt x="513540" y="1016391"/>
                  <a:pt x="513788" y="1021753"/>
                </a:cubicBezTo>
                <a:cubicBezTo>
                  <a:pt x="510788" y="1018895"/>
                  <a:pt x="512159" y="1007018"/>
                  <a:pt x="506873" y="1008904"/>
                </a:cubicBezTo>
                <a:close/>
                <a:moveTo>
                  <a:pt x="511540" y="675986"/>
                </a:moveTo>
                <a:cubicBezTo>
                  <a:pt x="510016" y="668423"/>
                  <a:pt x="503711" y="670719"/>
                  <a:pt x="502063" y="663432"/>
                </a:cubicBezTo>
                <a:cubicBezTo>
                  <a:pt x="502025" y="658384"/>
                  <a:pt x="507425" y="661794"/>
                  <a:pt x="509616" y="660213"/>
                </a:cubicBezTo>
                <a:cubicBezTo>
                  <a:pt x="509559" y="666899"/>
                  <a:pt x="512778" y="666804"/>
                  <a:pt x="512702" y="673538"/>
                </a:cubicBezTo>
                <a:cubicBezTo>
                  <a:pt x="514950" y="668461"/>
                  <a:pt x="516846" y="662842"/>
                  <a:pt x="521179" y="660994"/>
                </a:cubicBezTo>
                <a:cubicBezTo>
                  <a:pt x="522065" y="673471"/>
                  <a:pt x="514702" y="672138"/>
                  <a:pt x="520703" y="681692"/>
                </a:cubicBezTo>
                <a:cubicBezTo>
                  <a:pt x="519313" y="683806"/>
                  <a:pt x="517427" y="685120"/>
                  <a:pt x="514445" y="684768"/>
                </a:cubicBezTo>
                <a:cubicBezTo>
                  <a:pt x="514112" y="680720"/>
                  <a:pt x="515807" y="679796"/>
                  <a:pt x="515350" y="675529"/>
                </a:cubicBezTo>
                <a:cubicBezTo>
                  <a:pt x="511788" y="677682"/>
                  <a:pt x="510216" y="689988"/>
                  <a:pt x="505435" y="683644"/>
                </a:cubicBezTo>
                <a:cubicBezTo>
                  <a:pt x="511435" y="680672"/>
                  <a:pt x="505054" y="671766"/>
                  <a:pt x="511540" y="675986"/>
                </a:cubicBezTo>
                <a:close/>
                <a:moveTo>
                  <a:pt x="527714" y="1017695"/>
                </a:moveTo>
                <a:cubicBezTo>
                  <a:pt x="526342" y="1009152"/>
                  <a:pt x="533629" y="1014047"/>
                  <a:pt x="536448" y="1012009"/>
                </a:cubicBezTo>
                <a:cubicBezTo>
                  <a:pt x="537458" y="1022248"/>
                  <a:pt x="530742" y="1018972"/>
                  <a:pt x="527714" y="1017695"/>
                </a:cubicBezTo>
                <a:close/>
                <a:moveTo>
                  <a:pt x="521818" y="676967"/>
                </a:moveTo>
                <a:cubicBezTo>
                  <a:pt x="523513" y="669214"/>
                  <a:pt x="523313" y="666680"/>
                  <a:pt x="523732" y="660660"/>
                </a:cubicBezTo>
                <a:cubicBezTo>
                  <a:pt x="528390" y="657660"/>
                  <a:pt x="528018" y="664937"/>
                  <a:pt x="530371" y="666699"/>
                </a:cubicBezTo>
                <a:cubicBezTo>
                  <a:pt x="530447" y="669995"/>
                  <a:pt x="522494" y="671176"/>
                  <a:pt x="526828" y="674043"/>
                </a:cubicBezTo>
                <a:cubicBezTo>
                  <a:pt x="526552" y="677167"/>
                  <a:pt x="523713" y="676319"/>
                  <a:pt x="521818" y="676967"/>
                </a:cubicBezTo>
                <a:close/>
                <a:moveTo>
                  <a:pt x="533105" y="670919"/>
                </a:moveTo>
                <a:cubicBezTo>
                  <a:pt x="532495" y="664975"/>
                  <a:pt x="537982" y="668509"/>
                  <a:pt x="536562" y="661318"/>
                </a:cubicBezTo>
                <a:cubicBezTo>
                  <a:pt x="539058" y="661927"/>
                  <a:pt x="537086" y="671738"/>
                  <a:pt x="541934" y="667518"/>
                </a:cubicBezTo>
                <a:cubicBezTo>
                  <a:pt x="536848" y="661889"/>
                  <a:pt x="542573" y="659289"/>
                  <a:pt x="544468" y="667175"/>
                </a:cubicBezTo>
                <a:cubicBezTo>
                  <a:pt x="542420" y="675529"/>
                  <a:pt x="537086" y="674548"/>
                  <a:pt x="533105" y="670919"/>
                </a:cubicBezTo>
                <a:close/>
                <a:moveTo>
                  <a:pt x="543649" y="678758"/>
                </a:moveTo>
                <a:cubicBezTo>
                  <a:pt x="543658" y="683768"/>
                  <a:pt x="540630" y="684063"/>
                  <a:pt x="537467" y="684130"/>
                </a:cubicBezTo>
                <a:cubicBezTo>
                  <a:pt x="537381" y="681853"/>
                  <a:pt x="537277" y="679548"/>
                  <a:pt x="537201" y="677300"/>
                </a:cubicBezTo>
                <a:cubicBezTo>
                  <a:pt x="538458" y="677129"/>
                  <a:pt x="539734" y="676986"/>
                  <a:pt x="541010" y="676815"/>
                </a:cubicBezTo>
                <a:cubicBezTo>
                  <a:pt x="539458" y="683654"/>
                  <a:pt x="540134" y="679501"/>
                  <a:pt x="543649" y="678758"/>
                </a:cubicBezTo>
                <a:close/>
                <a:moveTo>
                  <a:pt x="553450" y="1021277"/>
                </a:moveTo>
                <a:cubicBezTo>
                  <a:pt x="551917" y="1013161"/>
                  <a:pt x="558346" y="1017457"/>
                  <a:pt x="560927" y="1015762"/>
                </a:cubicBezTo>
                <a:cubicBezTo>
                  <a:pt x="561746" y="1025458"/>
                  <a:pt x="556527" y="1022486"/>
                  <a:pt x="553450" y="1021277"/>
                </a:cubicBezTo>
                <a:close/>
                <a:moveTo>
                  <a:pt x="530209" y="373358"/>
                </a:moveTo>
                <a:cubicBezTo>
                  <a:pt x="529304" y="366243"/>
                  <a:pt x="532190" y="365004"/>
                  <a:pt x="530857" y="357251"/>
                </a:cubicBezTo>
                <a:cubicBezTo>
                  <a:pt x="534953" y="358632"/>
                  <a:pt x="541525" y="354984"/>
                  <a:pt x="542592" y="362623"/>
                </a:cubicBezTo>
                <a:cubicBezTo>
                  <a:pt x="531848" y="360204"/>
                  <a:pt x="535219" y="370138"/>
                  <a:pt x="530209" y="373358"/>
                </a:cubicBezTo>
                <a:close/>
                <a:moveTo>
                  <a:pt x="542668" y="589499"/>
                </a:moveTo>
                <a:cubicBezTo>
                  <a:pt x="543468" y="587537"/>
                  <a:pt x="544392" y="582993"/>
                  <a:pt x="542382" y="582651"/>
                </a:cubicBezTo>
                <a:cubicBezTo>
                  <a:pt x="547564" y="575193"/>
                  <a:pt x="546192" y="587461"/>
                  <a:pt x="549107" y="590956"/>
                </a:cubicBezTo>
                <a:cubicBezTo>
                  <a:pt x="548573" y="596586"/>
                  <a:pt x="546868" y="584432"/>
                  <a:pt x="542668" y="589499"/>
                </a:cubicBezTo>
                <a:close/>
                <a:moveTo>
                  <a:pt x="553745" y="675186"/>
                </a:moveTo>
                <a:cubicBezTo>
                  <a:pt x="552517" y="666852"/>
                  <a:pt x="559032" y="670576"/>
                  <a:pt x="559746" y="665223"/>
                </a:cubicBezTo>
                <a:cubicBezTo>
                  <a:pt x="564118" y="666766"/>
                  <a:pt x="560108" y="670328"/>
                  <a:pt x="562661" y="674053"/>
                </a:cubicBezTo>
                <a:cubicBezTo>
                  <a:pt x="564633" y="669966"/>
                  <a:pt x="570081" y="671262"/>
                  <a:pt x="574043" y="670290"/>
                </a:cubicBezTo>
                <a:cubicBezTo>
                  <a:pt x="567376" y="684149"/>
                  <a:pt x="560451" y="676558"/>
                  <a:pt x="553745" y="675186"/>
                </a:cubicBezTo>
                <a:close/>
                <a:moveTo>
                  <a:pt x="558308" y="660841"/>
                </a:moveTo>
                <a:cubicBezTo>
                  <a:pt x="563299" y="652640"/>
                  <a:pt x="570890" y="666413"/>
                  <a:pt x="576129" y="658546"/>
                </a:cubicBezTo>
                <a:cubicBezTo>
                  <a:pt x="573081" y="670090"/>
                  <a:pt x="563585" y="660251"/>
                  <a:pt x="558308" y="660841"/>
                </a:cubicBezTo>
                <a:close/>
                <a:moveTo>
                  <a:pt x="548678" y="354955"/>
                </a:moveTo>
                <a:cubicBezTo>
                  <a:pt x="551964" y="354774"/>
                  <a:pt x="550859" y="363614"/>
                  <a:pt x="554145" y="363452"/>
                </a:cubicBezTo>
                <a:cubicBezTo>
                  <a:pt x="551983" y="370919"/>
                  <a:pt x="545030" y="360108"/>
                  <a:pt x="548678" y="354955"/>
                </a:cubicBezTo>
                <a:close/>
                <a:moveTo>
                  <a:pt x="569138" y="515090"/>
                </a:moveTo>
                <a:cubicBezTo>
                  <a:pt x="576901" y="522205"/>
                  <a:pt x="572891" y="523634"/>
                  <a:pt x="581244" y="529568"/>
                </a:cubicBezTo>
                <a:cubicBezTo>
                  <a:pt x="573967" y="531435"/>
                  <a:pt x="568147" y="530273"/>
                  <a:pt x="569138" y="515090"/>
                </a:cubicBezTo>
                <a:close/>
                <a:moveTo>
                  <a:pt x="580758" y="678586"/>
                </a:moveTo>
                <a:cubicBezTo>
                  <a:pt x="581863" y="669585"/>
                  <a:pt x="589693" y="671071"/>
                  <a:pt x="593055" y="665585"/>
                </a:cubicBezTo>
                <a:cubicBezTo>
                  <a:pt x="591864" y="674386"/>
                  <a:pt x="599561" y="672290"/>
                  <a:pt x="607428" y="672890"/>
                </a:cubicBezTo>
                <a:cubicBezTo>
                  <a:pt x="606828" y="674824"/>
                  <a:pt x="606247" y="676805"/>
                  <a:pt x="606428" y="679910"/>
                </a:cubicBezTo>
                <a:cubicBezTo>
                  <a:pt x="602437" y="682387"/>
                  <a:pt x="602342" y="676805"/>
                  <a:pt x="599884" y="676157"/>
                </a:cubicBezTo>
                <a:cubicBezTo>
                  <a:pt x="600675" y="684463"/>
                  <a:pt x="593493" y="675395"/>
                  <a:pt x="592598" y="686273"/>
                </a:cubicBezTo>
                <a:cubicBezTo>
                  <a:pt x="591169" y="684616"/>
                  <a:pt x="586416" y="670785"/>
                  <a:pt x="586045" y="682511"/>
                </a:cubicBezTo>
                <a:cubicBezTo>
                  <a:pt x="584102" y="681568"/>
                  <a:pt x="582701" y="679548"/>
                  <a:pt x="580758" y="678586"/>
                </a:cubicBezTo>
                <a:close/>
                <a:moveTo>
                  <a:pt x="583692" y="591147"/>
                </a:moveTo>
                <a:cubicBezTo>
                  <a:pt x="585388" y="590947"/>
                  <a:pt x="587092" y="590718"/>
                  <a:pt x="588778" y="590499"/>
                </a:cubicBezTo>
                <a:cubicBezTo>
                  <a:pt x="590140" y="599138"/>
                  <a:pt x="583035" y="600072"/>
                  <a:pt x="583692" y="591147"/>
                </a:cubicBezTo>
                <a:close/>
                <a:moveTo>
                  <a:pt x="591617" y="564906"/>
                </a:moveTo>
                <a:cubicBezTo>
                  <a:pt x="592436" y="552152"/>
                  <a:pt x="599294" y="561657"/>
                  <a:pt x="605438" y="558562"/>
                </a:cubicBezTo>
                <a:cubicBezTo>
                  <a:pt x="602047" y="565934"/>
                  <a:pt x="598418" y="561429"/>
                  <a:pt x="591617" y="564906"/>
                </a:cubicBezTo>
                <a:close/>
                <a:moveTo>
                  <a:pt x="593969" y="592128"/>
                </a:moveTo>
                <a:cubicBezTo>
                  <a:pt x="592436" y="584032"/>
                  <a:pt x="598865" y="588308"/>
                  <a:pt x="601428" y="586603"/>
                </a:cubicBezTo>
                <a:cubicBezTo>
                  <a:pt x="601513" y="592433"/>
                  <a:pt x="597351" y="591642"/>
                  <a:pt x="593969" y="592128"/>
                </a:cubicBezTo>
                <a:close/>
                <a:moveTo>
                  <a:pt x="613791" y="672090"/>
                </a:moveTo>
                <a:cubicBezTo>
                  <a:pt x="615610" y="672043"/>
                  <a:pt x="617420" y="672014"/>
                  <a:pt x="617534" y="669319"/>
                </a:cubicBezTo>
                <a:cubicBezTo>
                  <a:pt x="622040" y="673110"/>
                  <a:pt x="613562" y="685702"/>
                  <a:pt x="613791" y="672090"/>
                </a:cubicBezTo>
                <a:close/>
                <a:moveTo>
                  <a:pt x="614163" y="617045"/>
                </a:moveTo>
                <a:cubicBezTo>
                  <a:pt x="616087" y="610892"/>
                  <a:pt x="619963" y="621341"/>
                  <a:pt x="620897" y="625351"/>
                </a:cubicBezTo>
                <a:cubicBezTo>
                  <a:pt x="617153" y="625665"/>
                  <a:pt x="616877" y="618846"/>
                  <a:pt x="614163" y="617045"/>
                </a:cubicBezTo>
                <a:close/>
                <a:moveTo>
                  <a:pt x="612086" y="532511"/>
                </a:moveTo>
                <a:cubicBezTo>
                  <a:pt x="615182" y="525948"/>
                  <a:pt x="622964" y="528653"/>
                  <a:pt x="629641" y="523396"/>
                </a:cubicBezTo>
                <a:cubicBezTo>
                  <a:pt x="628879" y="530053"/>
                  <a:pt x="621163" y="525920"/>
                  <a:pt x="622449" y="535778"/>
                </a:cubicBezTo>
                <a:cubicBezTo>
                  <a:pt x="619439" y="533759"/>
                  <a:pt x="614705" y="535302"/>
                  <a:pt x="612086" y="532511"/>
                </a:cubicBezTo>
                <a:close/>
                <a:moveTo>
                  <a:pt x="625002" y="535435"/>
                </a:moveTo>
                <a:cubicBezTo>
                  <a:pt x="627697" y="532597"/>
                  <a:pt x="635918" y="521157"/>
                  <a:pt x="636461" y="533978"/>
                </a:cubicBezTo>
                <a:cubicBezTo>
                  <a:pt x="630641" y="535311"/>
                  <a:pt x="630403" y="537197"/>
                  <a:pt x="625002" y="535435"/>
                </a:cubicBezTo>
                <a:close/>
                <a:moveTo>
                  <a:pt x="643090" y="604177"/>
                </a:moveTo>
                <a:cubicBezTo>
                  <a:pt x="647062" y="602548"/>
                  <a:pt x="647757" y="607711"/>
                  <a:pt x="652110" y="605320"/>
                </a:cubicBezTo>
                <a:cubicBezTo>
                  <a:pt x="653006" y="612426"/>
                  <a:pt x="650653" y="614464"/>
                  <a:pt x="650119" y="619322"/>
                </a:cubicBezTo>
                <a:cubicBezTo>
                  <a:pt x="647986" y="619579"/>
                  <a:pt x="645871" y="619855"/>
                  <a:pt x="643747" y="620141"/>
                </a:cubicBezTo>
                <a:cubicBezTo>
                  <a:pt x="642147" y="614083"/>
                  <a:pt x="642004" y="610597"/>
                  <a:pt x="643090" y="604177"/>
                </a:cubicBezTo>
                <a:close/>
                <a:moveTo>
                  <a:pt x="655177" y="907444"/>
                </a:moveTo>
                <a:cubicBezTo>
                  <a:pt x="652986" y="899043"/>
                  <a:pt x="658501" y="902624"/>
                  <a:pt x="657263" y="895718"/>
                </a:cubicBezTo>
                <a:cubicBezTo>
                  <a:pt x="660273" y="897137"/>
                  <a:pt x="659082" y="909691"/>
                  <a:pt x="655177" y="907444"/>
                </a:cubicBezTo>
                <a:close/>
                <a:moveTo>
                  <a:pt x="661264" y="899785"/>
                </a:moveTo>
                <a:cubicBezTo>
                  <a:pt x="669560" y="899928"/>
                  <a:pt x="666474" y="895385"/>
                  <a:pt x="676370" y="893289"/>
                </a:cubicBezTo>
                <a:cubicBezTo>
                  <a:pt x="676380" y="897395"/>
                  <a:pt x="678132" y="897871"/>
                  <a:pt x="678009" y="902243"/>
                </a:cubicBezTo>
                <a:cubicBezTo>
                  <a:pt x="671770" y="898995"/>
                  <a:pt x="666531" y="910787"/>
                  <a:pt x="660264" y="906786"/>
                </a:cubicBezTo>
                <a:cubicBezTo>
                  <a:pt x="660216" y="899576"/>
                  <a:pt x="660616" y="893099"/>
                  <a:pt x="664797" y="892451"/>
                </a:cubicBezTo>
                <a:cubicBezTo>
                  <a:pt x="665245" y="897423"/>
                  <a:pt x="664064" y="899852"/>
                  <a:pt x="661264" y="899785"/>
                </a:cubicBezTo>
                <a:close/>
                <a:moveTo>
                  <a:pt x="658663" y="609073"/>
                </a:moveTo>
                <a:cubicBezTo>
                  <a:pt x="657158" y="608873"/>
                  <a:pt x="657416" y="605063"/>
                  <a:pt x="657101" y="602396"/>
                </a:cubicBezTo>
                <a:cubicBezTo>
                  <a:pt x="660035" y="601291"/>
                  <a:pt x="662016" y="602148"/>
                  <a:pt x="663559" y="603863"/>
                </a:cubicBezTo>
                <a:cubicBezTo>
                  <a:pt x="663788" y="612397"/>
                  <a:pt x="658606" y="604653"/>
                  <a:pt x="658663" y="609073"/>
                </a:cubicBezTo>
                <a:close/>
                <a:moveTo>
                  <a:pt x="661483" y="679729"/>
                </a:moveTo>
                <a:cubicBezTo>
                  <a:pt x="659273" y="674395"/>
                  <a:pt x="665540" y="672500"/>
                  <a:pt x="665217" y="676986"/>
                </a:cubicBezTo>
                <a:cubicBezTo>
                  <a:pt x="668693" y="674291"/>
                  <a:pt x="663121" y="671147"/>
                  <a:pt x="666112" y="667699"/>
                </a:cubicBezTo>
                <a:cubicBezTo>
                  <a:pt x="668693" y="668938"/>
                  <a:pt x="669760" y="673367"/>
                  <a:pt x="670398" y="678596"/>
                </a:cubicBezTo>
                <a:cubicBezTo>
                  <a:pt x="667417" y="678996"/>
                  <a:pt x="664435" y="679358"/>
                  <a:pt x="661483" y="679729"/>
                </a:cubicBezTo>
                <a:close/>
                <a:moveTo>
                  <a:pt x="672570" y="669185"/>
                </a:moveTo>
                <a:cubicBezTo>
                  <a:pt x="669055" y="667614"/>
                  <a:pt x="674970" y="661603"/>
                  <a:pt x="676313" y="666394"/>
                </a:cubicBezTo>
                <a:cubicBezTo>
                  <a:pt x="676875" y="671547"/>
                  <a:pt x="676342" y="675015"/>
                  <a:pt x="674122" y="675872"/>
                </a:cubicBezTo>
                <a:cubicBezTo>
                  <a:pt x="675523" y="679358"/>
                  <a:pt x="677732" y="680672"/>
                  <a:pt x="679304" y="677472"/>
                </a:cubicBezTo>
                <a:cubicBezTo>
                  <a:pt x="679294" y="674224"/>
                  <a:pt x="679266" y="671014"/>
                  <a:pt x="677751" y="670785"/>
                </a:cubicBezTo>
                <a:cubicBezTo>
                  <a:pt x="677742" y="664699"/>
                  <a:pt x="689524" y="675015"/>
                  <a:pt x="683028" y="674719"/>
                </a:cubicBezTo>
                <a:cubicBezTo>
                  <a:pt x="684086" y="679577"/>
                  <a:pt x="689724" y="673929"/>
                  <a:pt x="687848" y="667233"/>
                </a:cubicBezTo>
                <a:cubicBezTo>
                  <a:pt x="688934" y="668309"/>
                  <a:pt x="690029" y="669328"/>
                  <a:pt x="691772" y="669014"/>
                </a:cubicBezTo>
                <a:cubicBezTo>
                  <a:pt x="692534" y="682349"/>
                  <a:pt x="689820" y="673843"/>
                  <a:pt x="689943" y="687587"/>
                </a:cubicBezTo>
                <a:cubicBezTo>
                  <a:pt x="683743" y="689140"/>
                  <a:pt x="678656" y="683835"/>
                  <a:pt x="671760" y="680710"/>
                </a:cubicBezTo>
                <a:cubicBezTo>
                  <a:pt x="671408" y="676586"/>
                  <a:pt x="675599" y="664118"/>
                  <a:pt x="672570" y="669185"/>
                </a:cubicBezTo>
                <a:close/>
                <a:moveTo>
                  <a:pt x="692658" y="1076846"/>
                </a:moveTo>
                <a:cubicBezTo>
                  <a:pt x="692782" y="1079875"/>
                  <a:pt x="692896" y="1082913"/>
                  <a:pt x="693020" y="1085961"/>
                </a:cubicBezTo>
                <a:cubicBezTo>
                  <a:pt x="688191" y="1088400"/>
                  <a:pt x="687677" y="1075693"/>
                  <a:pt x="692658" y="1076846"/>
                </a:cubicBezTo>
                <a:close/>
                <a:moveTo>
                  <a:pt x="694287" y="1085799"/>
                </a:moveTo>
                <a:cubicBezTo>
                  <a:pt x="697249" y="1090609"/>
                  <a:pt x="698563" y="1083342"/>
                  <a:pt x="703212" y="1084666"/>
                </a:cubicBezTo>
                <a:cubicBezTo>
                  <a:pt x="701269" y="1089466"/>
                  <a:pt x="703440" y="1087552"/>
                  <a:pt x="703574" y="1093810"/>
                </a:cubicBezTo>
                <a:cubicBezTo>
                  <a:pt x="698868" y="1094439"/>
                  <a:pt x="694754" y="1093896"/>
                  <a:pt x="694287" y="1085799"/>
                </a:cubicBezTo>
                <a:close/>
                <a:moveTo>
                  <a:pt x="686571" y="699446"/>
                </a:moveTo>
                <a:cubicBezTo>
                  <a:pt x="686076" y="695817"/>
                  <a:pt x="687629" y="695360"/>
                  <a:pt x="687591" y="692464"/>
                </a:cubicBezTo>
                <a:cubicBezTo>
                  <a:pt x="691001" y="690359"/>
                  <a:pt x="690324" y="696684"/>
                  <a:pt x="692858" y="696369"/>
                </a:cubicBezTo>
                <a:cubicBezTo>
                  <a:pt x="693268" y="701303"/>
                  <a:pt x="688381" y="697989"/>
                  <a:pt x="686571" y="699446"/>
                </a:cubicBezTo>
                <a:close/>
                <a:moveTo>
                  <a:pt x="716604" y="681882"/>
                </a:moveTo>
                <a:cubicBezTo>
                  <a:pt x="716709" y="678691"/>
                  <a:pt x="723519" y="682196"/>
                  <a:pt x="723243" y="687902"/>
                </a:cubicBezTo>
                <a:cubicBezTo>
                  <a:pt x="718604" y="690959"/>
                  <a:pt x="718947" y="683644"/>
                  <a:pt x="716604" y="681882"/>
                </a:cubicBezTo>
                <a:close/>
                <a:moveTo>
                  <a:pt x="727977" y="710219"/>
                </a:moveTo>
                <a:cubicBezTo>
                  <a:pt x="731282" y="713248"/>
                  <a:pt x="736473" y="712410"/>
                  <a:pt x="737349" y="720477"/>
                </a:cubicBezTo>
                <a:cubicBezTo>
                  <a:pt x="731749" y="722201"/>
                  <a:pt x="729129" y="717706"/>
                  <a:pt x="727977" y="710219"/>
                </a:cubicBezTo>
                <a:close/>
                <a:moveTo>
                  <a:pt x="739531" y="711047"/>
                </a:moveTo>
                <a:cubicBezTo>
                  <a:pt x="741997" y="711714"/>
                  <a:pt x="742102" y="717239"/>
                  <a:pt x="746084" y="714791"/>
                </a:cubicBezTo>
                <a:cubicBezTo>
                  <a:pt x="744274" y="717715"/>
                  <a:pt x="743236" y="721754"/>
                  <a:pt x="739997" y="722440"/>
                </a:cubicBezTo>
                <a:cubicBezTo>
                  <a:pt x="737426" y="718382"/>
                  <a:pt x="740588" y="718210"/>
                  <a:pt x="739531" y="711047"/>
                </a:cubicBezTo>
                <a:close/>
                <a:moveTo>
                  <a:pt x="768515" y="1245905"/>
                </a:moveTo>
                <a:cubicBezTo>
                  <a:pt x="770658" y="1244790"/>
                  <a:pt x="770992" y="1247391"/>
                  <a:pt x="771249" y="1250172"/>
                </a:cubicBezTo>
                <a:cubicBezTo>
                  <a:pt x="774868" y="1250096"/>
                  <a:pt x="773868" y="1241219"/>
                  <a:pt x="777526" y="1247057"/>
                </a:cubicBezTo>
                <a:cubicBezTo>
                  <a:pt x="776488" y="1253068"/>
                  <a:pt x="768677" y="1254763"/>
                  <a:pt x="768515" y="1245905"/>
                </a:cubicBezTo>
                <a:close/>
                <a:moveTo>
                  <a:pt x="761190" y="676177"/>
                </a:moveTo>
                <a:cubicBezTo>
                  <a:pt x="761790" y="664861"/>
                  <a:pt x="768410" y="677748"/>
                  <a:pt x="766734" y="686940"/>
                </a:cubicBezTo>
                <a:cubicBezTo>
                  <a:pt x="763838" y="685521"/>
                  <a:pt x="766429" y="672795"/>
                  <a:pt x="761190" y="676177"/>
                </a:cubicBezTo>
                <a:close/>
                <a:moveTo>
                  <a:pt x="763924" y="712505"/>
                </a:moveTo>
                <a:cubicBezTo>
                  <a:pt x="768410" y="716924"/>
                  <a:pt x="769620" y="712762"/>
                  <a:pt x="774297" y="715782"/>
                </a:cubicBezTo>
                <a:cubicBezTo>
                  <a:pt x="775002" y="721163"/>
                  <a:pt x="768439" y="715258"/>
                  <a:pt x="770744" y="723106"/>
                </a:cubicBezTo>
                <a:cubicBezTo>
                  <a:pt x="768867" y="718753"/>
                  <a:pt x="764991" y="718496"/>
                  <a:pt x="763924" y="712505"/>
                </a:cubicBezTo>
                <a:close/>
                <a:moveTo>
                  <a:pt x="796271" y="1267603"/>
                </a:moveTo>
                <a:cubicBezTo>
                  <a:pt x="795090" y="1258783"/>
                  <a:pt x="803624" y="1263012"/>
                  <a:pt x="802719" y="1269070"/>
                </a:cubicBezTo>
                <a:cubicBezTo>
                  <a:pt x="799700" y="1270384"/>
                  <a:pt x="799786" y="1265260"/>
                  <a:pt x="796271" y="1267603"/>
                </a:cubicBezTo>
                <a:close/>
                <a:moveTo>
                  <a:pt x="775287" y="740870"/>
                </a:moveTo>
                <a:cubicBezTo>
                  <a:pt x="776249" y="738080"/>
                  <a:pt x="776735" y="734546"/>
                  <a:pt x="776078" y="729288"/>
                </a:cubicBezTo>
                <a:cubicBezTo>
                  <a:pt x="782774" y="730107"/>
                  <a:pt x="781984" y="746290"/>
                  <a:pt x="775287" y="740870"/>
                </a:cubicBezTo>
                <a:close/>
                <a:moveTo>
                  <a:pt x="778735" y="763311"/>
                </a:moveTo>
                <a:cubicBezTo>
                  <a:pt x="779431" y="755215"/>
                  <a:pt x="783098" y="760139"/>
                  <a:pt x="785108" y="762530"/>
                </a:cubicBezTo>
                <a:cubicBezTo>
                  <a:pt x="784984" y="767912"/>
                  <a:pt x="779564" y="764549"/>
                  <a:pt x="778735" y="763311"/>
                </a:cubicBezTo>
                <a:close/>
                <a:moveTo>
                  <a:pt x="791204" y="851132"/>
                </a:moveTo>
                <a:cubicBezTo>
                  <a:pt x="795061" y="854685"/>
                  <a:pt x="801453" y="852999"/>
                  <a:pt x="800757" y="865953"/>
                </a:cubicBezTo>
                <a:cubicBezTo>
                  <a:pt x="797633" y="856285"/>
                  <a:pt x="791794" y="866791"/>
                  <a:pt x="791204" y="851132"/>
                </a:cubicBezTo>
                <a:close/>
                <a:moveTo>
                  <a:pt x="808091" y="1243162"/>
                </a:moveTo>
                <a:cubicBezTo>
                  <a:pt x="811644" y="1244886"/>
                  <a:pt x="816921" y="1243047"/>
                  <a:pt x="816197" y="1253572"/>
                </a:cubicBezTo>
                <a:cubicBezTo>
                  <a:pt x="811863" y="1253477"/>
                  <a:pt x="808263" y="1251858"/>
                  <a:pt x="808091" y="1243162"/>
                </a:cubicBezTo>
                <a:close/>
                <a:moveTo>
                  <a:pt x="791842" y="738746"/>
                </a:moveTo>
                <a:cubicBezTo>
                  <a:pt x="796747" y="735165"/>
                  <a:pt x="795176" y="744995"/>
                  <a:pt x="798481" y="744756"/>
                </a:cubicBezTo>
                <a:cubicBezTo>
                  <a:pt x="797528" y="748309"/>
                  <a:pt x="794518" y="748576"/>
                  <a:pt x="792290" y="750148"/>
                </a:cubicBezTo>
                <a:cubicBezTo>
                  <a:pt x="789727" y="746128"/>
                  <a:pt x="792899" y="745928"/>
                  <a:pt x="791842" y="738746"/>
                </a:cubicBezTo>
                <a:close/>
                <a:moveTo>
                  <a:pt x="802300" y="744280"/>
                </a:moveTo>
                <a:cubicBezTo>
                  <a:pt x="802300" y="737146"/>
                  <a:pt x="808492" y="739632"/>
                  <a:pt x="812321" y="738413"/>
                </a:cubicBezTo>
                <a:cubicBezTo>
                  <a:pt x="810558" y="747214"/>
                  <a:pt x="804672" y="745366"/>
                  <a:pt x="802300" y="744280"/>
                </a:cubicBezTo>
                <a:close/>
                <a:moveTo>
                  <a:pt x="810768" y="860085"/>
                </a:moveTo>
                <a:cubicBezTo>
                  <a:pt x="810168" y="854161"/>
                  <a:pt x="809863" y="848722"/>
                  <a:pt x="814206" y="850474"/>
                </a:cubicBezTo>
                <a:cubicBezTo>
                  <a:pt x="813864" y="854913"/>
                  <a:pt x="814149" y="860323"/>
                  <a:pt x="810768" y="860085"/>
                </a:cubicBezTo>
                <a:close/>
                <a:moveTo>
                  <a:pt x="808492" y="803078"/>
                </a:moveTo>
                <a:cubicBezTo>
                  <a:pt x="808825" y="797954"/>
                  <a:pt x="815178" y="800430"/>
                  <a:pt x="816131" y="802116"/>
                </a:cubicBezTo>
                <a:cubicBezTo>
                  <a:pt x="815149" y="805564"/>
                  <a:pt x="815474" y="811079"/>
                  <a:pt x="811301" y="809593"/>
                </a:cubicBezTo>
                <a:cubicBezTo>
                  <a:pt x="813007" y="806021"/>
                  <a:pt x="812006" y="802240"/>
                  <a:pt x="808492" y="803078"/>
                </a:cubicBezTo>
                <a:close/>
                <a:moveTo>
                  <a:pt x="838791" y="824424"/>
                </a:moveTo>
                <a:cubicBezTo>
                  <a:pt x="837086" y="824643"/>
                  <a:pt x="835381" y="824862"/>
                  <a:pt x="833685" y="825090"/>
                </a:cubicBezTo>
                <a:cubicBezTo>
                  <a:pt x="833504" y="818385"/>
                  <a:pt x="837324" y="817851"/>
                  <a:pt x="838333" y="813032"/>
                </a:cubicBezTo>
                <a:cubicBezTo>
                  <a:pt x="840886" y="815632"/>
                  <a:pt x="835505" y="818118"/>
                  <a:pt x="838791" y="824424"/>
                </a:cubicBezTo>
                <a:close/>
                <a:moveTo>
                  <a:pt x="875062" y="1252954"/>
                </a:moveTo>
                <a:cubicBezTo>
                  <a:pt x="876005" y="1249429"/>
                  <a:pt x="878043" y="1247648"/>
                  <a:pt x="881244" y="1247581"/>
                </a:cubicBezTo>
                <a:cubicBezTo>
                  <a:pt x="883577" y="1257097"/>
                  <a:pt x="876643" y="1255601"/>
                  <a:pt x="875062" y="1252954"/>
                </a:cubicBezTo>
                <a:close/>
                <a:moveTo>
                  <a:pt x="885825" y="816137"/>
                </a:moveTo>
                <a:cubicBezTo>
                  <a:pt x="884920" y="807403"/>
                  <a:pt x="895255" y="811231"/>
                  <a:pt x="893654" y="819690"/>
                </a:cubicBezTo>
                <a:cubicBezTo>
                  <a:pt x="888987" y="822738"/>
                  <a:pt x="889788" y="814499"/>
                  <a:pt x="885825" y="816137"/>
                </a:cubicBezTo>
                <a:close/>
                <a:moveTo>
                  <a:pt x="898627" y="1073464"/>
                </a:moveTo>
                <a:cubicBezTo>
                  <a:pt x="899170" y="1070016"/>
                  <a:pt x="900294" y="1067492"/>
                  <a:pt x="900817" y="1064035"/>
                </a:cubicBezTo>
                <a:cubicBezTo>
                  <a:pt x="902770" y="1068206"/>
                  <a:pt x="905808" y="1070178"/>
                  <a:pt x="908818" y="1072159"/>
                </a:cubicBezTo>
                <a:cubicBezTo>
                  <a:pt x="907456" y="1082332"/>
                  <a:pt x="902246" y="1073245"/>
                  <a:pt x="898627" y="1073464"/>
                </a:cubicBezTo>
                <a:close/>
                <a:moveTo>
                  <a:pt x="957767" y="1079665"/>
                </a:moveTo>
                <a:cubicBezTo>
                  <a:pt x="958120" y="1074503"/>
                  <a:pt x="959701" y="1071264"/>
                  <a:pt x="962511" y="1069864"/>
                </a:cubicBezTo>
                <a:cubicBezTo>
                  <a:pt x="962625" y="1072931"/>
                  <a:pt x="962740" y="1075988"/>
                  <a:pt x="962873" y="1079037"/>
                </a:cubicBezTo>
                <a:cubicBezTo>
                  <a:pt x="961158" y="1079227"/>
                  <a:pt x="959472" y="1079455"/>
                  <a:pt x="957767" y="1079665"/>
                </a:cubicBezTo>
                <a:close/>
                <a:moveTo>
                  <a:pt x="987142" y="1334897"/>
                </a:moveTo>
                <a:cubicBezTo>
                  <a:pt x="993343" y="1336021"/>
                  <a:pt x="997487" y="1341526"/>
                  <a:pt x="1005249" y="1339460"/>
                </a:cubicBezTo>
                <a:cubicBezTo>
                  <a:pt x="1005478" y="1345717"/>
                  <a:pt x="999458" y="1345622"/>
                  <a:pt x="997696" y="1342717"/>
                </a:cubicBezTo>
                <a:cubicBezTo>
                  <a:pt x="997296" y="1347670"/>
                  <a:pt x="999687" y="1346813"/>
                  <a:pt x="1001706" y="1346775"/>
                </a:cubicBezTo>
                <a:cubicBezTo>
                  <a:pt x="996420" y="1348394"/>
                  <a:pt x="988904" y="1345289"/>
                  <a:pt x="987142" y="1334897"/>
                </a:cubicBezTo>
                <a:close/>
                <a:moveTo>
                  <a:pt x="1079659" y="1407887"/>
                </a:moveTo>
                <a:cubicBezTo>
                  <a:pt x="1079040" y="1401915"/>
                  <a:pt x="1082078" y="1401639"/>
                  <a:pt x="1084478" y="1400381"/>
                </a:cubicBezTo>
                <a:cubicBezTo>
                  <a:pt x="1085860" y="1408411"/>
                  <a:pt x="1082231" y="1412059"/>
                  <a:pt x="1079659" y="1407887"/>
                </a:cubicBezTo>
                <a:close/>
                <a:moveTo>
                  <a:pt x="1235545" y="886060"/>
                </a:moveTo>
                <a:cubicBezTo>
                  <a:pt x="1236850" y="892365"/>
                  <a:pt x="1233983" y="892213"/>
                  <a:pt x="1234735" y="897642"/>
                </a:cubicBezTo>
                <a:cubicBezTo>
                  <a:pt x="1230935" y="897919"/>
                  <a:pt x="1230763" y="884460"/>
                  <a:pt x="1235545" y="886060"/>
                </a:cubicBezTo>
                <a:close/>
                <a:moveTo>
                  <a:pt x="1273188" y="1477153"/>
                </a:moveTo>
                <a:cubicBezTo>
                  <a:pt x="1270854" y="1469552"/>
                  <a:pt x="1281274" y="1465266"/>
                  <a:pt x="1280731" y="1473886"/>
                </a:cubicBezTo>
                <a:cubicBezTo>
                  <a:pt x="1276055" y="1470476"/>
                  <a:pt x="1277665" y="1475800"/>
                  <a:pt x="1273188" y="1477153"/>
                </a:cubicBezTo>
                <a:close/>
                <a:moveTo>
                  <a:pt x="1295819" y="1595682"/>
                </a:moveTo>
                <a:cubicBezTo>
                  <a:pt x="1296858" y="1590167"/>
                  <a:pt x="1295667" y="1581185"/>
                  <a:pt x="1300382" y="1581356"/>
                </a:cubicBezTo>
                <a:cubicBezTo>
                  <a:pt x="1301125" y="1586690"/>
                  <a:pt x="1300153" y="1595282"/>
                  <a:pt x="1295819" y="1595682"/>
                </a:cubicBezTo>
                <a:close/>
                <a:moveTo>
                  <a:pt x="1422645" y="1533684"/>
                </a:moveTo>
                <a:cubicBezTo>
                  <a:pt x="1421873" y="1525359"/>
                  <a:pt x="1427016" y="1526187"/>
                  <a:pt x="1429922" y="1523587"/>
                </a:cubicBezTo>
                <a:cubicBezTo>
                  <a:pt x="1430931" y="1536856"/>
                  <a:pt x="1426083" y="1529960"/>
                  <a:pt x="1422645" y="1533684"/>
                </a:cubicBezTo>
                <a:close/>
                <a:moveTo>
                  <a:pt x="1448038" y="49936"/>
                </a:moveTo>
                <a:cubicBezTo>
                  <a:pt x="1442018" y="50022"/>
                  <a:pt x="1437637" y="43564"/>
                  <a:pt x="1435389" y="53832"/>
                </a:cubicBezTo>
                <a:cubicBezTo>
                  <a:pt x="1426874" y="42497"/>
                  <a:pt x="1441142" y="36944"/>
                  <a:pt x="1445028" y="38868"/>
                </a:cubicBezTo>
                <a:cubicBezTo>
                  <a:pt x="1443581" y="38144"/>
                  <a:pt x="1444466" y="48955"/>
                  <a:pt x="1446390" y="40983"/>
                </a:cubicBezTo>
                <a:cubicBezTo>
                  <a:pt x="1448410" y="42697"/>
                  <a:pt x="1446190" y="44460"/>
                  <a:pt x="1448038" y="49936"/>
                </a:cubicBezTo>
                <a:close/>
                <a:moveTo>
                  <a:pt x="1490806" y="1380598"/>
                </a:moveTo>
                <a:cubicBezTo>
                  <a:pt x="1486967" y="1376540"/>
                  <a:pt x="1495473" y="1373740"/>
                  <a:pt x="1496806" y="1370682"/>
                </a:cubicBezTo>
                <a:cubicBezTo>
                  <a:pt x="1500664" y="1374702"/>
                  <a:pt x="1492167" y="1377560"/>
                  <a:pt x="1490806" y="1380598"/>
                </a:cubicBezTo>
                <a:close/>
                <a:moveTo>
                  <a:pt x="1502102" y="1374597"/>
                </a:moveTo>
                <a:cubicBezTo>
                  <a:pt x="1501892" y="1370044"/>
                  <a:pt x="1498511" y="1372121"/>
                  <a:pt x="1499178" y="1365796"/>
                </a:cubicBezTo>
                <a:cubicBezTo>
                  <a:pt x="1513704" y="1359110"/>
                  <a:pt x="1521323" y="1366406"/>
                  <a:pt x="1533487" y="1359090"/>
                </a:cubicBezTo>
                <a:cubicBezTo>
                  <a:pt x="1527553" y="1349461"/>
                  <a:pt x="1537650" y="1350156"/>
                  <a:pt x="1532668" y="1338583"/>
                </a:cubicBezTo>
                <a:cubicBezTo>
                  <a:pt x="1529458" y="1340031"/>
                  <a:pt x="1526934" y="1342565"/>
                  <a:pt x="1525305" y="1346384"/>
                </a:cubicBezTo>
                <a:cubicBezTo>
                  <a:pt x="1521162" y="1344279"/>
                  <a:pt x="1525210" y="1337297"/>
                  <a:pt x="1518571" y="1338097"/>
                </a:cubicBezTo>
                <a:cubicBezTo>
                  <a:pt x="1518952" y="1331563"/>
                  <a:pt x="1521276" y="1328039"/>
                  <a:pt x="1521762" y="1321629"/>
                </a:cubicBezTo>
                <a:cubicBezTo>
                  <a:pt x="1526829" y="1321724"/>
                  <a:pt x="1520638" y="1329744"/>
                  <a:pt x="1525858" y="1327972"/>
                </a:cubicBezTo>
                <a:cubicBezTo>
                  <a:pt x="1526581" y="1333421"/>
                  <a:pt x="1523714" y="1333259"/>
                  <a:pt x="1525029" y="1339555"/>
                </a:cubicBezTo>
                <a:cubicBezTo>
                  <a:pt x="1525914" y="1330925"/>
                  <a:pt x="1532630" y="1331373"/>
                  <a:pt x="1536040" y="1326687"/>
                </a:cubicBezTo>
                <a:cubicBezTo>
                  <a:pt x="1534087" y="1342136"/>
                  <a:pt x="1541440" y="1336392"/>
                  <a:pt x="1538030" y="1344784"/>
                </a:cubicBezTo>
                <a:cubicBezTo>
                  <a:pt x="1538021" y="1349727"/>
                  <a:pt x="1542583" y="1345232"/>
                  <a:pt x="1544488" y="1346251"/>
                </a:cubicBezTo>
                <a:cubicBezTo>
                  <a:pt x="1544803" y="1350308"/>
                  <a:pt x="1543126" y="1351242"/>
                  <a:pt x="1543583" y="1355519"/>
                </a:cubicBezTo>
                <a:cubicBezTo>
                  <a:pt x="1540583" y="1355204"/>
                  <a:pt x="1538145" y="1351747"/>
                  <a:pt x="1535944" y="1356509"/>
                </a:cubicBezTo>
                <a:cubicBezTo>
                  <a:pt x="1537373" y="1360129"/>
                  <a:pt x="1541898" y="1357366"/>
                  <a:pt x="1542574" y="1362538"/>
                </a:cubicBezTo>
                <a:cubicBezTo>
                  <a:pt x="1539583" y="1365910"/>
                  <a:pt x="1536392" y="1364091"/>
                  <a:pt x="1531125" y="1363986"/>
                </a:cubicBezTo>
                <a:cubicBezTo>
                  <a:pt x="1534640" y="1368273"/>
                  <a:pt x="1535154" y="1378721"/>
                  <a:pt x="1541850" y="1376397"/>
                </a:cubicBezTo>
                <a:cubicBezTo>
                  <a:pt x="1543402" y="1383084"/>
                  <a:pt x="1539173" y="1380769"/>
                  <a:pt x="1536945" y="1381598"/>
                </a:cubicBezTo>
                <a:cubicBezTo>
                  <a:pt x="1536478" y="1388951"/>
                  <a:pt x="1539612" y="1388332"/>
                  <a:pt x="1537402" y="1393009"/>
                </a:cubicBezTo>
                <a:cubicBezTo>
                  <a:pt x="1540859" y="1389914"/>
                  <a:pt x="1543917" y="1389523"/>
                  <a:pt x="1547584" y="1391704"/>
                </a:cubicBezTo>
                <a:cubicBezTo>
                  <a:pt x="1546984" y="1399219"/>
                  <a:pt x="1540450" y="1394238"/>
                  <a:pt x="1544212" y="1403601"/>
                </a:cubicBezTo>
                <a:cubicBezTo>
                  <a:pt x="1540212" y="1406096"/>
                  <a:pt x="1540097" y="1400600"/>
                  <a:pt x="1538859" y="1397391"/>
                </a:cubicBezTo>
                <a:cubicBezTo>
                  <a:pt x="1537373" y="1397962"/>
                  <a:pt x="1537945" y="1401677"/>
                  <a:pt x="1537840" y="1404411"/>
                </a:cubicBezTo>
                <a:cubicBezTo>
                  <a:pt x="1535154" y="1403477"/>
                  <a:pt x="1535011" y="1401181"/>
                  <a:pt x="1536306" y="1397724"/>
                </a:cubicBezTo>
                <a:cubicBezTo>
                  <a:pt x="1533697" y="1399362"/>
                  <a:pt x="1532449" y="1404763"/>
                  <a:pt x="1530020" y="1400820"/>
                </a:cubicBezTo>
                <a:cubicBezTo>
                  <a:pt x="1529524" y="1397171"/>
                  <a:pt x="1531077" y="1396714"/>
                  <a:pt x="1531030" y="1393809"/>
                </a:cubicBezTo>
                <a:cubicBezTo>
                  <a:pt x="1524448" y="1385322"/>
                  <a:pt x="1516094" y="1398171"/>
                  <a:pt x="1506836" y="1396886"/>
                </a:cubicBezTo>
                <a:cubicBezTo>
                  <a:pt x="1507541" y="1401181"/>
                  <a:pt x="1510627" y="1400581"/>
                  <a:pt x="1509817" y="1407982"/>
                </a:cubicBezTo>
                <a:cubicBezTo>
                  <a:pt x="1506083" y="1408297"/>
                  <a:pt x="1506693" y="1399657"/>
                  <a:pt x="1501912" y="1402096"/>
                </a:cubicBezTo>
                <a:cubicBezTo>
                  <a:pt x="1503788" y="1390923"/>
                  <a:pt x="1497273" y="1394219"/>
                  <a:pt x="1493815" y="1391685"/>
                </a:cubicBezTo>
                <a:cubicBezTo>
                  <a:pt x="1493853" y="1381770"/>
                  <a:pt x="1496130" y="1375321"/>
                  <a:pt x="1502102" y="1374597"/>
                </a:cubicBezTo>
                <a:close/>
                <a:moveTo>
                  <a:pt x="1510922" y="1339097"/>
                </a:moveTo>
                <a:cubicBezTo>
                  <a:pt x="1512094" y="1335916"/>
                  <a:pt x="1511827" y="1330515"/>
                  <a:pt x="1513008" y="1327344"/>
                </a:cubicBezTo>
                <a:cubicBezTo>
                  <a:pt x="1515132" y="1327087"/>
                  <a:pt x="1517256" y="1326810"/>
                  <a:pt x="1519371" y="1326553"/>
                </a:cubicBezTo>
                <a:cubicBezTo>
                  <a:pt x="1518733" y="1336535"/>
                  <a:pt x="1513942" y="1330535"/>
                  <a:pt x="1510922" y="1339097"/>
                </a:cubicBezTo>
                <a:close/>
                <a:moveTo>
                  <a:pt x="1503093" y="1335497"/>
                </a:moveTo>
                <a:cubicBezTo>
                  <a:pt x="1504036" y="1331973"/>
                  <a:pt x="1506093" y="1330173"/>
                  <a:pt x="1509275" y="1330135"/>
                </a:cubicBezTo>
                <a:cubicBezTo>
                  <a:pt x="1509360" y="1332401"/>
                  <a:pt x="1509446" y="1334678"/>
                  <a:pt x="1509541" y="1336935"/>
                </a:cubicBezTo>
                <a:cubicBezTo>
                  <a:pt x="1506522" y="1338297"/>
                  <a:pt x="1506617" y="1333144"/>
                  <a:pt x="1503093" y="1335497"/>
                </a:cubicBezTo>
                <a:close/>
                <a:moveTo>
                  <a:pt x="1517628" y="1539923"/>
                </a:moveTo>
                <a:cubicBezTo>
                  <a:pt x="1517828" y="1533798"/>
                  <a:pt x="1520676" y="1531769"/>
                  <a:pt x="1523619" y="1529960"/>
                </a:cubicBezTo>
                <a:cubicBezTo>
                  <a:pt x="1524105" y="1537113"/>
                  <a:pt x="1520676" y="1538199"/>
                  <a:pt x="1517628" y="1539923"/>
                </a:cubicBezTo>
                <a:close/>
                <a:moveTo>
                  <a:pt x="1461964" y="45860"/>
                </a:moveTo>
                <a:cubicBezTo>
                  <a:pt x="1469679" y="43821"/>
                  <a:pt x="1479071" y="34553"/>
                  <a:pt x="1485967" y="38230"/>
                </a:cubicBezTo>
                <a:cubicBezTo>
                  <a:pt x="1482128" y="49603"/>
                  <a:pt x="1467412" y="55099"/>
                  <a:pt x="1461964" y="45860"/>
                </a:cubicBezTo>
                <a:close/>
                <a:moveTo>
                  <a:pt x="1518914" y="1411402"/>
                </a:moveTo>
                <a:cubicBezTo>
                  <a:pt x="1520628" y="1407639"/>
                  <a:pt x="1523705" y="1405982"/>
                  <a:pt x="1527658" y="1405715"/>
                </a:cubicBezTo>
                <a:cubicBezTo>
                  <a:pt x="1528839" y="1412545"/>
                  <a:pt x="1526677" y="1414193"/>
                  <a:pt x="1526924" y="1419527"/>
                </a:cubicBezTo>
                <a:cubicBezTo>
                  <a:pt x="1522962" y="1419488"/>
                  <a:pt x="1524314" y="1408477"/>
                  <a:pt x="1518914" y="1411402"/>
                </a:cubicBezTo>
                <a:close/>
                <a:moveTo>
                  <a:pt x="1531010" y="1425880"/>
                </a:moveTo>
                <a:cubicBezTo>
                  <a:pt x="1531611" y="1423984"/>
                  <a:pt x="1532201" y="1422022"/>
                  <a:pt x="1532020" y="1418898"/>
                </a:cubicBezTo>
                <a:cubicBezTo>
                  <a:pt x="1535964" y="1418155"/>
                  <a:pt x="1538211" y="1420879"/>
                  <a:pt x="1541116" y="1422308"/>
                </a:cubicBezTo>
                <a:cubicBezTo>
                  <a:pt x="1537754" y="1424480"/>
                  <a:pt x="1534220" y="1426880"/>
                  <a:pt x="1531010" y="1425880"/>
                </a:cubicBezTo>
                <a:close/>
                <a:moveTo>
                  <a:pt x="1541755" y="1341993"/>
                </a:moveTo>
                <a:cubicBezTo>
                  <a:pt x="1540593" y="1335907"/>
                  <a:pt x="1544107" y="1337107"/>
                  <a:pt x="1543945" y="1332544"/>
                </a:cubicBezTo>
                <a:cubicBezTo>
                  <a:pt x="1546679" y="1331849"/>
                  <a:pt x="1544850" y="1340564"/>
                  <a:pt x="1545669" y="1343822"/>
                </a:cubicBezTo>
                <a:cubicBezTo>
                  <a:pt x="1544603" y="1342736"/>
                  <a:pt x="1543507" y="1341688"/>
                  <a:pt x="1541755" y="1341993"/>
                </a:cubicBezTo>
                <a:close/>
                <a:moveTo>
                  <a:pt x="1497254" y="32201"/>
                </a:moveTo>
                <a:cubicBezTo>
                  <a:pt x="1497159" y="26391"/>
                  <a:pt x="1501797" y="26200"/>
                  <a:pt x="1503540" y="29115"/>
                </a:cubicBezTo>
                <a:cubicBezTo>
                  <a:pt x="1502540" y="33220"/>
                  <a:pt x="1499311" y="35563"/>
                  <a:pt x="1497254" y="32201"/>
                </a:cubicBezTo>
                <a:close/>
                <a:moveTo>
                  <a:pt x="1569673" y="82560"/>
                </a:moveTo>
                <a:cubicBezTo>
                  <a:pt x="1573359" y="70082"/>
                  <a:pt x="1585046" y="79683"/>
                  <a:pt x="1593609" y="72615"/>
                </a:cubicBezTo>
                <a:cubicBezTo>
                  <a:pt x="1591161" y="86903"/>
                  <a:pt x="1576407" y="86160"/>
                  <a:pt x="1569673" y="82560"/>
                </a:cubicBezTo>
                <a:close/>
                <a:moveTo>
                  <a:pt x="1650568" y="1341879"/>
                </a:moveTo>
                <a:cubicBezTo>
                  <a:pt x="1656045" y="1344489"/>
                  <a:pt x="1664151" y="1331163"/>
                  <a:pt x="1666208" y="1349061"/>
                </a:cubicBezTo>
                <a:cubicBezTo>
                  <a:pt x="1662856" y="1349546"/>
                  <a:pt x="1658141" y="1347946"/>
                  <a:pt x="1660122" y="1356719"/>
                </a:cubicBezTo>
                <a:cubicBezTo>
                  <a:pt x="1656293" y="1358824"/>
                  <a:pt x="1655398" y="1354966"/>
                  <a:pt x="1652388" y="1355385"/>
                </a:cubicBezTo>
                <a:cubicBezTo>
                  <a:pt x="1653026" y="1348299"/>
                  <a:pt x="1650759" y="1347251"/>
                  <a:pt x="1650568" y="1341879"/>
                </a:cubicBezTo>
                <a:close/>
                <a:moveTo>
                  <a:pt x="1601715" y="50936"/>
                </a:moveTo>
                <a:cubicBezTo>
                  <a:pt x="1600762" y="39906"/>
                  <a:pt x="1607363" y="46526"/>
                  <a:pt x="1610525" y="47507"/>
                </a:cubicBezTo>
                <a:cubicBezTo>
                  <a:pt x="1610154" y="55404"/>
                  <a:pt x="1604543" y="51794"/>
                  <a:pt x="1601715" y="50936"/>
                </a:cubicBezTo>
                <a:close/>
                <a:moveTo>
                  <a:pt x="1654931" y="1322991"/>
                </a:moveTo>
                <a:cubicBezTo>
                  <a:pt x="1654883" y="1317933"/>
                  <a:pt x="1660303" y="1321314"/>
                  <a:pt x="1662484" y="1319714"/>
                </a:cubicBezTo>
                <a:cubicBezTo>
                  <a:pt x="1662008" y="1328201"/>
                  <a:pt x="1656902" y="1326972"/>
                  <a:pt x="1654931" y="1322991"/>
                </a:cubicBezTo>
                <a:close/>
                <a:moveTo>
                  <a:pt x="1613164" y="49489"/>
                </a:moveTo>
                <a:cubicBezTo>
                  <a:pt x="1614859" y="49270"/>
                  <a:pt x="1616564" y="49060"/>
                  <a:pt x="1618269" y="48841"/>
                </a:cubicBezTo>
                <a:cubicBezTo>
                  <a:pt x="1619612" y="57480"/>
                  <a:pt x="1612516" y="58385"/>
                  <a:pt x="1613164" y="49489"/>
                </a:cubicBezTo>
                <a:close/>
                <a:moveTo>
                  <a:pt x="1658760" y="36782"/>
                </a:moveTo>
                <a:cubicBezTo>
                  <a:pt x="1658588" y="30010"/>
                  <a:pt x="1666104" y="29715"/>
                  <a:pt x="1665208" y="38240"/>
                </a:cubicBezTo>
                <a:cubicBezTo>
                  <a:pt x="1662427" y="44212"/>
                  <a:pt x="1662703" y="35135"/>
                  <a:pt x="1658760" y="36782"/>
                </a:cubicBezTo>
                <a:close/>
                <a:moveTo>
                  <a:pt x="1669942" y="92646"/>
                </a:moveTo>
                <a:cubicBezTo>
                  <a:pt x="1680667" y="76006"/>
                  <a:pt x="1696622" y="89818"/>
                  <a:pt x="1703603" y="70015"/>
                </a:cubicBezTo>
                <a:cubicBezTo>
                  <a:pt x="1707623" y="66681"/>
                  <a:pt x="1704870" y="77264"/>
                  <a:pt x="1708880" y="73930"/>
                </a:cubicBezTo>
                <a:cubicBezTo>
                  <a:pt x="1707223" y="85531"/>
                  <a:pt x="1705708" y="90389"/>
                  <a:pt x="1703603" y="102114"/>
                </a:cubicBezTo>
                <a:cubicBezTo>
                  <a:pt x="1696822" y="94142"/>
                  <a:pt x="1691031" y="108801"/>
                  <a:pt x="1686039" y="111211"/>
                </a:cubicBezTo>
                <a:cubicBezTo>
                  <a:pt x="1682163" y="111020"/>
                  <a:pt x="1681220" y="104734"/>
                  <a:pt x="1675676" y="107972"/>
                </a:cubicBezTo>
                <a:cubicBezTo>
                  <a:pt x="1675524" y="96885"/>
                  <a:pt x="1679372" y="105305"/>
                  <a:pt x="1683030" y="100133"/>
                </a:cubicBezTo>
                <a:cubicBezTo>
                  <a:pt x="1680943" y="84484"/>
                  <a:pt x="1674123" y="97666"/>
                  <a:pt x="1669942" y="92646"/>
                </a:cubicBezTo>
                <a:close/>
                <a:moveTo>
                  <a:pt x="1678953" y="29619"/>
                </a:moveTo>
                <a:cubicBezTo>
                  <a:pt x="1679086" y="35868"/>
                  <a:pt x="1681258" y="33944"/>
                  <a:pt x="1679315" y="38744"/>
                </a:cubicBezTo>
                <a:cubicBezTo>
                  <a:pt x="1680162" y="38640"/>
                  <a:pt x="1681020" y="38535"/>
                  <a:pt x="1681877" y="38430"/>
                </a:cubicBezTo>
                <a:cubicBezTo>
                  <a:pt x="1684153" y="46745"/>
                  <a:pt x="1668809" y="31315"/>
                  <a:pt x="1678953" y="29619"/>
                </a:cubicBezTo>
                <a:close/>
                <a:moveTo>
                  <a:pt x="1681315" y="56842"/>
                </a:moveTo>
                <a:cubicBezTo>
                  <a:pt x="1682744" y="50622"/>
                  <a:pt x="1685211" y="49327"/>
                  <a:pt x="1688773" y="51308"/>
                </a:cubicBezTo>
                <a:cubicBezTo>
                  <a:pt x="1688859" y="57118"/>
                  <a:pt x="1684687" y="56356"/>
                  <a:pt x="1681315" y="56842"/>
                </a:cubicBezTo>
                <a:close/>
                <a:moveTo>
                  <a:pt x="1695307" y="279641"/>
                </a:moveTo>
                <a:cubicBezTo>
                  <a:pt x="1691469" y="278136"/>
                  <a:pt x="1698136" y="275860"/>
                  <a:pt x="1696222" y="270345"/>
                </a:cubicBezTo>
                <a:cubicBezTo>
                  <a:pt x="1698517" y="273012"/>
                  <a:pt x="1701413" y="274402"/>
                  <a:pt x="1701775" y="281089"/>
                </a:cubicBezTo>
                <a:cubicBezTo>
                  <a:pt x="1697907" y="285404"/>
                  <a:pt x="1696222" y="273260"/>
                  <a:pt x="1695307" y="279641"/>
                </a:cubicBezTo>
                <a:close/>
                <a:moveTo>
                  <a:pt x="1704137" y="308311"/>
                </a:moveTo>
                <a:cubicBezTo>
                  <a:pt x="1703975" y="304968"/>
                  <a:pt x="1709204" y="300415"/>
                  <a:pt x="1703861" y="301453"/>
                </a:cubicBezTo>
                <a:cubicBezTo>
                  <a:pt x="1714719" y="283499"/>
                  <a:pt x="1712824" y="313103"/>
                  <a:pt x="1713224" y="311740"/>
                </a:cubicBezTo>
                <a:cubicBezTo>
                  <a:pt x="1713548" y="313626"/>
                  <a:pt x="1712824" y="313950"/>
                  <a:pt x="1712052" y="314179"/>
                </a:cubicBezTo>
                <a:cubicBezTo>
                  <a:pt x="1712100" y="315703"/>
                  <a:pt x="1712176" y="317208"/>
                  <a:pt x="1712233" y="318732"/>
                </a:cubicBezTo>
                <a:cubicBezTo>
                  <a:pt x="1708785" y="316808"/>
                  <a:pt x="1707575" y="310236"/>
                  <a:pt x="1704137" y="308311"/>
                </a:cubicBezTo>
                <a:close/>
                <a:moveTo>
                  <a:pt x="1696793" y="59414"/>
                </a:moveTo>
                <a:cubicBezTo>
                  <a:pt x="1696117" y="50603"/>
                  <a:pt x="1704537" y="55785"/>
                  <a:pt x="1705337" y="49203"/>
                </a:cubicBezTo>
                <a:cubicBezTo>
                  <a:pt x="1709242" y="54689"/>
                  <a:pt x="1702051" y="61109"/>
                  <a:pt x="1696793" y="59414"/>
                </a:cubicBezTo>
                <a:close/>
                <a:moveTo>
                  <a:pt x="1706604" y="241532"/>
                </a:moveTo>
                <a:cubicBezTo>
                  <a:pt x="1706375" y="234664"/>
                  <a:pt x="1715386" y="233759"/>
                  <a:pt x="1714319" y="242827"/>
                </a:cubicBezTo>
                <a:cubicBezTo>
                  <a:pt x="1709433" y="244465"/>
                  <a:pt x="1709890" y="245904"/>
                  <a:pt x="1706604" y="241532"/>
                </a:cubicBezTo>
                <a:close/>
                <a:moveTo>
                  <a:pt x="1718986" y="70348"/>
                </a:moveTo>
                <a:cubicBezTo>
                  <a:pt x="1719482" y="80435"/>
                  <a:pt x="1719539" y="89760"/>
                  <a:pt x="1713319" y="89408"/>
                </a:cubicBezTo>
                <a:cubicBezTo>
                  <a:pt x="1718710" y="84074"/>
                  <a:pt x="1709766" y="69701"/>
                  <a:pt x="1718986" y="70348"/>
                </a:cubicBezTo>
                <a:close/>
                <a:moveTo>
                  <a:pt x="1711976" y="23133"/>
                </a:moveTo>
                <a:cubicBezTo>
                  <a:pt x="1713843" y="26171"/>
                  <a:pt x="1721577" y="18590"/>
                  <a:pt x="1723158" y="14827"/>
                </a:cubicBezTo>
                <a:cubicBezTo>
                  <a:pt x="1723520" y="27353"/>
                  <a:pt x="1713557" y="33382"/>
                  <a:pt x="1709776" y="32582"/>
                </a:cubicBezTo>
                <a:cubicBezTo>
                  <a:pt x="1709671" y="26705"/>
                  <a:pt x="1715595" y="28572"/>
                  <a:pt x="1711976" y="23133"/>
                </a:cubicBezTo>
                <a:close/>
                <a:moveTo>
                  <a:pt x="1719606" y="118402"/>
                </a:moveTo>
                <a:cubicBezTo>
                  <a:pt x="1720329" y="115230"/>
                  <a:pt x="1722177" y="113802"/>
                  <a:pt x="1724511" y="113173"/>
                </a:cubicBezTo>
                <a:cubicBezTo>
                  <a:pt x="1724644" y="116249"/>
                  <a:pt x="1724768" y="119288"/>
                  <a:pt x="1724882" y="122336"/>
                </a:cubicBezTo>
                <a:cubicBezTo>
                  <a:pt x="1720882" y="125631"/>
                  <a:pt x="1723625" y="115078"/>
                  <a:pt x="1719606" y="118402"/>
                </a:cubicBezTo>
                <a:close/>
                <a:moveTo>
                  <a:pt x="1735893" y="77378"/>
                </a:moveTo>
                <a:cubicBezTo>
                  <a:pt x="1732559" y="72892"/>
                  <a:pt x="1739970" y="77492"/>
                  <a:pt x="1741084" y="79016"/>
                </a:cubicBezTo>
                <a:cubicBezTo>
                  <a:pt x="1738998" y="93142"/>
                  <a:pt x="1739494" y="100266"/>
                  <a:pt x="1735874" y="109449"/>
                </a:cubicBezTo>
                <a:cubicBezTo>
                  <a:pt x="1730607" y="103895"/>
                  <a:pt x="1728416" y="91999"/>
                  <a:pt x="1723416" y="85826"/>
                </a:cubicBezTo>
                <a:cubicBezTo>
                  <a:pt x="1728226" y="80997"/>
                  <a:pt x="1729902" y="77187"/>
                  <a:pt x="1734788" y="82112"/>
                </a:cubicBezTo>
                <a:cubicBezTo>
                  <a:pt x="1736227" y="81093"/>
                  <a:pt x="1737884" y="77654"/>
                  <a:pt x="1735893" y="77378"/>
                </a:cubicBezTo>
                <a:close/>
                <a:moveTo>
                  <a:pt x="1731721" y="68720"/>
                </a:moveTo>
                <a:cubicBezTo>
                  <a:pt x="1729073" y="67196"/>
                  <a:pt x="1732036" y="56594"/>
                  <a:pt x="1732340" y="52613"/>
                </a:cubicBezTo>
                <a:cubicBezTo>
                  <a:pt x="1736179" y="50451"/>
                  <a:pt x="1737084" y="54346"/>
                  <a:pt x="1740094" y="53908"/>
                </a:cubicBezTo>
                <a:cubicBezTo>
                  <a:pt x="1737875" y="59718"/>
                  <a:pt x="1732779" y="61119"/>
                  <a:pt x="1731721" y="68720"/>
                </a:cubicBezTo>
                <a:close/>
                <a:moveTo>
                  <a:pt x="1738236" y="200841"/>
                </a:moveTo>
                <a:cubicBezTo>
                  <a:pt x="1736141" y="200736"/>
                  <a:pt x="1739208" y="191135"/>
                  <a:pt x="1737617" y="184868"/>
                </a:cubicBezTo>
                <a:cubicBezTo>
                  <a:pt x="1741351" y="184534"/>
                  <a:pt x="1741637" y="191354"/>
                  <a:pt x="1744351" y="193173"/>
                </a:cubicBezTo>
                <a:cubicBezTo>
                  <a:pt x="1745247" y="200260"/>
                  <a:pt x="1738589" y="195612"/>
                  <a:pt x="1738236" y="200841"/>
                </a:cubicBezTo>
                <a:close/>
                <a:moveTo>
                  <a:pt x="1739913" y="49336"/>
                </a:moveTo>
                <a:cubicBezTo>
                  <a:pt x="1742123" y="44688"/>
                  <a:pt x="1739817" y="43631"/>
                  <a:pt x="1739456" y="37954"/>
                </a:cubicBezTo>
                <a:cubicBezTo>
                  <a:pt x="1740732" y="37782"/>
                  <a:pt x="1741999" y="37640"/>
                  <a:pt x="1743285" y="37449"/>
                </a:cubicBezTo>
                <a:cubicBezTo>
                  <a:pt x="1744056" y="41745"/>
                  <a:pt x="1739751" y="47784"/>
                  <a:pt x="1744923" y="46412"/>
                </a:cubicBezTo>
                <a:cubicBezTo>
                  <a:pt x="1744637" y="49555"/>
                  <a:pt x="1741799" y="48698"/>
                  <a:pt x="1739913" y="49336"/>
                </a:cubicBezTo>
                <a:close/>
                <a:moveTo>
                  <a:pt x="1788509" y="1237180"/>
                </a:moveTo>
                <a:cubicBezTo>
                  <a:pt x="1789119" y="1227398"/>
                  <a:pt x="1796206" y="1231046"/>
                  <a:pt x="1799787" y="1231141"/>
                </a:cubicBezTo>
                <a:cubicBezTo>
                  <a:pt x="1797396" y="1235142"/>
                  <a:pt x="1790872" y="1239780"/>
                  <a:pt x="1788509" y="1237180"/>
                </a:cubicBezTo>
                <a:close/>
                <a:moveTo>
                  <a:pt x="1821894" y="1336050"/>
                </a:moveTo>
                <a:cubicBezTo>
                  <a:pt x="1821018" y="1328277"/>
                  <a:pt x="1821875" y="1323200"/>
                  <a:pt x="1822447" y="1317638"/>
                </a:cubicBezTo>
                <a:cubicBezTo>
                  <a:pt x="1827991" y="1320667"/>
                  <a:pt x="1828105" y="1325277"/>
                  <a:pt x="1832981" y="1325439"/>
                </a:cubicBezTo>
                <a:cubicBezTo>
                  <a:pt x="1831753" y="1332792"/>
                  <a:pt x="1826990" y="1334716"/>
                  <a:pt x="1821894" y="1336050"/>
                </a:cubicBezTo>
                <a:close/>
                <a:moveTo>
                  <a:pt x="1834067" y="1384894"/>
                </a:moveTo>
                <a:cubicBezTo>
                  <a:pt x="1833667" y="1373416"/>
                  <a:pt x="1837716" y="1382169"/>
                  <a:pt x="1842802" y="1379207"/>
                </a:cubicBezTo>
                <a:cubicBezTo>
                  <a:pt x="1842297" y="1389599"/>
                  <a:pt x="1838973" y="1383265"/>
                  <a:pt x="1834067" y="1384894"/>
                </a:cubicBezTo>
                <a:close/>
                <a:moveTo>
                  <a:pt x="1830000" y="1218140"/>
                </a:moveTo>
                <a:cubicBezTo>
                  <a:pt x="1831696" y="1217911"/>
                  <a:pt x="1833391" y="1217692"/>
                  <a:pt x="1835077" y="1217482"/>
                </a:cubicBezTo>
                <a:cubicBezTo>
                  <a:pt x="1836039" y="1229941"/>
                  <a:pt x="1836715" y="1228427"/>
                  <a:pt x="1838535" y="1239942"/>
                </a:cubicBezTo>
                <a:cubicBezTo>
                  <a:pt x="1836839" y="1240152"/>
                  <a:pt x="1835134" y="1240371"/>
                  <a:pt x="1833448" y="1240599"/>
                </a:cubicBezTo>
                <a:cubicBezTo>
                  <a:pt x="1837544" y="1229846"/>
                  <a:pt x="1831819" y="1228855"/>
                  <a:pt x="1830000" y="1218140"/>
                </a:cubicBezTo>
                <a:close/>
                <a:moveTo>
                  <a:pt x="1807112" y="483105"/>
                </a:moveTo>
                <a:cubicBezTo>
                  <a:pt x="1810998" y="485772"/>
                  <a:pt x="1812693" y="492963"/>
                  <a:pt x="1816570" y="495611"/>
                </a:cubicBezTo>
                <a:cubicBezTo>
                  <a:pt x="1818875" y="495611"/>
                  <a:pt x="1819151" y="492515"/>
                  <a:pt x="1821580" y="492706"/>
                </a:cubicBezTo>
                <a:cubicBezTo>
                  <a:pt x="1821552" y="487010"/>
                  <a:pt x="1820542" y="483324"/>
                  <a:pt x="1818580" y="481628"/>
                </a:cubicBezTo>
                <a:cubicBezTo>
                  <a:pt x="1816732" y="482886"/>
                  <a:pt x="1819189" y="484486"/>
                  <a:pt x="1818846" y="488477"/>
                </a:cubicBezTo>
                <a:cubicBezTo>
                  <a:pt x="1816580" y="489029"/>
                  <a:pt x="1816065" y="486019"/>
                  <a:pt x="1813646" y="486829"/>
                </a:cubicBezTo>
                <a:cubicBezTo>
                  <a:pt x="1812446" y="479923"/>
                  <a:pt x="1817941" y="483514"/>
                  <a:pt x="1815760" y="475123"/>
                </a:cubicBezTo>
                <a:cubicBezTo>
                  <a:pt x="1813922" y="468370"/>
                  <a:pt x="1811036" y="479066"/>
                  <a:pt x="1809293" y="473656"/>
                </a:cubicBezTo>
                <a:cubicBezTo>
                  <a:pt x="1809017" y="465369"/>
                  <a:pt x="1818313" y="471951"/>
                  <a:pt x="1816475" y="461264"/>
                </a:cubicBezTo>
                <a:cubicBezTo>
                  <a:pt x="1820313" y="459102"/>
                  <a:pt x="1821218" y="463007"/>
                  <a:pt x="1824219" y="462559"/>
                </a:cubicBezTo>
                <a:cubicBezTo>
                  <a:pt x="1825228" y="455549"/>
                  <a:pt x="1821228" y="458892"/>
                  <a:pt x="1818942" y="458654"/>
                </a:cubicBezTo>
                <a:cubicBezTo>
                  <a:pt x="1818827" y="455635"/>
                  <a:pt x="1818704" y="452587"/>
                  <a:pt x="1818580" y="449539"/>
                </a:cubicBezTo>
                <a:cubicBezTo>
                  <a:pt x="1822904" y="447986"/>
                  <a:pt x="1825752" y="449539"/>
                  <a:pt x="1828857" y="450520"/>
                </a:cubicBezTo>
                <a:cubicBezTo>
                  <a:pt x="1830143" y="449424"/>
                  <a:pt x="1832972" y="441119"/>
                  <a:pt x="1828572" y="443690"/>
                </a:cubicBezTo>
                <a:cubicBezTo>
                  <a:pt x="1835287" y="441061"/>
                  <a:pt x="1843173" y="442043"/>
                  <a:pt x="1848050" y="450348"/>
                </a:cubicBezTo>
                <a:cubicBezTo>
                  <a:pt x="1852489" y="449177"/>
                  <a:pt x="1845335" y="440566"/>
                  <a:pt x="1848965" y="441090"/>
                </a:cubicBezTo>
                <a:cubicBezTo>
                  <a:pt x="1851374" y="444128"/>
                  <a:pt x="1853946" y="455158"/>
                  <a:pt x="1853603" y="461140"/>
                </a:cubicBezTo>
                <a:cubicBezTo>
                  <a:pt x="1845355" y="460045"/>
                  <a:pt x="1840392" y="452187"/>
                  <a:pt x="1832667" y="450034"/>
                </a:cubicBezTo>
                <a:cubicBezTo>
                  <a:pt x="1834115" y="456921"/>
                  <a:pt x="1838935" y="456835"/>
                  <a:pt x="1843231" y="457854"/>
                </a:cubicBezTo>
                <a:cubicBezTo>
                  <a:pt x="1841125" y="466617"/>
                  <a:pt x="1844259" y="463436"/>
                  <a:pt x="1847412" y="466512"/>
                </a:cubicBezTo>
                <a:cubicBezTo>
                  <a:pt x="1845621" y="478076"/>
                  <a:pt x="1838373" y="472189"/>
                  <a:pt x="1832410" y="475275"/>
                </a:cubicBezTo>
                <a:cubicBezTo>
                  <a:pt x="1835201" y="483257"/>
                  <a:pt x="1844707" y="481057"/>
                  <a:pt x="1851603" y="475104"/>
                </a:cubicBezTo>
                <a:cubicBezTo>
                  <a:pt x="1852498" y="482228"/>
                  <a:pt x="1847907" y="480762"/>
                  <a:pt x="1849593" y="489125"/>
                </a:cubicBezTo>
                <a:cubicBezTo>
                  <a:pt x="1852451" y="492773"/>
                  <a:pt x="1853308" y="488810"/>
                  <a:pt x="1857232" y="488191"/>
                </a:cubicBezTo>
                <a:cubicBezTo>
                  <a:pt x="1857613" y="497316"/>
                  <a:pt x="1850841" y="495344"/>
                  <a:pt x="1846040" y="496440"/>
                </a:cubicBezTo>
                <a:cubicBezTo>
                  <a:pt x="1848517" y="494592"/>
                  <a:pt x="1849688" y="485581"/>
                  <a:pt x="1845593" y="485048"/>
                </a:cubicBezTo>
                <a:cubicBezTo>
                  <a:pt x="1841325" y="494906"/>
                  <a:pt x="1835458" y="493239"/>
                  <a:pt x="1829676" y="503107"/>
                </a:cubicBezTo>
                <a:cubicBezTo>
                  <a:pt x="1834591" y="509222"/>
                  <a:pt x="1838125" y="494935"/>
                  <a:pt x="1844774" y="496602"/>
                </a:cubicBezTo>
                <a:cubicBezTo>
                  <a:pt x="1842383" y="504174"/>
                  <a:pt x="1846469" y="496821"/>
                  <a:pt x="1848869" y="502955"/>
                </a:cubicBezTo>
                <a:cubicBezTo>
                  <a:pt x="1849060" y="510413"/>
                  <a:pt x="1847726" y="515471"/>
                  <a:pt x="1844326" y="517309"/>
                </a:cubicBezTo>
                <a:cubicBezTo>
                  <a:pt x="1844802" y="515204"/>
                  <a:pt x="1845278" y="513051"/>
                  <a:pt x="1846679" y="512394"/>
                </a:cubicBezTo>
                <a:cubicBezTo>
                  <a:pt x="1833143" y="506146"/>
                  <a:pt x="1826514" y="517014"/>
                  <a:pt x="1821028" y="511099"/>
                </a:cubicBezTo>
                <a:cubicBezTo>
                  <a:pt x="1820847" y="506546"/>
                  <a:pt x="1820666" y="501974"/>
                  <a:pt x="1820485" y="497392"/>
                </a:cubicBezTo>
                <a:cubicBezTo>
                  <a:pt x="1816160" y="502412"/>
                  <a:pt x="1814741" y="497087"/>
                  <a:pt x="1810207" y="496440"/>
                </a:cubicBezTo>
                <a:cubicBezTo>
                  <a:pt x="1812970" y="486658"/>
                  <a:pt x="1807273" y="492535"/>
                  <a:pt x="1807112" y="483105"/>
                </a:cubicBezTo>
                <a:close/>
                <a:moveTo>
                  <a:pt x="1814122" y="434061"/>
                </a:moveTo>
                <a:cubicBezTo>
                  <a:pt x="1819608" y="435089"/>
                  <a:pt x="1821675" y="436766"/>
                  <a:pt x="1818951" y="426564"/>
                </a:cubicBezTo>
                <a:cubicBezTo>
                  <a:pt x="1822637" y="427641"/>
                  <a:pt x="1824409" y="437394"/>
                  <a:pt x="1826676" y="427879"/>
                </a:cubicBezTo>
                <a:cubicBezTo>
                  <a:pt x="1831000" y="426355"/>
                  <a:pt x="1830781" y="434223"/>
                  <a:pt x="1833410" y="436175"/>
                </a:cubicBezTo>
                <a:cubicBezTo>
                  <a:pt x="1830086" y="438861"/>
                  <a:pt x="1827886" y="443300"/>
                  <a:pt x="1823495" y="444319"/>
                </a:cubicBezTo>
                <a:cubicBezTo>
                  <a:pt x="1825733" y="425278"/>
                  <a:pt x="1815113" y="447291"/>
                  <a:pt x="1814122" y="434061"/>
                </a:cubicBezTo>
                <a:close/>
                <a:moveTo>
                  <a:pt x="1810198" y="528549"/>
                </a:moveTo>
                <a:cubicBezTo>
                  <a:pt x="1810893" y="523348"/>
                  <a:pt x="1815884" y="520195"/>
                  <a:pt x="1817656" y="522995"/>
                </a:cubicBezTo>
                <a:cubicBezTo>
                  <a:pt x="1818484" y="532720"/>
                  <a:pt x="1813274" y="529739"/>
                  <a:pt x="1810198" y="528549"/>
                </a:cubicBezTo>
                <a:close/>
                <a:moveTo>
                  <a:pt x="1828943" y="420735"/>
                </a:moveTo>
                <a:cubicBezTo>
                  <a:pt x="1832239" y="414849"/>
                  <a:pt x="1837811" y="423593"/>
                  <a:pt x="1838868" y="412582"/>
                </a:cubicBezTo>
                <a:cubicBezTo>
                  <a:pt x="1843897" y="411563"/>
                  <a:pt x="1838582" y="416125"/>
                  <a:pt x="1841678" y="419106"/>
                </a:cubicBezTo>
                <a:cubicBezTo>
                  <a:pt x="1845964" y="415792"/>
                  <a:pt x="1853584" y="416763"/>
                  <a:pt x="1855594" y="415020"/>
                </a:cubicBezTo>
                <a:cubicBezTo>
                  <a:pt x="1857156" y="421707"/>
                  <a:pt x="1852927" y="419440"/>
                  <a:pt x="1850689" y="420230"/>
                </a:cubicBezTo>
                <a:cubicBezTo>
                  <a:pt x="1851908" y="429250"/>
                  <a:pt x="1857394" y="429412"/>
                  <a:pt x="1863795" y="427726"/>
                </a:cubicBezTo>
                <a:cubicBezTo>
                  <a:pt x="1863023" y="435242"/>
                  <a:pt x="1859766" y="437356"/>
                  <a:pt x="1860509" y="441909"/>
                </a:cubicBezTo>
                <a:cubicBezTo>
                  <a:pt x="1856584" y="439452"/>
                  <a:pt x="1859728" y="436832"/>
                  <a:pt x="1852774" y="440595"/>
                </a:cubicBezTo>
                <a:cubicBezTo>
                  <a:pt x="1852974" y="435899"/>
                  <a:pt x="1856051" y="435680"/>
                  <a:pt x="1856232" y="431013"/>
                </a:cubicBezTo>
                <a:cubicBezTo>
                  <a:pt x="1850384" y="438804"/>
                  <a:pt x="1843640" y="442957"/>
                  <a:pt x="1836030" y="438156"/>
                </a:cubicBezTo>
                <a:cubicBezTo>
                  <a:pt x="1841716" y="434851"/>
                  <a:pt x="1846726" y="430498"/>
                  <a:pt x="1850869" y="424812"/>
                </a:cubicBezTo>
                <a:cubicBezTo>
                  <a:pt x="1846421" y="420049"/>
                  <a:pt x="1831639" y="434756"/>
                  <a:pt x="1828943" y="420735"/>
                </a:cubicBezTo>
                <a:close/>
                <a:moveTo>
                  <a:pt x="1829962" y="253257"/>
                </a:moveTo>
                <a:cubicBezTo>
                  <a:pt x="1830953" y="248294"/>
                  <a:pt x="1839106" y="248961"/>
                  <a:pt x="1837772" y="256886"/>
                </a:cubicBezTo>
                <a:cubicBezTo>
                  <a:pt x="1833458" y="259220"/>
                  <a:pt x="1832315" y="255019"/>
                  <a:pt x="1829962" y="253257"/>
                </a:cubicBezTo>
                <a:close/>
                <a:moveTo>
                  <a:pt x="1869481" y="1148921"/>
                </a:moveTo>
                <a:cubicBezTo>
                  <a:pt x="1870758" y="1148769"/>
                  <a:pt x="1872024" y="1148597"/>
                  <a:pt x="1873301" y="1148436"/>
                </a:cubicBezTo>
                <a:cubicBezTo>
                  <a:pt x="1873472" y="1152998"/>
                  <a:pt x="1873663" y="1157532"/>
                  <a:pt x="1873844" y="1162104"/>
                </a:cubicBezTo>
                <a:cubicBezTo>
                  <a:pt x="1871091" y="1160399"/>
                  <a:pt x="1869691" y="1155884"/>
                  <a:pt x="1869481" y="1148921"/>
                </a:cubicBezTo>
                <a:close/>
                <a:moveTo>
                  <a:pt x="1841059" y="274793"/>
                </a:moveTo>
                <a:cubicBezTo>
                  <a:pt x="1842078" y="276793"/>
                  <a:pt x="1843516" y="277936"/>
                  <a:pt x="1845059" y="278870"/>
                </a:cubicBezTo>
                <a:cubicBezTo>
                  <a:pt x="1845164" y="284670"/>
                  <a:pt x="1840525" y="284861"/>
                  <a:pt x="1838773" y="281927"/>
                </a:cubicBezTo>
                <a:cubicBezTo>
                  <a:pt x="1840649" y="278422"/>
                  <a:pt x="1839316" y="269935"/>
                  <a:pt x="1843421" y="269907"/>
                </a:cubicBezTo>
                <a:cubicBezTo>
                  <a:pt x="1844050" y="273717"/>
                  <a:pt x="1842611" y="274336"/>
                  <a:pt x="1841059" y="274793"/>
                </a:cubicBezTo>
                <a:close/>
                <a:moveTo>
                  <a:pt x="1854251" y="444967"/>
                </a:moveTo>
                <a:cubicBezTo>
                  <a:pt x="1855946" y="444767"/>
                  <a:pt x="1857632" y="444538"/>
                  <a:pt x="1859337" y="444328"/>
                </a:cubicBezTo>
                <a:cubicBezTo>
                  <a:pt x="1859461" y="447386"/>
                  <a:pt x="1859575" y="450415"/>
                  <a:pt x="1859699" y="453444"/>
                </a:cubicBezTo>
                <a:cubicBezTo>
                  <a:pt x="1855756" y="455025"/>
                  <a:pt x="1853937" y="452206"/>
                  <a:pt x="1854251" y="444967"/>
                </a:cubicBezTo>
                <a:close/>
                <a:moveTo>
                  <a:pt x="1847155" y="267135"/>
                </a:moveTo>
                <a:cubicBezTo>
                  <a:pt x="1848498" y="255876"/>
                  <a:pt x="1857975" y="270421"/>
                  <a:pt x="1855165" y="275269"/>
                </a:cubicBezTo>
                <a:cubicBezTo>
                  <a:pt x="1851165" y="275317"/>
                  <a:pt x="1849708" y="270078"/>
                  <a:pt x="1847155" y="267135"/>
                </a:cubicBezTo>
                <a:close/>
                <a:moveTo>
                  <a:pt x="1868881" y="523329"/>
                </a:moveTo>
                <a:cubicBezTo>
                  <a:pt x="1868758" y="520309"/>
                  <a:pt x="1868634" y="517252"/>
                  <a:pt x="1868519" y="514204"/>
                </a:cubicBezTo>
                <a:cubicBezTo>
                  <a:pt x="1870005" y="514385"/>
                  <a:pt x="1870767" y="513432"/>
                  <a:pt x="1870986" y="511604"/>
                </a:cubicBezTo>
                <a:cubicBezTo>
                  <a:pt x="1873891" y="512880"/>
                  <a:pt x="1872110" y="524539"/>
                  <a:pt x="1868881" y="523329"/>
                </a:cubicBezTo>
                <a:close/>
                <a:moveTo>
                  <a:pt x="1870805" y="378711"/>
                </a:moveTo>
                <a:cubicBezTo>
                  <a:pt x="1871405" y="370091"/>
                  <a:pt x="1877568" y="375091"/>
                  <a:pt x="1877358" y="382464"/>
                </a:cubicBezTo>
                <a:cubicBezTo>
                  <a:pt x="1874196" y="383216"/>
                  <a:pt x="1873272" y="379349"/>
                  <a:pt x="1870805" y="378711"/>
                </a:cubicBezTo>
                <a:close/>
                <a:moveTo>
                  <a:pt x="1881911" y="368128"/>
                </a:moveTo>
                <a:cubicBezTo>
                  <a:pt x="1884826" y="367005"/>
                  <a:pt x="1886798" y="367862"/>
                  <a:pt x="1888369" y="369595"/>
                </a:cubicBezTo>
                <a:cubicBezTo>
                  <a:pt x="1888960" y="374815"/>
                  <a:pt x="1884788" y="372596"/>
                  <a:pt x="1884817" y="376911"/>
                </a:cubicBezTo>
                <a:cubicBezTo>
                  <a:pt x="1882550" y="376672"/>
                  <a:pt x="1881759" y="373358"/>
                  <a:pt x="1881911" y="368128"/>
                </a:cubicBezTo>
                <a:close/>
                <a:moveTo>
                  <a:pt x="1969380" y="893223"/>
                </a:moveTo>
                <a:cubicBezTo>
                  <a:pt x="1972894" y="887441"/>
                  <a:pt x="1963322" y="887841"/>
                  <a:pt x="1964931" y="877754"/>
                </a:cubicBezTo>
                <a:cubicBezTo>
                  <a:pt x="1974580" y="883593"/>
                  <a:pt x="1984667" y="869801"/>
                  <a:pt x="1994497" y="880859"/>
                </a:cubicBezTo>
                <a:cubicBezTo>
                  <a:pt x="1994773" y="888498"/>
                  <a:pt x="1995097" y="896061"/>
                  <a:pt x="2000136" y="893880"/>
                </a:cubicBezTo>
                <a:cubicBezTo>
                  <a:pt x="1998136" y="901976"/>
                  <a:pt x="2000745" y="904824"/>
                  <a:pt x="2000955" y="914416"/>
                </a:cubicBezTo>
                <a:cubicBezTo>
                  <a:pt x="1997202" y="913111"/>
                  <a:pt x="1995935" y="906681"/>
                  <a:pt x="1992849" y="903986"/>
                </a:cubicBezTo>
                <a:cubicBezTo>
                  <a:pt x="1987915" y="913492"/>
                  <a:pt x="1981105" y="906348"/>
                  <a:pt x="1979124" y="912616"/>
                </a:cubicBezTo>
                <a:cubicBezTo>
                  <a:pt x="1975485" y="911063"/>
                  <a:pt x="1974532" y="903986"/>
                  <a:pt x="1973389" y="897309"/>
                </a:cubicBezTo>
                <a:cubicBezTo>
                  <a:pt x="1969056" y="903157"/>
                  <a:pt x="1966036" y="902033"/>
                  <a:pt x="1964198" y="891594"/>
                </a:cubicBezTo>
                <a:cubicBezTo>
                  <a:pt x="1965779" y="888422"/>
                  <a:pt x="1968818" y="887965"/>
                  <a:pt x="1969380" y="893223"/>
                </a:cubicBezTo>
                <a:close/>
                <a:moveTo>
                  <a:pt x="1965760" y="898262"/>
                </a:moveTo>
                <a:cubicBezTo>
                  <a:pt x="1962226" y="910311"/>
                  <a:pt x="1969903" y="910053"/>
                  <a:pt x="1970475" y="920597"/>
                </a:cubicBezTo>
                <a:cubicBezTo>
                  <a:pt x="1955187" y="915597"/>
                  <a:pt x="1932346" y="930627"/>
                  <a:pt x="1925174" y="908072"/>
                </a:cubicBezTo>
                <a:cubicBezTo>
                  <a:pt x="1921507" y="911558"/>
                  <a:pt x="1918802" y="911216"/>
                  <a:pt x="1916163" y="906891"/>
                </a:cubicBezTo>
                <a:cubicBezTo>
                  <a:pt x="1912411" y="908882"/>
                  <a:pt x="1917583" y="911635"/>
                  <a:pt x="1916525" y="916045"/>
                </a:cubicBezTo>
                <a:cubicBezTo>
                  <a:pt x="1912039" y="912968"/>
                  <a:pt x="1907743" y="909482"/>
                  <a:pt x="1905695" y="901386"/>
                </a:cubicBezTo>
                <a:cubicBezTo>
                  <a:pt x="1918945" y="901414"/>
                  <a:pt x="1923393" y="896814"/>
                  <a:pt x="1932537" y="900224"/>
                </a:cubicBezTo>
                <a:cubicBezTo>
                  <a:pt x="1932223" y="897595"/>
                  <a:pt x="1930146" y="898604"/>
                  <a:pt x="1928622" y="898423"/>
                </a:cubicBezTo>
                <a:cubicBezTo>
                  <a:pt x="1937004" y="875821"/>
                  <a:pt x="1943157" y="897309"/>
                  <a:pt x="1958835" y="885422"/>
                </a:cubicBezTo>
                <a:cubicBezTo>
                  <a:pt x="1960312" y="890622"/>
                  <a:pt x="1961512" y="896328"/>
                  <a:pt x="1962112" y="903319"/>
                </a:cubicBezTo>
                <a:cubicBezTo>
                  <a:pt x="1963350" y="901691"/>
                  <a:pt x="1963217" y="897919"/>
                  <a:pt x="1965760" y="898262"/>
                </a:cubicBezTo>
                <a:close/>
                <a:moveTo>
                  <a:pt x="1945634" y="1068159"/>
                </a:moveTo>
                <a:cubicBezTo>
                  <a:pt x="1944272" y="1059510"/>
                  <a:pt x="1951387" y="1058605"/>
                  <a:pt x="1950730" y="1067511"/>
                </a:cubicBezTo>
                <a:cubicBezTo>
                  <a:pt x="1949034" y="1067730"/>
                  <a:pt x="1947329" y="1067940"/>
                  <a:pt x="1945634" y="1068159"/>
                </a:cubicBezTo>
                <a:close/>
                <a:moveTo>
                  <a:pt x="1923564" y="514071"/>
                </a:moveTo>
                <a:cubicBezTo>
                  <a:pt x="1923297" y="496421"/>
                  <a:pt x="1933108" y="511661"/>
                  <a:pt x="1923564" y="514071"/>
                </a:cubicBezTo>
                <a:lnTo>
                  <a:pt x="1923564" y="514071"/>
                </a:lnTo>
                <a:close/>
                <a:moveTo>
                  <a:pt x="1925193" y="523014"/>
                </a:moveTo>
                <a:cubicBezTo>
                  <a:pt x="1925041" y="516204"/>
                  <a:pt x="1932546" y="515966"/>
                  <a:pt x="1931661" y="524491"/>
                </a:cubicBezTo>
                <a:cubicBezTo>
                  <a:pt x="1928631" y="525805"/>
                  <a:pt x="1928727" y="520690"/>
                  <a:pt x="1925193" y="523014"/>
                </a:cubicBezTo>
                <a:close/>
                <a:moveTo>
                  <a:pt x="1951368" y="1083485"/>
                </a:moveTo>
                <a:cubicBezTo>
                  <a:pt x="1956540" y="1080170"/>
                  <a:pt x="1956521" y="1087619"/>
                  <a:pt x="1960474" y="1086894"/>
                </a:cubicBezTo>
                <a:cubicBezTo>
                  <a:pt x="1958835" y="1090762"/>
                  <a:pt x="1956321" y="1093248"/>
                  <a:pt x="1953111" y="1094677"/>
                </a:cubicBezTo>
                <a:cubicBezTo>
                  <a:pt x="1951930" y="1092210"/>
                  <a:pt x="1951168" y="1088780"/>
                  <a:pt x="1951368" y="1083485"/>
                </a:cubicBezTo>
                <a:close/>
                <a:moveTo>
                  <a:pt x="1980391" y="1072883"/>
                </a:moveTo>
                <a:cubicBezTo>
                  <a:pt x="1981876" y="1066635"/>
                  <a:pt x="1984591" y="1062263"/>
                  <a:pt x="1987487" y="1058224"/>
                </a:cubicBezTo>
                <a:cubicBezTo>
                  <a:pt x="1986210" y="1047795"/>
                  <a:pt x="1983391" y="1062234"/>
                  <a:pt x="1982305" y="1056577"/>
                </a:cubicBezTo>
                <a:cubicBezTo>
                  <a:pt x="1980943" y="1048042"/>
                  <a:pt x="1988220" y="1052938"/>
                  <a:pt x="1991049" y="1050900"/>
                </a:cubicBezTo>
                <a:cubicBezTo>
                  <a:pt x="1991030" y="1060777"/>
                  <a:pt x="1997612" y="1057053"/>
                  <a:pt x="1998050" y="1066044"/>
                </a:cubicBezTo>
                <a:cubicBezTo>
                  <a:pt x="1993154" y="1066292"/>
                  <a:pt x="1987877" y="1065968"/>
                  <a:pt x="1988125" y="1074169"/>
                </a:cubicBezTo>
                <a:cubicBezTo>
                  <a:pt x="1984305" y="1076360"/>
                  <a:pt x="1983391" y="1072426"/>
                  <a:pt x="1980391" y="1072883"/>
                </a:cubicBezTo>
                <a:close/>
                <a:moveTo>
                  <a:pt x="1974332" y="535073"/>
                </a:moveTo>
                <a:cubicBezTo>
                  <a:pt x="1974294" y="528053"/>
                  <a:pt x="1980990" y="529434"/>
                  <a:pt x="1980790" y="536559"/>
                </a:cubicBezTo>
                <a:cubicBezTo>
                  <a:pt x="1977866" y="537645"/>
                  <a:pt x="1975876" y="536807"/>
                  <a:pt x="1974332" y="535073"/>
                </a:cubicBezTo>
                <a:close/>
                <a:moveTo>
                  <a:pt x="1991335" y="576440"/>
                </a:moveTo>
                <a:cubicBezTo>
                  <a:pt x="1989049" y="574631"/>
                  <a:pt x="1984505" y="577412"/>
                  <a:pt x="1984705" y="570420"/>
                </a:cubicBezTo>
                <a:cubicBezTo>
                  <a:pt x="1988058" y="570059"/>
                  <a:pt x="1992592" y="567296"/>
                  <a:pt x="1991335" y="576440"/>
                </a:cubicBezTo>
                <a:close/>
                <a:moveTo>
                  <a:pt x="1999621" y="559343"/>
                </a:moveTo>
                <a:cubicBezTo>
                  <a:pt x="2001107" y="566887"/>
                  <a:pt x="2005679" y="565210"/>
                  <a:pt x="2001431" y="572859"/>
                </a:cubicBezTo>
                <a:cubicBezTo>
                  <a:pt x="2006613" y="577126"/>
                  <a:pt x="2014871" y="566315"/>
                  <a:pt x="2015909" y="582489"/>
                </a:cubicBezTo>
                <a:cubicBezTo>
                  <a:pt x="2007565" y="584603"/>
                  <a:pt x="1997593" y="590413"/>
                  <a:pt x="1991335" y="576440"/>
                </a:cubicBezTo>
                <a:cubicBezTo>
                  <a:pt x="1992059" y="571154"/>
                  <a:pt x="1996574" y="571706"/>
                  <a:pt x="1998716" y="568620"/>
                </a:cubicBezTo>
                <a:cubicBezTo>
                  <a:pt x="1993316" y="563696"/>
                  <a:pt x="1986058" y="559810"/>
                  <a:pt x="1980790" y="568601"/>
                </a:cubicBezTo>
                <a:cubicBezTo>
                  <a:pt x="1977781" y="555199"/>
                  <a:pt x="1992687" y="553971"/>
                  <a:pt x="1997164" y="561981"/>
                </a:cubicBezTo>
                <a:cubicBezTo>
                  <a:pt x="1998745" y="562448"/>
                  <a:pt x="2001288" y="554819"/>
                  <a:pt x="1998164" y="554942"/>
                </a:cubicBezTo>
                <a:cubicBezTo>
                  <a:pt x="2000517" y="549456"/>
                  <a:pt x="2007184" y="555952"/>
                  <a:pt x="2009813" y="558038"/>
                </a:cubicBezTo>
                <a:cubicBezTo>
                  <a:pt x="2009880" y="568487"/>
                  <a:pt x="2001365" y="560886"/>
                  <a:pt x="1999621" y="559343"/>
                </a:cubicBezTo>
                <a:close/>
                <a:moveTo>
                  <a:pt x="2001603" y="930370"/>
                </a:moveTo>
                <a:cubicBezTo>
                  <a:pt x="2002536" y="920112"/>
                  <a:pt x="2007241" y="926837"/>
                  <a:pt x="2010242" y="922398"/>
                </a:cubicBezTo>
                <a:cubicBezTo>
                  <a:pt x="2009880" y="916559"/>
                  <a:pt x="2005346" y="919340"/>
                  <a:pt x="2003593" y="916359"/>
                </a:cubicBezTo>
                <a:cubicBezTo>
                  <a:pt x="2004289" y="908891"/>
                  <a:pt x="2006632" y="903986"/>
                  <a:pt x="2010690" y="901729"/>
                </a:cubicBezTo>
                <a:cubicBezTo>
                  <a:pt x="2017424" y="915444"/>
                  <a:pt x="2012880" y="924484"/>
                  <a:pt x="2019872" y="939495"/>
                </a:cubicBezTo>
                <a:cubicBezTo>
                  <a:pt x="2014014" y="937552"/>
                  <a:pt x="2017424" y="949944"/>
                  <a:pt x="2011233" y="947487"/>
                </a:cubicBezTo>
                <a:cubicBezTo>
                  <a:pt x="2013118" y="940095"/>
                  <a:pt x="2013518" y="935095"/>
                  <a:pt x="2010508" y="929227"/>
                </a:cubicBezTo>
                <a:cubicBezTo>
                  <a:pt x="2006413" y="932113"/>
                  <a:pt x="2005165" y="936857"/>
                  <a:pt x="2001603" y="930370"/>
                </a:cubicBezTo>
                <a:close/>
                <a:moveTo>
                  <a:pt x="2016271" y="559514"/>
                </a:moveTo>
                <a:cubicBezTo>
                  <a:pt x="2018862" y="550866"/>
                  <a:pt x="2021024" y="557362"/>
                  <a:pt x="2026377" y="555952"/>
                </a:cubicBezTo>
                <a:cubicBezTo>
                  <a:pt x="2023596" y="562191"/>
                  <a:pt x="2020043" y="564639"/>
                  <a:pt x="2016271" y="559514"/>
                </a:cubicBezTo>
                <a:close/>
                <a:moveTo>
                  <a:pt x="448408" y="473189"/>
                </a:moveTo>
                <a:cubicBezTo>
                  <a:pt x="455505" y="472313"/>
                  <a:pt x="458724" y="468027"/>
                  <a:pt x="462420" y="471399"/>
                </a:cubicBezTo>
                <a:cubicBezTo>
                  <a:pt x="462048" y="475828"/>
                  <a:pt x="458953" y="475980"/>
                  <a:pt x="460334" y="483124"/>
                </a:cubicBezTo>
                <a:cubicBezTo>
                  <a:pt x="456952" y="473332"/>
                  <a:pt x="452047" y="484981"/>
                  <a:pt x="448408" y="473189"/>
                </a:cubicBezTo>
                <a:close/>
                <a:moveTo>
                  <a:pt x="486623" y="500402"/>
                </a:moveTo>
                <a:cubicBezTo>
                  <a:pt x="484594" y="508451"/>
                  <a:pt x="481279" y="499621"/>
                  <a:pt x="481889" y="510165"/>
                </a:cubicBezTo>
                <a:cubicBezTo>
                  <a:pt x="476279" y="511975"/>
                  <a:pt x="475412" y="507851"/>
                  <a:pt x="471697" y="511451"/>
                </a:cubicBezTo>
                <a:cubicBezTo>
                  <a:pt x="472383" y="498402"/>
                  <a:pt x="480431" y="500059"/>
                  <a:pt x="486623" y="500402"/>
                </a:cubicBezTo>
                <a:close/>
                <a:moveTo>
                  <a:pt x="477422" y="494678"/>
                </a:moveTo>
                <a:cubicBezTo>
                  <a:pt x="469792" y="491287"/>
                  <a:pt x="478908" y="487305"/>
                  <a:pt x="482337" y="489468"/>
                </a:cubicBezTo>
                <a:cubicBezTo>
                  <a:pt x="481346" y="493649"/>
                  <a:pt x="479765" y="496906"/>
                  <a:pt x="477612" y="499269"/>
                </a:cubicBezTo>
                <a:cubicBezTo>
                  <a:pt x="474650" y="497973"/>
                  <a:pt x="471030" y="498059"/>
                  <a:pt x="468506" y="495840"/>
                </a:cubicBezTo>
                <a:cubicBezTo>
                  <a:pt x="470192" y="485048"/>
                  <a:pt x="472850" y="497259"/>
                  <a:pt x="477422" y="494678"/>
                </a:cubicBezTo>
                <a:close/>
              </a:path>
            </a:pathLst>
          </a:custGeom>
          <a:solidFill>
            <a:srgbClr val="D2D2D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TW" altLang="en-US"/>
          </a:p>
        </p:txBody>
      </p:sp>
      <p:sp>
        <p:nvSpPr>
          <p:cNvPr id="605" name="圖形 8" descr="筆刷線條">
            <a:extLst>
              <a:ext uri="{FF2B5EF4-FFF2-40B4-BE49-F238E27FC236}">
                <a16:creationId xmlns:a16="http://schemas.microsoft.com/office/drawing/2014/main" id="{211A5F77-1293-207D-EF4B-36E79E350347}"/>
              </a:ext>
            </a:extLst>
          </p:cNvPr>
          <p:cNvSpPr/>
          <p:nvPr/>
        </p:nvSpPr>
        <p:spPr>
          <a:xfrm rot="18447326">
            <a:off x="2617873" y="2140641"/>
            <a:ext cx="3435126" cy="842738"/>
          </a:xfrm>
          <a:custGeom>
            <a:avLst/>
            <a:gdLst>
              <a:gd name="connsiteX0" fmla="*/ 3331028 w 3435126"/>
              <a:gd name="connsiteY0" fmla="*/ 727934 h 842738"/>
              <a:gd name="connsiteX1" fmla="*/ 3286985 w 3435126"/>
              <a:gd name="connsiteY1" fmla="*/ 717332 h 842738"/>
              <a:gd name="connsiteX2" fmla="*/ 2446584 w 3435126"/>
              <a:gd name="connsiteY2" fmla="*/ 648771 h 842738"/>
              <a:gd name="connsiteX3" fmla="*/ 1789340 w 3435126"/>
              <a:gd name="connsiteY3" fmla="*/ 631607 h 842738"/>
              <a:gd name="connsiteX4" fmla="*/ 1789340 w 3435126"/>
              <a:gd name="connsiteY4" fmla="*/ 631798 h 842738"/>
              <a:gd name="connsiteX5" fmla="*/ 3285765 w 3435126"/>
              <a:gd name="connsiteY5" fmla="*/ 769929 h 842738"/>
              <a:gd name="connsiteX6" fmla="*/ 3285804 w 3435126"/>
              <a:gd name="connsiteY6" fmla="*/ 770101 h 842738"/>
              <a:gd name="connsiteX7" fmla="*/ 3112515 w 3435126"/>
              <a:gd name="connsiteY7" fmla="*/ 842738 h 842738"/>
              <a:gd name="connsiteX8" fmla="*/ 2632360 w 3435126"/>
              <a:gd name="connsiteY8" fmla="*/ 807943 h 842738"/>
              <a:gd name="connsiteX9" fmla="*/ 2632360 w 3435126"/>
              <a:gd name="connsiteY9" fmla="*/ 739859 h 842738"/>
              <a:gd name="connsiteX10" fmla="*/ 1311747 w 3435126"/>
              <a:gd name="connsiteY10" fmla="*/ 739859 h 842738"/>
              <a:gd name="connsiteX11" fmla="*/ 1316872 w 3435126"/>
              <a:gd name="connsiteY11" fmla="*/ 768577 h 842738"/>
              <a:gd name="connsiteX12" fmla="*/ 1314938 w 3435126"/>
              <a:gd name="connsiteY12" fmla="*/ 774063 h 842738"/>
              <a:gd name="connsiteX13" fmla="*/ 1321234 w 3435126"/>
              <a:gd name="connsiteY13" fmla="*/ 773825 h 842738"/>
              <a:gd name="connsiteX14" fmla="*/ 2614024 w 3435126"/>
              <a:gd name="connsiteY14" fmla="*/ 807115 h 842738"/>
              <a:gd name="connsiteX15" fmla="*/ 2614091 w 3435126"/>
              <a:gd name="connsiteY15" fmla="*/ 807124 h 842738"/>
              <a:gd name="connsiteX16" fmla="*/ 561425 w 3435126"/>
              <a:gd name="connsiteY16" fmla="*/ 808448 h 842738"/>
              <a:gd name="connsiteX17" fmla="*/ 441400 w 3435126"/>
              <a:gd name="connsiteY17" fmla="*/ 808448 h 842738"/>
              <a:gd name="connsiteX18" fmla="*/ 81403 w 3435126"/>
              <a:gd name="connsiteY18" fmla="*/ 739868 h 842738"/>
              <a:gd name="connsiteX19" fmla="*/ 81317 w 3435126"/>
              <a:gd name="connsiteY19" fmla="*/ 739744 h 842738"/>
              <a:gd name="connsiteX20" fmla="*/ 231336 w 3435126"/>
              <a:gd name="connsiteY20" fmla="*/ 516983 h 842738"/>
              <a:gd name="connsiteX21" fmla="*/ 231336 w 3435126"/>
              <a:gd name="connsiteY21" fmla="*/ 448422 h 842738"/>
              <a:gd name="connsiteX22" fmla="*/ 141277 w 3435126"/>
              <a:gd name="connsiteY22" fmla="*/ 54078 h 842738"/>
              <a:gd name="connsiteX23" fmla="*/ 1101626 w 3435126"/>
              <a:gd name="connsiteY23" fmla="*/ 19797 h 842738"/>
              <a:gd name="connsiteX24" fmla="*/ 1821935 w 3435126"/>
              <a:gd name="connsiteY24" fmla="*/ 19797 h 842738"/>
              <a:gd name="connsiteX25" fmla="*/ 2842339 w 3435126"/>
              <a:gd name="connsiteY25" fmla="*/ 122658 h 842738"/>
              <a:gd name="connsiteX26" fmla="*/ 3232606 w 3435126"/>
              <a:gd name="connsiteY26" fmla="*/ 139803 h 842738"/>
              <a:gd name="connsiteX27" fmla="*/ 3270840 w 3435126"/>
              <a:gd name="connsiteY27" fmla="*/ 241644 h 842738"/>
              <a:gd name="connsiteX28" fmla="*/ 2682242 w 3435126"/>
              <a:gd name="connsiteY28" fmla="*/ 226242 h 842738"/>
              <a:gd name="connsiteX29" fmla="*/ 1979659 w 3435126"/>
              <a:gd name="connsiteY29" fmla="*/ 153471 h 842738"/>
              <a:gd name="connsiteX30" fmla="*/ 1986479 w 3435126"/>
              <a:gd name="connsiteY30" fmla="*/ 155567 h 842738"/>
              <a:gd name="connsiteX31" fmla="*/ 2682233 w 3435126"/>
              <a:gd name="connsiteY31" fmla="*/ 226242 h 842738"/>
              <a:gd name="connsiteX32" fmla="*/ 3264649 w 3435126"/>
              <a:gd name="connsiteY32" fmla="*/ 274486 h 842738"/>
              <a:gd name="connsiteX33" fmla="*/ 3262563 w 3435126"/>
              <a:gd name="connsiteY33" fmla="*/ 379833 h 842738"/>
              <a:gd name="connsiteX34" fmla="*/ 3352574 w 3435126"/>
              <a:gd name="connsiteY34" fmla="*/ 379833 h 842738"/>
              <a:gd name="connsiteX35" fmla="*/ 3382663 w 3435126"/>
              <a:gd name="connsiteY35" fmla="*/ 671317 h 842738"/>
              <a:gd name="connsiteX36" fmla="*/ 3331028 w 3435126"/>
              <a:gd name="connsiteY36" fmla="*/ 727934 h 842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35126" h="842738">
                <a:moveTo>
                  <a:pt x="3331028" y="727934"/>
                </a:moveTo>
                <a:cubicBezTo>
                  <a:pt x="3316312" y="724324"/>
                  <a:pt x="3301568" y="720676"/>
                  <a:pt x="3286985" y="717332"/>
                </a:cubicBezTo>
                <a:cubicBezTo>
                  <a:pt x="3016846" y="665916"/>
                  <a:pt x="2746717" y="683052"/>
                  <a:pt x="2446584" y="648771"/>
                </a:cubicBezTo>
                <a:cubicBezTo>
                  <a:pt x="2237482" y="614643"/>
                  <a:pt x="1998671" y="631445"/>
                  <a:pt x="1789340" y="631607"/>
                </a:cubicBezTo>
                <a:cubicBezTo>
                  <a:pt x="1787693" y="631607"/>
                  <a:pt x="1787693" y="631693"/>
                  <a:pt x="1789340" y="631798"/>
                </a:cubicBezTo>
                <a:cubicBezTo>
                  <a:pt x="2286279" y="663164"/>
                  <a:pt x="2808372" y="651495"/>
                  <a:pt x="3285765" y="769929"/>
                </a:cubicBezTo>
                <a:cubicBezTo>
                  <a:pt x="3285842" y="769948"/>
                  <a:pt x="3285861" y="770043"/>
                  <a:pt x="3285804" y="770101"/>
                </a:cubicBezTo>
                <a:cubicBezTo>
                  <a:pt x="3237474" y="810506"/>
                  <a:pt x="3179733" y="842738"/>
                  <a:pt x="3112515" y="842738"/>
                </a:cubicBezTo>
                <a:cubicBezTo>
                  <a:pt x="2950609" y="826774"/>
                  <a:pt x="2790828" y="815602"/>
                  <a:pt x="2632360" y="807943"/>
                </a:cubicBezTo>
                <a:lnTo>
                  <a:pt x="2632360" y="739859"/>
                </a:lnTo>
                <a:cubicBezTo>
                  <a:pt x="2182171" y="791303"/>
                  <a:pt x="1761937" y="654134"/>
                  <a:pt x="1311747" y="739859"/>
                </a:cubicBezTo>
                <a:cubicBezTo>
                  <a:pt x="1325206" y="747545"/>
                  <a:pt x="1320634" y="758642"/>
                  <a:pt x="1316872" y="768577"/>
                </a:cubicBezTo>
                <a:cubicBezTo>
                  <a:pt x="1316157" y="770463"/>
                  <a:pt x="1314938" y="774063"/>
                  <a:pt x="1314938" y="774063"/>
                </a:cubicBezTo>
                <a:cubicBezTo>
                  <a:pt x="1314938" y="774063"/>
                  <a:pt x="1319139" y="773901"/>
                  <a:pt x="1321234" y="773825"/>
                </a:cubicBezTo>
                <a:cubicBezTo>
                  <a:pt x="1761680" y="757518"/>
                  <a:pt x="2173912" y="774025"/>
                  <a:pt x="2614024" y="807115"/>
                </a:cubicBezTo>
                <a:cubicBezTo>
                  <a:pt x="2614101" y="807124"/>
                  <a:pt x="2614139" y="807124"/>
                  <a:pt x="2614091" y="807124"/>
                </a:cubicBezTo>
                <a:cubicBezTo>
                  <a:pt x="1927396" y="775054"/>
                  <a:pt x="1265323" y="808448"/>
                  <a:pt x="561425" y="808448"/>
                </a:cubicBezTo>
                <a:cubicBezTo>
                  <a:pt x="531459" y="808448"/>
                  <a:pt x="471414" y="808448"/>
                  <a:pt x="441400" y="808448"/>
                </a:cubicBezTo>
                <a:cubicBezTo>
                  <a:pt x="321385" y="757052"/>
                  <a:pt x="201332" y="739878"/>
                  <a:pt x="81403" y="739868"/>
                </a:cubicBezTo>
                <a:cubicBezTo>
                  <a:pt x="81336" y="739868"/>
                  <a:pt x="81289" y="739802"/>
                  <a:pt x="81317" y="739744"/>
                </a:cubicBezTo>
                <a:cubicBezTo>
                  <a:pt x="111121" y="653981"/>
                  <a:pt x="-8703" y="482712"/>
                  <a:pt x="231336" y="516983"/>
                </a:cubicBezTo>
                <a:lnTo>
                  <a:pt x="231336" y="448422"/>
                </a:lnTo>
                <a:cubicBezTo>
                  <a:pt x="-8818" y="362697"/>
                  <a:pt x="-98877" y="122658"/>
                  <a:pt x="141277" y="54078"/>
                </a:cubicBezTo>
                <a:cubicBezTo>
                  <a:pt x="411359" y="-14483"/>
                  <a:pt x="771546" y="54078"/>
                  <a:pt x="1101626" y="19797"/>
                </a:cubicBezTo>
                <a:cubicBezTo>
                  <a:pt x="1341789" y="2652"/>
                  <a:pt x="1581905" y="-14493"/>
                  <a:pt x="1821935" y="19797"/>
                </a:cubicBezTo>
                <a:cubicBezTo>
                  <a:pt x="2152072" y="71232"/>
                  <a:pt x="2512250" y="54078"/>
                  <a:pt x="2842339" y="122658"/>
                </a:cubicBezTo>
                <a:cubicBezTo>
                  <a:pt x="2962440" y="139803"/>
                  <a:pt x="3172561" y="88377"/>
                  <a:pt x="3232606" y="139803"/>
                </a:cubicBezTo>
                <a:cubicBezTo>
                  <a:pt x="3275726" y="164444"/>
                  <a:pt x="3277441" y="200944"/>
                  <a:pt x="3270840" y="241644"/>
                </a:cubicBezTo>
                <a:cubicBezTo>
                  <a:pt x="3073501" y="235596"/>
                  <a:pt x="2876772" y="233719"/>
                  <a:pt x="2682242" y="226242"/>
                </a:cubicBezTo>
                <a:cubicBezTo>
                  <a:pt x="2448013" y="207392"/>
                  <a:pt x="2213755" y="186475"/>
                  <a:pt x="1979659" y="153471"/>
                </a:cubicBezTo>
                <a:cubicBezTo>
                  <a:pt x="1975249" y="152852"/>
                  <a:pt x="1979802" y="154262"/>
                  <a:pt x="1986479" y="155567"/>
                </a:cubicBezTo>
                <a:cubicBezTo>
                  <a:pt x="2213403" y="199677"/>
                  <a:pt x="2446184" y="217155"/>
                  <a:pt x="2682233" y="226242"/>
                </a:cubicBezTo>
                <a:cubicBezTo>
                  <a:pt x="2876314" y="241882"/>
                  <a:pt x="3070539" y="256113"/>
                  <a:pt x="3264649" y="274486"/>
                </a:cubicBezTo>
                <a:cubicBezTo>
                  <a:pt x="3257553" y="309481"/>
                  <a:pt x="3250723" y="345981"/>
                  <a:pt x="3262563" y="379833"/>
                </a:cubicBezTo>
                <a:lnTo>
                  <a:pt x="3352574" y="379833"/>
                </a:lnTo>
                <a:cubicBezTo>
                  <a:pt x="3472675" y="465558"/>
                  <a:pt x="3442585" y="585592"/>
                  <a:pt x="3382663" y="671317"/>
                </a:cubicBezTo>
                <a:cubicBezTo>
                  <a:pt x="3367376" y="688691"/>
                  <a:pt x="3350193" y="708322"/>
                  <a:pt x="3331028" y="727934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TW" altLang="en-US"/>
          </a:p>
        </p:txBody>
      </p:sp>
      <p:sp>
        <p:nvSpPr>
          <p:cNvPr id="610" name="手繪多邊形: 圖案 609">
            <a:extLst>
              <a:ext uri="{FF2B5EF4-FFF2-40B4-BE49-F238E27FC236}">
                <a16:creationId xmlns:a16="http://schemas.microsoft.com/office/drawing/2014/main" id="{419185F4-1D47-93EB-81B5-606A21342742}"/>
              </a:ext>
            </a:extLst>
          </p:cNvPr>
          <p:cNvSpPr/>
          <p:nvPr/>
        </p:nvSpPr>
        <p:spPr>
          <a:xfrm>
            <a:off x="6720696" y="279031"/>
            <a:ext cx="4577754" cy="3307494"/>
          </a:xfrm>
          <a:custGeom>
            <a:avLst/>
            <a:gdLst>
              <a:gd name="connsiteX0" fmla="*/ 1370365 w 4577754"/>
              <a:gd name="connsiteY0" fmla="*/ 3221469 h 3307494"/>
              <a:gd name="connsiteX1" fmla="*/ 1365467 w 4577754"/>
              <a:gd name="connsiteY1" fmla="*/ 3238529 h 3307494"/>
              <a:gd name="connsiteX2" fmla="*/ 1370365 w 4577754"/>
              <a:gd name="connsiteY2" fmla="*/ 3221469 h 3307494"/>
              <a:gd name="connsiteX3" fmla="*/ 1459080 w 4577754"/>
              <a:gd name="connsiteY3" fmla="*/ 3180147 h 3307494"/>
              <a:gd name="connsiteX4" fmla="*/ 1444539 w 4577754"/>
              <a:gd name="connsiteY4" fmla="*/ 3192542 h 3307494"/>
              <a:gd name="connsiteX5" fmla="*/ 1467080 w 4577754"/>
              <a:gd name="connsiteY5" fmla="*/ 3190478 h 3307494"/>
              <a:gd name="connsiteX6" fmla="*/ 1459080 w 4577754"/>
              <a:gd name="connsiteY6" fmla="*/ 3180147 h 3307494"/>
              <a:gd name="connsiteX7" fmla="*/ 1626453 w 4577754"/>
              <a:gd name="connsiteY7" fmla="*/ 3084568 h 3307494"/>
              <a:gd name="connsiteX8" fmla="*/ 1608089 w 4577754"/>
              <a:gd name="connsiteY8" fmla="*/ 3095920 h 3307494"/>
              <a:gd name="connsiteX9" fmla="*/ 1626453 w 4577754"/>
              <a:gd name="connsiteY9" fmla="*/ 3084568 h 3307494"/>
              <a:gd name="connsiteX10" fmla="*/ 1567861 w 4577754"/>
              <a:gd name="connsiteY10" fmla="*/ 3083052 h 3307494"/>
              <a:gd name="connsiteX11" fmla="*/ 1560976 w 4577754"/>
              <a:gd name="connsiteY11" fmla="*/ 3097508 h 3307494"/>
              <a:gd name="connsiteX12" fmla="*/ 1567861 w 4577754"/>
              <a:gd name="connsiteY12" fmla="*/ 3083052 h 3307494"/>
              <a:gd name="connsiteX13" fmla="*/ 1493065 w 4577754"/>
              <a:gd name="connsiteY13" fmla="*/ 3056730 h 3307494"/>
              <a:gd name="connsiteX14" fmla="*/ 1476508 w 4577754"/>
              <a:gd name="connsiteY14" fmla="*/ 3066540 h 3307494"/>
              <a:gd name="connsiteX15" fmla="*/ 1490576 w 4577754"/>
              <a:gd name="connsiteY15" fmla="*/ 3084611 h 3307494"/>
              <a:gd name="connsiteX16" fmla="*/ 1508722 w 4577754"/>
              <a:gd name="connsiteY16" fmla="*/ 3069154 h 3307494"/>
              <a:gd name="connsiteX17" fmla="*/ 1493607 w 4577754"/>
              <a:gd name="connsiteY17" fmla="*/ 3069101 h 3307494"/>
              <a:gd name="connsiteX18" fmla="*/ 1493065 w 4577754"/>
              <a:gd name="connsiteY18" fmla="*/ 3056730 h 3307494"/>
              <a:gd name="connsiteX19" fmla="*/ 1521054 w 4577754"/>
              <a:gd name="connsiteY19" fmla="*/ 3050020 h 3307494"/>
              <a:gd name="connsiteX20" fmla="*/ 1508117 w 4577754"/>
              <a:gd name="connsiteY20" fmla="*/ 3056693 h 3307494"/>
              <a:gd name="connsiteX21" fmla="*/ 1521054 w 4577754"/>
              <a:gd name="connsiteY21" fmla="*/ 3050020 h 3307494"/>
              <a:gd name="connsiteX22" fmla="*/ 1641335 w 4577754"/>
              <a:gd name="connsiteY22" fmla="*/ 2955996 h 3307494"/>
              <a:gd name="connsiteX23" fmla="*/ 1643527 w 4577754"/>
              <a:gd name="connsiteY23" fmla="*/ 2962714 h 3307494"/>
              <a:gd name="connsiteX24" fmla="*/ 1627182 w 4577754"/>
              <a:gd name="connsiteY24" fmla="*/ 2976682 h 3307494"/>
              <a:gd name="connsiteX25" fmla="*/ 1621144 w 4577754"/>
              <a:gd name="connsiteY25" fmla="*/ 2968889 h 3307494"/>
              <a:gd name="connsiteX26" fmla="*/ 1602607 w 4577754"/>
              <a:gd name="connsiteY26" fmla="*/ 2976141 h 3307494"/>
              <a:gd name="connsiteX27" fmla="*/ 1607012 w 4577754"/>
              <a:gd name="connsiteY27" fmla="*/ 2989576 h 3307494"/>
              <a:gd name="connsiteX28" fmla="*/ 1623908 w 4577754"/>
              <a:gd name="connsiteY28" fmla="*/ 2988022 h 3307494"/>
              <a:gd name="connsiteX29" fmla="*/ 1649359 w 4577754"/>
              <a:gd name="connsiteY29" fmla="*/ 2966327 h 3307494"/>
              <a:gd name="connsiteX30" fmla="*/ 1641335 w 4577754"/>
              <a:gd name="connsiteY30" fmla="*/ 2955996 h 3307494"/>
              <a:gd name="connsiteX31" fmla="*/ 1516057 w 4577754"/>
              <a:gd name="connsiteY31" fmla="*/ 2948023 h 3307494"/>
              <a:gd name="connsiteX32" fmla="*/ 1507258 w 4577754"/>
              <a:gd name="connsiteY32" fmla="*/ 2954486 h 3307494"/>
              <a:gd name="connsiteX33" fmla="*/ 1529793 w 4577754"/>
              <a:gd name="connsiteY33" fmla="*/ 2952444 h 3307494"/>
              <a:gd name="connsiteX34" fmla="*/ 1516057 w 4577754"/>
              <a:gd name="connsiteY34" fmla="*/ 2948023 h 3307494"/>
              <a:gd name="connsiteX35" fmla="*/ 1657305 w 4577754"/>
              <a:gd name="connsiteY35" fmla="*/ 2933779 h 3307494"/>
              <a:gd name="connsiteX36" fmla="*/ 1648801 w 4577754"/>
              <a:gd name="connsiteY36" fmla="*/ 2953933 h 3307494"/>
              <a:gd name="connsiteX37" fmla="*/ 1658247 w 4577754"/>
              <a:gd name="connsiteY37" fmla="*/ 2954431 h 3307494"/>
              <a:gd name="connsiteX38" fmla="*/ 1657305 w 4577754"/>
              <a:gd name="connsiteY38" fmla="*/ 2933779 h 3307494"/>
              <a:gd name="connsiteX39" fmla="*/ 1554858 w 4577754"/>
              <a:gd name="connsiteY39" fmla="*/ 2922456 h 3307494"/>
              <a:gd name="connsiteX40" fmla="*/ 1544150 w 4577754"/>
              <a:gd name="connsiteY40" fmla="*/ 2935903 h 3307494"/>
              <a:gd name="connsiteX41" fmla="*/ 1554858 w 4577754"/>
              <a:gd name="connsiteY41" fmla="*/ 2922456 h 3307494"/>
              <a:gd name="connsiteX42" fmla="*/ 1571400 w 4577754"/>
              <a:gd name="connsiteY42" fmla="*/ 2912623 h 3307494"/>
              <a:gd name="connsiteX43" fmla="*/ 1560300 w 4577754"/>
              <a:gd name="connsiteY43" fmla="*/ 2917799 h 3307494"/>
              <a:gd name="connsiteX44" fmla="*/ 1572132 w 4577754"/>
              <a:gd name="connsiteY44" fmla="*/ 2929150 h 3307494"/>
              <a:gd name="connsiteX45" fmla="*/ 1571400 w 4577754"/>
              <a:gd name="connsiteY45" fmla="*/ 2912623 h 3307494"/>
              <a:gd name="connsiteX46" fmla="*/ 1711791 w 4577754"/>
              <a:gd name="connsiteY46" fmla="*/ 2907943 h 3307494"/>
              <a:gd name="connsiteX47" fmla="*/ 1701457 w 4577754"/>
              <a:gd name="connsiteY47" fmla="*/ 2908956 h 3307494"/>
              <a:gd name="connsiteX48" fmla="*/ 1709874 w 4577754"/>
              <a:gd name="connsiteY48" fmla="*/ 2927557 h 3307494"/>
              <a:gd name="connsiteX49" fmla="*/ 1722568 w 4577754"/>
              <a:gd name="connsiteY49" fmla="*/ 2916682 h 3307494"/>
              <a:gd name="connsiteX50" fmla="*/ 1711791 w 4577754"/>
              <a:gd name="connsiteY50" fmla="*/ 2907943 h 3307494"/>
              <a:gd name="connsiteX51" fmla="*/ 1934634 w 4577754"/>
              <a:gd name="connsiteY51" fmla="*/ 2889946 h 3307494"/>
              <a:gd name="connsiteX52" fmla="*/ 1931026 w 4577754"/>
              <a:gd name="connsiteY52" fmla="*/ 2893410 h 3307494"/>
              <a:gd name="connsiteX53" fmla="*/ 1946106 w 4577754"/>
              <a:gd name="connsiteY53" fmla="*/ 2893387 h 3307494"/>
              <a:gd name="connsiteX54" fmla="*/ 1934634 w 4577754"/>
              <a:gd name="connsiteY54" fmla="*/ 2889946 h 3307494"/>
              <a:gd name="connsiteX55" fmla="*/ 1760730 w 4577754"/>
              <a:gd name="connsiteY55" fmla="*/ 2884132 h 3307494"/>
              <a:gd name="connsiteX56" fmla="*/ 1706543 w 4577754"/>
              <a:gd name="connsiteY56" fmla="*/ 2896052 h 3307494"/>
              <a:gd name="connsiteX57" fmla="*/ 1726197 w 4577754"/>
              <a:gd name="connsiteY57" fmla="*/ 2913620 h 3307494"/>
              <a:gd name="connsiteX58" fmla="*/ 1760730 w 4577754"/>
              <a:gd name="connsiteY58" fmla="*/ 2884132 h 3307494"/>
              <a:gd name="connsiteX59" fmla="*/ 1621367 w 4577754"/>
              <a:gd name="connsiteY59" fmla="*/ 2870649 h 3307494"/>
              <a:gd name="connsiteX60" fmla="*/ 1609146 w 4577754"/>
              <a:gd name="connsiteY60" fmla="*/ 2871802 h 3307494"/>
              <a:gd name="connsiteX61" fmla="*/ 1576841 w 4577754"/>
              <a:gd name="connsiteY61" fmla="*/ 2907998 h 3307494"/>
              <a:gd name="connsiteX62" fmla="*/ 1595769 w 4577754"/>
              <a:gd name="connsiteY62" fmla="*/ 2908986 h 3307494"/>
              <a:gd name="connsiteX63" fmla="*/ 1622634 w 4577754"/>
              <a:gd name="connsiteY63" fmla="*/ 2877479 h 3307494"/>
              <a:gd name="connsiteX64" fmla="*/ 1633721 w 4577754"/>
              <a:gd name="connsiteY64" fmla="*/ 2872344 h 3307494"/>
              <a:gd name="connsiteX65" fmla="*/ 1621367 w 4577754"/>
              <a:gd name="connsiteY65" fmla="*/ 2870649 h 3307494"/>
              <a:gd name="connsiteX66" fmla="*/ 1771227 w 4577754"/>
              <a:gd name="connsiteY66" fmla="*/ 2866560 h 3307494"/>
              <a:gd name="connsiteX67" fmla="*/ 1758321 w 4577754"/>
              <a:gd name="connsiteY67" fmla="*/ 2873312 h 3307494"/>
              <a:gd name="connsiteX68" fmla="*/ 1771227 w 4577754"/>
              <a:gd name="connsiteY68" fmla="*/ 2866560 h 3307494"/>
              <a:gd name="connsiteX69" fmla="*/ 1608589 w 4577754"/>
              <a:gd name="connsiteY69" fmla="*/ 2859410 h 3307494"/>
              <a:gd name="connsiteX70" fmla="*/ 1596052 w 4577754"/>
              <a:gd name="connsiteY70" fmla="*/ 2874397 h 3307494"/>
              <a:gd name="connsiteX71" fmla="*/ 1608589 w 4577754"/>
              <a:gd name="connsiteY71" fmla="*/ 2859410 h 3307494"/>
              <a:gd name="connsiteX72" fmla="*/ 1633593 w 4577754"/>
              <a:gd name="connsiteY72" fmla="*/ 2831966 h 3307494"/>
              <a:gd name="connsiteX73" fmla="*/ 1633860 w 4577754"/>
              <a:gd name="connsiteY73" fmla="*/ 2833601 h 3307494"/>
              <a:gd name="connsiteX74" fmla="*/ 1634214 w 4577754"/>
              <a:gd name="connsiteY74" fmla="*/ 2841881 h 3307494"/>
              <a:gd name="connsiteX75" fmla="*/ 1630768 w 4577754"/>
              <a:gd name="connsiteY75" fmla="*/ 2849087 h 3307494"/>
              <a:gd name="connsiteX76" fmla="*/ 1645480 w 4577754"/>
              <a:gd name="connsiteY76" fmla="*/ 2840827 h 3307494"/>
              <a:gd name="connsiteX77" fmla="*/ 1645291 w 4577754"/>
              <a:gd name="connsiteY77" fmla="*/ 2836670 h 3307494"/>
              <a:gd name="connsiteX78" fmla="*/ 1633593 w 4577754"/>
              <a:gd name="connsiteY78" fmla="*/ 2831966 h 3307494"/>
              <a:gd name="connsiteX79" fmla="*/ 1744989 w 4577754"/>
              <a:gd name="connsiteY79" fmla="*/ 2828915 h 3307494"/>
              <a:gd name="connsiteX80" fmla="*/ 1738088 w 4577754"/>
              <a:gd name="connsiteY80" fmla="*/ 2843349 h 3307494"/>
              <a:gd name="connsiteX81" fmla="*/ 1744989 w 4577754"/>
              <a:gd name="connsiteY81" fmla="*/ 2828915 h 3307494"/>
              <a:gd name="connsiteX82" fmla="*/ 1482443 w 4577754"/>
              <a:gd name="connsiteY82" fmla="*/ 2825393 h 3307494"/>
              <a:gd name="connsiteX83" fmla="*/ 1471371 w 4577754"/>
              <a:gd name="connsiteY83" fmla="*/ 2830550 h 3307494"/>
              <a:gd name="connsiteX84" fmla="*/ 1471960 w 4577754"/>
              <a:gd name="connsiteY84" fmla="*/ 2842956 h 3307494"/>
              <a:gd name="connsiteX85" fmla="*/ 1482443 w 4577754"/>
              <a:gd name="connsiteY85" fmla="*/ 2825393 h 3307494"/>
              <a:gd name="connsiteX86" fmla="*/ 1616007 w 4577754"/>
              <a:gd name="connsiteY86" fmla="*/ 2809453 h 3307494"/>
              <a:gd name="connsiteX87" fmla="*/ 1612169 w 4577754"/>
              <a:gd name="connsiteY87" fmla="*/ 2813482 h 3307494"/>
              <a:gd name="connsiteX88" fmla="*/ 1618001 w 4577754"/>
              <a:gd name="connsiteY88" fmla="*/ 2817096 h 3307494"/>
              <a:gd name="connsiteX89" fmla="*/ 1610904 w 4577754"/>
              <a:gd name="connsiteY89" fmla="*/ 2827394 h 3307494"/>
              <a:gd name="connsiteX90" fmla="*/ 1616007 w 4577754"/>
              <a:gd name="connsiteY90" fmla="*/ 2809453 h 3307494"/>
              <a:gd name="connsiteX91" fmla="*/ 1589127 w 4577754"/>
              <a:gd name="connsiteY91" fmla="*/ 2806192 h 3307494"/>
              <a:gd name="connsiteX92" fmla="*/ 1585571 w 4577754"/>
              <a:gd name="connsiteY92" fmla="*/ 2810377 h 3307494"/>
              <a:gd name="connsiteX93" fmla="*/ 1591608 w 4577754"/>
              <a:gd name="connsiteY93" fmla="*/ 2818138 h 3307494"/>
              <a:gd name="connsiteX94" fmla="*/ 1587965 w 4577754"/>
              <a:gd name="connsiteY94" fmla="*/ 2821209 h 3307494"/>
              <a:gd name="connsiteX95" fmla="*/ 1602896 w 4577754"/>
              <a:gd name="connsiteY95" fmla="*/ 2817086 h 3307494"/>
              <a:gd name="connsiteX96" fmla="*/ 1589127 w 4577754"/>
              <a:gd name="connsiteY96" fmla="*/ 2806192 h 3307494"/>
              <a:gd name="connsiteX97" fmla="*/ 1444929 w 4577754"/>
              <a:gd name="connsiteY97" fmla="*/ 2788759 h 3307494"/>
              <a:gd name="connsiteX98" fmla="*/ 1430564 w 4577754"/>
              <a:gd name="connsiteY98" fmla="*/ 2805288 h 3307494"/>
              <a:gd name="connsiteX99" fmla="*/ 1442794 w 4577754"/>
              <a:gd name="connsiteY99" fmla="*/ 2824887 h 3307494"/>
              <a:gd name="connsiteX100" fmla="*/ 1470829 w 4577754"/>
              <a:gd name="connsiteY100" fmla="*/ 2818180 h 3307494"/>
              <a:gd name="connsiteX101" fmla="*/ 1444929 w 4577754"/>
              <a:gd name="connsiteY101" fmla="*/ 2788759 h 3307494"/>
              <a:gd name="connsiteX102" fmla="*/ 1788689 w 4577754"/>
              <a:gd name="connsiteY102" fmla="*/ 2752998 h 3307494"/>
              <a:gd name="connsiteX103" fmla="*/ 1766022 w 4577754"/>
              <a:gd name="connsiteY103" fmla="*/ 2793795 h 3307494"/>
              <a:gd name="connsiteX104" fmla="*/ 1793635 w 4577754"/>
              <a:gd name="connsiteY104" fmla="*/ 2778805 h 3307494"/>
              <a:gd name="connsiteX105" fmla="*/ 1788689 w 4577754"/>
              <a:gd name="connsiteY105" fmla="*/ 2752998 h 3307494"/>
              <a:gd name="connsiteX106" fmla="*/ 1798938 w 4577754"/>
              <a:gd name="connsiteY106" fmla="*/ 2750020 h 3307494"/>
              <a:gd name="connsiteX107" fmla="*/ 1790494 w 4577754"/>
              <a:gd name="connsiteY107" fmla="*/ 2751457 h 3307494"/>
              <a:gd name="connsiteX108" fmla="*/ 1798510 w 4577754"/>
              <a:gd name="connsiteY108" fmla="*/ 2761777 h 3307494"/>
              <a:gd name="connsiteX109" fmla="*/ 1807796 w 4577754"/>
              <a:gd name="connsiteY109" fmla="*/ 2758130 h 3307494"/>
              <a:gd name="connsiteX110" fmla="*/ 1798938 w 4577754"/>
              <a:gd name="connsiteY110" fmla="*/ 2750020 h 3307494"/>
              <a:gd name="connsiteX111" fmla="*/ 1735334 w 4577754"/>
              <a:gd name="connsiteY111" fmla="*/ 2639368 h 3307494"/>
              <a:gd name="connsiteX112" fmla="*/ 1728824 w 4577754"/>
              <a:gd name="connsiteY112" fmla="*/ 2640970 h 3307494"/>
              <a:gd name="connsiteX113" fmla="*/ 1735229 w 4577754"/>
              <a:gd name="connsiteY113" fmla="*/ 2656967 h 3307494"/>
              <a:gd name="connsiteX114" fmla="*/ 1735334 w 4577754"/>
              <a:gd name="connsiteY114" fmla="*/ 2639368 h 3307494"/>
              <a:gd name="connsiteX115" fmla="*/ 1505701 w 4577754"/>
              <a:gd name="connsiteY115" fmla="*/ 2629618 h 3307494"/>
              <a:gd name="connsiteX116" fmla="*/ 1505968 w 4577754"/>
              <a:gd name="connsiteY116" fmla="*/ 2629962 h 3307494"/>
              <a:gd name="connsiteX117" fmla="*/ 1505377 w 4577754"/>
              <a:gd name="connsiteY117" fmla="*/ 2630052 h 3307494"/>
              <a:gd name="connsiteX118" fmla="*/ 1484373 w 4577754"/>
              <a:gd name="connsiteY118" fmla="*/ 2617757 h 3307494"/>
              <a:gd name="connsiteX119" fmla="*/ 1491242 w 4577754"/>
              <a:gd name="connsiteY119" fmla="*/ 2632194 h 3307494"/>
              <a:gd name="connsiteX120" fmla="*/ 1505377 w 4577754"/>
              <a:gd name="connsiteY120" fmla="*/ 2630052 h 3307494"/>
              <a:gd name="connsiteX121" fmla="*/ 1501254 w 4577754"/>
              <a:gd name="connsiteY121" fmla="*/ 2635557 h 3307494"/>
              <a:gd name="connsiteX122" fmla="*/ 1496836 w 4577754"/>
              <a:gd name="connsiteY122" fmla="*/ 2641514 h 3307494"/>
              <a:gd name="connsiteX123" fmla="*/ 1479722 w 4577754"/>
              <a:gd name="connsiteY123" fmla="*/ 2638932 h 3307494"/>
              <a:gd name="connsiteX124" fmla="*/ 1473339 w 4577754"/>
              <a:gd name="connsiteY124" fmla="*/ 2622936 h 3307494"/>
              <a:gd name="connsiteX125" fmla="*/ 1484373 w 4577754"/>
              <a:gd name="connsiteY125" fmla="*/ 2617757 h 3307494"/>
              <a:gd name="connsiteX126" fmla="*/ 1831814 w 4577754"/>
              <a:gd name="connsiteY126" fmla="*/ 2609155 h 3307494"/>
              <a:gd name="connsiteX127" fmla="*/ 1829754 w 4577754"/>
              <a:gd name="connsiteY127" fmla="*/ 2619225 h 3307494"/>
              <a:gd name="connsiteX128" fmla="*/ 1842661 w 4577754"/>
              <a:gd name="connsiteY128" fmla="*/ 2612507 h 3307494"/>
              <a:gd name="connsiteX129" fmla="*/ 1831814 w 4577754"/>
              <a:gd name="connsiteY129" fmla="*/ 2609155 h 3307494"/>
              <a:gd name="connsiteX130" fmla="*/ 1817907 w 4577754"/>
              <a:gd name="connsiteY130" fmla="*/ 2607852 h 3307494"/>
              <a:gd name="connsiteX131" fmla="*/ 1807191 w 4577754"/>
              <a:gd name="connsiteY131" fmla="*/ 2621289 h 3307494"/>
              <a:gd name="connsiteX132" fmla="*/ 1817907 w 4577754"/>
              <a:gd name="connsiteY132" fmla="*/ 2607852 h 3307494"/>
              <a:gd name="connsiteX133" fmla="*/ 1551355 w 4577754"/>
              <a:gd name="connsiteY133" fmla="*/ 2599177 h 3307494"/>
              <a:gd name="connsiteX134" fmla="*/ 1531194 w 4577754"/>
              <a:gd name="connsiteY134" fmla="*/ 2612115 h 3307494"/>
              <a:gd name="connsiteX135" fmla="*/ 1537425 w 4577754"/>
              <a:gd name="connsiteY135" fmla="*/ 2623979 h 3307494"/>
              <a:gd name="connsiteX136" fmla="*/ 1556339 w 4577754"/>
              <a:gd name="connsiteY136" fmla="*/ 2625008 h 3307494"/>
              <a:gd name="connsiteX137" fmla="*/ 1561396 w 4577754"/>
              <a:gd name="connsiteY137" fmla="*/ 2612092 h 3307494"/>
              <a:gd name="connsiteX138" fmla="*/ 1551355 w 4577754"/>
              <a:gd name="connsiteY138" fmla="*/ 2599177 h 3307494"/>
              <a:gd name="connsiteX139" fmla="*/ 1536901 w 4577754"/>
              <a:gd name="connsiteY139" fmla="*/ 2592044 h 3307494"/>
              <a:gd name="connsiteX140" fmla="*/ 1528642 w 4577754"/>
              <a:gd name="connsiteY140" fmla="*/ 2597140 h 3307494"/>
              <a:gd name="connsiteX141" fmla="*/ 1532834 w 4577754"/>
              <a:gd name="connsiteY141" fmla="*/ 2606418 h 3307494"/>
              <a:gd name="connsiteX142" fmla="*/ 1545704 w 4577754"/>
              <a:gd name="connsiteY142" fmla="*/ 2599710 h 3307494"/>
              <a:gd name="connsiteX143" fmla="*/ 1536901 w 4577754"/>
              <a:gd name="connsiteY143" fmla="*/ 2592044 h 3307494"/>
              <a:gd name="connsiteX144" fmla="*/ 1560100 w 4577754"/>
              <a:gd name="connsiteY144" fmla="*/ 2583193 h 3307494"/>
              <a:gd name="connsiteX145" fmla="*/ 1541524 w 4577754"/>
              <a:gd name="connsiteY145" fmla="*/ 2590388 h 3307494"/>
              <a:gd name="connsiteX146" fmla="*/ 1560665 w 4577754"/>
              <a:gd name="connsiteY146" fmla="*/ 2595564 h 3307494"/>
              <a:gd name="connsiteX147" fmla="*/ 1559235 w 4577754"/>
              <a:gd name="connsiteY147" fmla="*/ 2605387 h 3307494"/>
              <a:gd name="connsiteX148" fmla="*/ 1571756 w 4577754"/>
              <a:gd name="connsiteY148" fmla="*/ 2590376 h 3307494"/>
              <a:gd name="connsiteX149" fmla="*/ 1585222 w 4577754"/>
              <a:gd name="connsiteY149" fmla="*/ 2596084 h 3307494"/>
              <a:gd name="connsiteX150" fmla="*/ 1560477 w 4577754"/>
              <a:gd name="connsiteY150" fmla="*/ 2591441 h 3307494"/>
              <a:gd name="connsiteX151" fmla="*/ 1560100 w 4577754"/>
              <a:gd name="connsiteY151" fmla="*/ 2583193 h 3307494"/>
              <a:gd name="connsiteX152" fmla="*/ 1876287 w 4577754"/>
              <a:gd name="connsiteY152" fmla="*/ 2571714 h 3307494"/>
              <a:gd name="connsiteX153" fmla="*/ 1869534 w 4577754"/>
              <a:gd name="connsiteY153" fmla="*/ 2581012 h 3307494"/>
              <a:gd name="connsiteX154" fmla="*/ 1882643 w 4577754"/>
              <a:gd name="connsiteY154" fmla="*/ 2578406 h 3307494"/>
              <a:gd name="connsiteX155" fmla="*/ 1876287 w 4577754"/>
              <a:gd name="connsiteY155" fmla="*/ 2571714 h 3307494"/>
              <a:gd name="connsiteX156" fmla="*/ 1551417 w 4577754"/>
              <a:gd name="connsiteY156" fmla="*/ 2569157 h 3307494"/>
              <a:gd name="connsiteX157" fmla="*/ 1544421 w 4577754"/>
              <a:gd name="connsiteY157" fmla="*/ 2570767 h 3307494"/>
              <a:gd name="connsiteX158" fmla="*/ 1544821 w 4577754"/>
              <a:gd name="connsiteY158" fmla="*/ 2579049 h 3307494"/>
              <a:gd name="connsiteX159" fmla="*/ 1571374 w 4577754"/>
              <a:gd name="connsiteY159" fmla="*/ 2582150 h 3307494"/>
              <a:gd name="connsiteX160" fmla="*/ 1572794 w 4577754"/>
              <a:gd name="connsiteY160" fmla="*/ 2572284 h 3307494"/>
              <a:gd name="connsiteX161" fmla="*/ 1551417 w 4577754"/>
              <a:gd name="connsiteY161" fmla="*/ 2569157 h 3307494"/>
              <a:gd name="connsiteX162" fmla="*/ 1863113 w 4577754"/>
              <a:gd name="connsiteY162" fmla="*/ 2564960 h 3307494"/>
              <a:gd name="connsiteX163" fmla="*/ 1854452 w 4577754"/>
              <a:gd name="connsiteY163" fmla="*/ 2581002 h 3307494"/>
              <a:gd name="connsiteX164" fmla="*/ 1863113 w 4577754"/>
              <a:gd name="connsiteY164" fmla="*/ 2564960 h 3307494"/>
              <a:gd name="connsiteX165" fmla="*/ 1753624 w 4577754"/>
              <a:gd name="connsiteY165" fmla="*/ 2564014 h 3307494"/>
              <a:gd name="connsiteX166" fmla="*/ 1726751 w 4577754"/>
              <a:gd name="connsiteY166" fmla="*/ 2595510 h 3307494"/>
              <a:gd name="connsiteX167" fmla="*/ 1733259 w 4577754"/>
              <a:gd name="connsiteY167" fmla="*/ 2572806 h 3307494"/>
              <a:gd name="connsiteX168" fmla="*/ 1720532 w 4577754"/>
              <a:gd name="connsiteY168" fmla="*/ 2583605 h 3307494"/>
              <a:gd name="connsiteX169" fmla="*/ 1717377 w 4577754"/>
              <a:gd name="connsiteY169" fmla="*/ 2637880 h 3307494"/>
              <a:gd name="connsiteX170" fmla="*/ 1727708 w 4577754"/>
              <a:gd name="connsiteY170" fmla="*/ 2616184 h 3307494"/>
              <a:gd name="connsiteX171" fmla="*/ 1750084 w 4577754"/>
              <a:gd name="connsiteY171" fmla="*/ 2609997 h 3307494"/>
              <a:gd name="connsiteX172" fmla="*/ 1755799 w 4577754"/>
              <a:gd name="connsiteY172" fmla="*/ 2570741 h 3307494"/>
              <a:gd name="connsiteX173" fmla="*/ 1765471 w 4577754"/>
              <a:gd name="connsiteY173" fmla="*/ 2575387 h 3307494"/>
              <a:gd name="connsiteX174" fmla="*/ 1753624 w 4577754"/>
              <a:gd name="connsiteY174" fmla="*/ 2564014 h 3307494"/>
              <a:gd name="connsiteX175" fmla="*/ 1766804 w 4577754"/>
              <a:gd name="connsiteY175" fmla="*/ 2560194 h 3307494"/>
              <a:gd name="connsiteX176" fmla="*/ 1759275 w 4577754"/>
              <a:gd name="connsiteY176" fmla="*/ 2563482 h 3307494"/>
              <a:gd name="connsiteX177" fmla="*/ 1765282 w 4577754"/>
              <a:gd name="connsiteY177" fmla="*/ 2571230 h 3307494"/>
              <a:gd name="connsiteX178" fmla="*/ 1766804 w 4577754"/>
              <a:gd name="connsiteY178" fmla="*/ 2560194 h 3307494"/>
              <a:gd name="connsiteX179" fmla="*/ 1617529 w 4577754"/>
              <a:gd name="connsiteY179" fmla="*/ 2559920 h 3307494"/>
              <a:gd name="connsiteX180" fmla="*/ 1588449 w 4577754"/>
              <a:gd name="connsiteY180" fmla="*/ 2584709 h 3307494"/>
              <a:gd name="connsiteX181" fmla="*/ 1617529 w 4577754"/>
              <a:gd name="connsiteY181" fmla="*/ 2559920 h 3307494"/>
              <a:gd name="connsiteX182" fmla="*/ 1877864 w 4577754"/>
              <a:gd name="connsiteY182" fmla="*/ 2556722 h 3307494"/>
              <a:gd name="connsiteX183" fmla="*/ 1866967 w 4577754"/>
              <a:gd name="connsiteY183" fmla="*/ 2566046 h 3307494"/>
              <a:gd name="connsiteX184" fmla="*/ 1888070 w 4577754"/>
              <a:gd name="connsiteY184" fmla="*/ 2573760 h 3307494"/>
              <a:gd name="connsiteX185" fmla="*/ 1877864 w 4577754"/>
              <a:gd name="connsiteY185" fmla="*/ 2556722 h 3307494"/>
              <a:gd name="connsiteX186" fmla="*/ 1709368 w 4577754"/>
              <a:gd name="connsiteY186" fmla="*/ 2545925 h 3307494"/>
              <a:gd name="connsiteX187" fmla="*/ 1687769 w 4577754"/>
              <a:gd name="connsiteY187" fmla="*/ 2568641 h 3307494"/>
              <a:gd name="connsiteX188" fmla="*/ 1676701 w 4577754"/>
              <a:gd name="connsiteY188" fmla="*/ 2573862 h 3307494"/>
              <a:gd name="connsiteX189" fmla="*/ 1681096 w 4577754"/>
              <a:gd name="connsiteY189" fmla="*/ 2587255 h 3307494"/>
              <a:gd name="connsiteX190" fmla="*/ 1693046 w 4577754"/>
              <a:gd name="connsiteY190" fmla="*/ 2559927 h 3307494"/>
              <a:gd name="connsiteX191" fmla="*/ 1690715 w 4577754"/>
              <a:gd name="connsiteY191" fmla="*/ 2591919 h 3307494"/>
              <a:gd name="connsiteX192" fmla="*/ 1711849 w 4577754"/>
              <a:gd name="connsiteY192" fmla="*/ 2599645 h 3307494"/>
              <a:gd name="connsiteX193" fmla="*/ 1718153 w 4577754"/>
              <a:gd name="connsiteY193" fmla="*/ 2572795 h 3307494"/>
              <a:gd name="connsiteX194" fmla="*/ 1729254 w 4577754"/>
              <a:gd name="connsiteY194" fmla="*/ 2567618 h 3307494"/>
              <a:gd name="connsiteX195" fmla="*/ 1715797 w 4577754"/>
              <a:gd name="connsiteY195" fmla="*/ 2561922 h 3307494"/>
              <a:gd name="connsiteX196" fmla="*/ 1702867 w 4577754"/>
              <a:gd name="connsiteY196" fmla="*/ 2568639 h 3307494"/>
              <a:gd name="connsiteX197" fmla="*/ 1700502 w 4577754"/>
              <a:gd name="connsiteY197" fmla="*/ 2557821 h 3307494"/>
              <a:gd name="connsiteX198" fmla="*/ 1709368 w 4577754"/>
              <a:gd name="connsiteY198" fmla="*/ 2545925 h 3307494"/>
              <a:gd name="connsiteX199" fmla="*/ 1775402 w 4577754"/>
              <a:gd name="connsiteY199" fmla="*/ 2545377 h 3307494"/>
              <a:gd name="connsiteX200" fmla="*/ 1785647 w 4577754"/>
              <a:gd name="connsiteY200" fmla="*/ 2562438 h 3307494"/>
              <a:gd name="connsiteX201" fmla="*/ 1775402 w 4577754"/>
              <a:gd name="connsiteY201" fmla="*/ 2545377 h 3307494"/>
              <a:gd name="connsiteX202" fmla="*/ 1628041 w 4577754"/>
              <a:gd name="connsiteY202" fmla="*/ 2542370 h 3307494"/>
              <a:gd name="connsiteX203" fmla="*/ 1621337 w 4577754"/>
              <a:gd name="connsiteY203" fmla="*/ 2560939 h 3307494"/>
              <a:gd name="connsiteX204" fmla="*/ 1628803 w 4577754"/>
              <a:gd name="connsiteY204" fmla="*/ 2558877 h 3307494"/>
              <a:gd name="connsiteX205" fmla="*/ 1628041 w 4577754"/>
              <a:gd name="connsiteY205" fmla="*/ 2542370 h 3307494"/>
              <a:gd name="connsiteX206" fmla="*/ 1914778 w 4577754"/>
              <a:gd name="connsiteY206" fmla="*/ 2538141 h 3307494"/>
              <a:gd name="connsiteX207" fmla="*/ 1906064 w 4577754"/>
              <a:gd name="connsiteY207" fmla="*/ 2554137 h 3307494"/>
              <a:gd name="connsiteX208" fmla="*/ 1914778 w 4577754"/>
              <a:gd name="connsiteY208" fmla="*/ 2538141 h 3307494"/>
              <a:gd name="connsiteX209" fmla="*/ 1765406 w 4577754"/>
              <a:gd name="connsiteY209" fmla="*/ 2532497 h 3307494"/>
              <a:gd name="connsiteX210" fmla="*/ 1730691 w 4577754"/>
              <a:gd name="connsiteY210" fmla="*/ 2557808 h 3307494"/>
              <a:gd name="connsiteX211" fmla="*/ 1738714 w 4577754"/>
              <a:gd name="connsiteY211" fmla="*/ 2568139 h 3307494"/>
              <a:gd name="connsiteX212" fmla="*/ 1765406 w 4577754"/>
              <a:gd name="connsiteY212" fmla="*/ 2532497 h 3307494"/>
              <a:gd name="connsiteX213" fmla="*/ 1648233 w 4577754"/>
              <a:gd name="connsiteY213" fmla="*/ 2529477 h 3307494"/>
              <a:gd name="connsiteX214" fmla="*/ 1637887 w 4577754"/>
              <a:gd name="connsiteY214" fmla="*/ 2551149 h 3307494"/>
              <a:gd name="connsiteX215" fmla="*/ 1648233 w 4577754"/>
              <a:gd name="connsiteY215" fmla="*/ 2529477 h 3307494"/>
              <a:gd name="connsiteX216" fmla="*/ 1955319 w 4577754"/>
              <a:gd name="connsiteY216" fmla="*/ 2516434 h 3307494"/>
              <a:gd name="connsiteX217" fmla="*/ 1948389 w 4577754"/>
              <a:gd name="connsiteY217" fmla="*/ 2530888 h 3307494"/>
              <a:gd name="connsiteX218" fmla="*/ 1955319 w 4577754"/>
              <a:gd name="connsiteY218" fmla="*/ 2516434 h 3307494"/>
              <a:gd name="connsiteX219" fmla="*/ 1780960 w 4577754"/>
              <a:gd name="connsiteY219" fmla="*/ 2502010 h 3307494"/>
              <a:gd name="connsiteX220" fmla="*/ 1775904 w 4577754"/>
              <a:gd name="connsiteY220" fmla="*/ 2514926 h 3307494"/>
              <a:gd name="connsiteX221" fmla="*/ 1780960 w 4577754"/>
              <a:gd name="connsiteY221" fmla="*/ 2502010 h 3307494"/>
              <a:gd name="connsiteX222" fmla="*/ 1757854 w 4577754"/>
              <a:gd name="connsiteY222" fmla="*/ 2491702 h 3307494"/>
              <a:gd name="connsiteX223" fmla="*/ 1752211 w 4577754"/>
              <a:gd name="connsiteY223" fmla="*/ 2492245 h 3307494"/>
              <a:gd name="connsiteX224" fmla="*/ 1696100 w 4577754"/>
              <a:gd name="connsiteY224" fmla="*/ 2544417 h 3307494"/>
              <a:gd name="connsiteX225" fmla="*/ 1722456 w 4577754"/>
              <a:gd name="connsiteY225" fmla="*/ 2543351 h 3307494"/>
              <a:gd name="connsiteX226" fmla="*/ 1710813 w 4577754"/>
              <a:gd name="connsiteY226" fmla="*/ 2536124 h 3307494"/>
              <a:gd name="connsiteX227" fmla="*/ 1712468 w 4577754"/>
              <a:gd name="connsiteY227" fmla="*/ 2530449 h 3307494"/>
              <a:gd name="connsiteX228" fmla="*/ 1746260 w 4577754"/>
              <a:gd name="connsiteY228" fmla="*/ 2527342 h 3307494"/>
              <a:gd name="connsiteX229" fmla="*/ 1752972 w 4577754"/>
              <a:gd name="connsiteY229" fmla="*/ 2508752 h 3307494"/>
              <a:gd name="connsiteX230" fmla="*/ 1762628 w 4577754"/>
              <a:gd name="connsiteY230" fmla="*/ 2513407 h 3307494"/>
              <a:gd name="connsiteX231" fmla="*/ 1757854 w 4577754"/>
              <a:gd name="connsiteY231" fmla="*/ 2491702 h 3307494"/>
              <a:gd name="connsiteX232" fmla="*/ 1740613 w 4577754"/>
              <a:gd name="connsiteY232" fmla="*/ 2472016 h 3307494"/>
              <a:gd name="connsiteX233" fmla="*/ 1729670 w 4577754"/>
              <a:gd name="connsiteY233" fmla="*/ 2494309 h 3307494"/>
              <a:gd name="connsiteX234" fmla="*/ 1749657 w 4577754"/>
              <a:gd name="connsiteY234" fmla="*/ 2477236 h 3307494"/>
              <a:gd name="connsiteX235" fmla="*/ 1740613 w 4577754"/>
              <a:gd name="connsiteY235" fmla="*/ 2472016 h 3307494"/>
              <a:gd name="connsiteX236" fmla="*/ 1809647 w 4577754"/>
              <a:gd name="connsiteY236" fmla="*/ 2468950 h 3307494"/>
              <a:gd name="connsiteX237" fmla="*/ 1787687 w 4577754"/>
              <a:gd name="connsiteY237" fmla="*/ 2483441 h 3307494"/>
              <a:gd name="connsiteX238" fmla="*/ 1809647 w 4577754"/>
              <a:gd name="connsiteY238" fmla="*/ 2468950 h 3307494"/>
              <a:gd name="connsiteX239" fmla="*/ 1768028 w 4577754"/>
              <a:gd name="connsiteY239" fmla="*/ 2465894 h 3307494"/>
              <a:gd name="connsiteX240" fmla="*/ 1749281 w 4577754"/>
              <a:gd name="connsiteY240" fmla="*/ 2468989 h 3307494"/>
              <a:gd name="connsiteX241" fmla="*/ 1768028 w 4577754"/>
              <a:gd name="connsiteY241" fmla="*/ 2465894 h 3307494"/>
              <a:gd name="connsiteX242" fmla="*/ 1793254 w 4577754"/>
              <a:gd name="connsiteY242" fmla="*/ 2440085 h 3307494"/>
              <a:gd name="connsiteX243" fmla="*/ 1782553 w 4577754"/>
              <a:gd name="connsiteY243" fmla="*/ 2453478 h 3307494"/>
              <a:gd name="connsiteX244" fmla="*/ 1782145 w 4577754"/>
              <a:gd name="connsiteY244" fmla="*/ 2445218 h 3307494"/>
              <a:gd name="connsiteX245" fmla="*/ 1769073 w 4577754"/>
              <a:gd name="connsiteY245" fmla="*/ 2447813 h 3307494"/>
              <a:gd name="connsiteX246" fmla="*/ 1775094 w 4577754"/>
              <a:gd name="connsiteY246" fmla="*/ 2455551 h 3307494"/>
              <a:gd name="connsiteX247" fmla="*/ 1771451 w 4577754"/>
              <a:gd name="connsiteY247" fmla="*/ 2458655 h 3307494"/>
              <a:gd name="connsiteX248" fmla="*/ 1755758 w 4577754"/>
              <a:gd name="connsiteY248" fmla="*/ 2446240 h 3307494"/>
              <a:gd name="connsiteX249" fmla="*/ 1771808 w 4577754"/>
              <a:gd name="connsiteY249" fmla="*/ 2466935 h 3307494"/>
              <a:gd name="connsiteX250" fmla="*/ 1793254 w 4577754"/>
              <a:gd name="connsiteY250" fmla="*/ 2440085 h 3307494"/>
              <a:gd name="connsiteX251" fmla="*/ 2161443 w 4577754"/>
              <a:gd name="connsiteY251" fmla="*/ 2433530 h 3307494"/>
              <a:gd name="connsiteX252" fmla="*/ 2157548 w 4577754"/>
              <a:gd name="connsiteY252" fmla="*/ 2435072 h 3307494"/>
              <a:gd name="connsiteX253" fmla="*/ 2111262 w 4577754"/>
              <a:gd name="connsiteY253" fmla="*/ 2460584 h 3307494"/>
              <a:gd name="connsiteX254" fmla="*/ 2104594 w 4577754"/>
              <a:gd name="connsiteY254" fmla="*/ 2479176 h 3307494"/>
              <a:gd name="connsiteX255" fmla="*/ 2086015 w 4577754"/>
              <a:gd name="connsiteY255" fmla="*/ 2486425 h 3307494"/>
              <a:gd name="connsiteX256" fmla="*/ 2021330 w 4577754"/>
              <a:gd name="connsiteY256" fmla="*/ 2515886 h 3307494"/>
              <a:gd name="connsiteX257" fmla="*/ 2022107 w 4577754"/>
              <a:gd name="connsiteY257" fmla="*/ 2532415 h 3307494"/>
              <a:gd name="connsiteX258" fmla="*/ 2015874 w 4577754"/>
              <a:gd name="connsiteY258" fmla="*/ 2520519 h 3307494"/>
              <a:gd name="connsiteX259" fmla="*/ 1995327 w 4577754"/>
              <a:gd name="connsiteY259" fmla="*/ 2525166 h 3307494"/>
              <a:gd name="connsiteX260" fmla="*/ 2005362 w 4577754"/>
              <a:gd name="connsiteY260" fmla="*/ 2538102 h 3307494"/>
              <a:gd name="connsiteX261" fmla="*/ 1994298 w 4577754"/>
              <a:gd name="connsiteY261" fmla="*/ 2543238 h 3307494"/>
              <a:gd name="connsiteX262" fmla="*/ 1993726 w 4577754"/>
              <a:gd name="connsiteY262" fmla="*/ 2530854 h 3307494"/>
              <a:gd name="connsiteX263" fmla="*/ 1973142 w 4577754"/>
              <a:gd name="connsiteY263" fmla="*/ 2535510 h 3307494"/>
              <a:gd name="connsiteX264" fmla="*/ 1984801 w 4577754"/>
              <a:gd name="connsiteY264" fmla="*/ 2542758 h 3307494"/>
              <a:gd name="connsiteX265" fmla="*/ 1964269 w 4577754"/>
              <a:gd name="connsiteY265" fmla="*/ 2547395 h 3307494"/>
              <a:gd name="connsiteX266" fmla="*/ 1969114 w 4577754"/>
              <a:gd name="connsiteY266" fmla="*/ 2530354 h 3307494"/>
              <a:gd name="connsiteX267" fmla="*/ 1954401 w 4577754"/>
              <a:gd name="connsiteY267" fmla="*/ 2538614 h 3307494"/>
              <a:gd name="connsiteX268" fmla="*/ 1943883 w 4577754"/>
              <a:gd name="connsiteY268" fmla="*/ 2556185 h 3307494"/>
              <a:gd name="connsiteX269" fmla="*/ 1951717 w 4577754"/>
              <a:gd name="connsiteY269" fmla="*/ 2562360 h 3307494"/>
              <a:gd name="connsiteX270" fmla="*/ 1946471 w 4577754"/>
              <a:gd name="connsiteY270" fmla="*/ 2571152 h 3307494"/>
              <a:gd name="connsiteX271" fmla="*/ 1926971 w 4577754"/>
              <a:gd name="connsiteY271" fmla="*/ 2557717 h 3307494"/>
              <a:gd name="connsiteX272" fmla="*/ 1934272 w 4577754"/>
              <a:gd name="connsiteY272" fmla="*/ 2551564 h 3307494"/>
              <a:gd name="connsiteX273" fmla="*/ 1908835 w 4577754"/>
              <a:gd name="connsiteY273" fmla="*/ 2573250 h 3307494"/>
              <a:gd name="connsiteX274" fmla="*/ 1906644 w 4577754"/>
              <a:gd name="connsiteY274" fmla="*/ 2566533 h 3307494"/>
              <a:gd name="connsiteX275" fmla="*/ 1919724 w 4577754"/>
              <a:gd name="connsiteY275" fmla="*/ 2563948 h 3307494"/>
              <a:gd name="connsiteX276" fmla="*/ 1890982 w 4577754"/>
              <a:gd name="connsiteY276" fmla="*/ 2554161 h 3307494"/>
              <a:gd name="connsiteX277" fmla="*/ 1907030 w 4577754"/>
              <a:gd name="connsiteY277" fmla="*/ 2574823 h 3307494"/>
              <a:gd name="connsiteX278" fmla="*/ 1883601 w 4577754"/>
              <a:gd name="connsiteY278" fmla="*/ 2599081 h 3307494"/>
              <a:gd name="connsiteX279" fmla="*/ 1873961 w 4577754"/>
              <a:gd name="connsiteY279" fmla="*/ 2594448 h 3307494"/>
              <a:gd name="connsiteX280" fmla="*/ 1869446 w 4577754"/>
              <a:gd name="connsiteY280" fmla="*/ 2619734 h 3307494"/>
              <a:gd name="connsiteX281" fmla="*/ 1897835 w 4577754"/>
              <a:gd name="connsiteY281" fmla="*/ 2621274 h 3307494"/>
              <a:gd name="connsiteX282" fmla="*/ 1889434 w 4577754"/>
              <a:gd name="connsiteY282" fmla="*/ 2602695 h 3307494"/>
              <a:gd name="connsiteX283" fmla="*/ 1912156 w 4577754"/>
              <a:gd name="connsiteY283" fmla="*/ 2604744 h 3307494"/>
              <a:gd name="connsiteX284" fmla="*/ 1901242 w 4577754"/>
              <a:gd name="connsiteY284" fmla="*/ 2614012 h 3307494"/>
              <a:gd name="connsiteX285" fmla="*/ 1925637 w 4577754"/>
              <a:gd name="connsiteY285" fmla="*/ 2610441 h 3307494"/>
              <a:gd name="connsiteX286" fmla="*/ 1929953 w 4577754"/>
              <a:gd name="connsiteY286" fmla="*/ 2580986 h 3307494"/>
              <a:gd name="connsiteX287" fmla="*/ 1952494 w 4577754"/>
              <a:gd name="connsiteY287" fmla="*/ 2578922 h 3307494"/>
              <a:gd name="connsiteX288" fmla="*/ 1956710 w 4577754"/>
              <a:gd name="connsiteY288" fmla="*/ 2588234 h 3307494"/>
              <a:gd name="connsiteX289" fmla="*/ 2011369 w 4577754"/>
              <a:gd name="connsiteY289" fmla="*/ 2545850 h 3307494"/>
              <a:gd name="connsiteX290" fmla="*/ 1999217 w 4577754"/>
              <a:gd name="connsiteY290" fmla="*/ 2569097 h 3307494"/>
              <a:gd name="connsiteX291" fmla="*/ 1926360 w 4577754"/>
              <a:gd name="connsiteY291" fmla="*/ 2626957 h 3307494"/>
              <a:gd name="connsiteX292" fmla="*/ 1924170 w 4577754"/>
              <a:gd name="connsiteY292" fmla="*/ 2620239 h 3307494"/>
              <a:gd name="connsiteX293" fmla="*/ 1921129 w 4577754"/>
              <a:gd name="connsiteY293" fmla="*/ 2635738 h 3307494"/>
              <a:gd name="connsiteX294" fmla="*/ 1893314 w 4577754"/>
              <a:gd name="connsiteY294" fmla="*/ 2646581 h 3307494"/>
              <a:gd name="connsiteX295" fmla="*/ 1925731 w 4577754"/>
              <a:gd name="connsiteY295" fmla="*/ 2653309 h 3307494"/>
              <a:gd name="connsiteX296" fmla="*/ 1952964 w 4577754"/>
              <a:gd name="connsiteY296" fmla="*/ 2630039 h 3307494"/>
              <a:gd name="connsiteX297" fmla="*/ 1962772 w 4577754"/>
              <a:gd name="connsiteY297" fmla="*/ 2638828 h 3307494"/>
              <a:gd name="connsiteX298" fmla="*/ 2004751 w 4577754"/>
              <a:gd name="connsiteY298" fmla="*/ 2607310 h 3307494"/>
              <a:gd name="connsiteX299" fmla="*/ 2032754 w 4577754"/>
              <a:gd name="connsiteY299" fmla="*/ 2600590 h 3307494"/>
              <a:gd name="connsiteX300" fmla="*/ 2093480 w 4577754"/>
              <a:gd name="connsiteY300" fmla="*/ 2565976 h 3307494"/>
              <a:gd name="connsiteX301" fmla="*/ 2094713 w 4577754"/>
              <a:gd name="connsiteY301" fmla="*/ 2552018 h 3307494"/>
              <a:gd name="connsiteX302" fmla="*/ 2098811 w 4577754"/>
              <a:gd name="connsiteY302" fmla="*/ 2550632 h 3307494"/>
              <a:gd name="connsiteX303" fmla="*/ 2144952 w 4577754"/>
              <a:gd name="connsiteY303" fmla="*/ 2459402 h 3307494"/>
              <a:gd name="connsiteX304" fmla="*/ 1713683 w 4577754"/>
              <a:gd name="connsiteY304" fmla="*/ 2430719 h 3307494"/>
              <a:gd name="connsiteX305" fmla="*/ 1720104 w 4577754"/>
              <a:gd name="connsiteY305" fmla="*/ 2446738 h 3307494"/>
              <a:gd name="connsiteX306" fmla="*/ 1708966 w 4577754"/>
              <a:gd name="connsiteY306" fmla="*/ 2451892 h 3307494"/>
              <a:gd name="connsiteX307" fmla="*/ 1713683 w 4577754"/>
              <a:gd name="connsiteY307" fmla="*/ 2430719 h 3307494"/>
              <a:gd name="connsiteX308" fmla="*/ 3550161 w 4577754"/>
              <a:gd name="connsiteY308" fmla="*/ 2391852 h 3307494"/>
              <a:gd name="connsiteX309" fmla="*/ 3554904 w 4577754"/>
              <a:gd name="connsiteY309" fmla="*/ 2413546 h 3307494"/>
              <a:gd name="connsiteX310" fmla="*/ 3550161 w 4577754"/>
              <a:gd name="connsiteY310" fmla="*/ 2391852 h 3307494"/>
              <a:gd name="connsiteX311" fmla="*/ 3426716 w 4577754"/>
              <a:gd name="connsiteY311" fmla="*/ 2283028 h 3307494"/>
              <a:gd name="connsiteX312" fmla="*/ 3423235 w 4577754"/>
              <a:gd name="connsiteY312" fmla="*/ 2298476 h 3307494"/>
              <a:gd name="connsiteX313" fmla="*/ 3432106 w 4577754"/>
              <a:gd name="connsiteY313" fmla="*/ 2286592 h 3307494"/>
              <a:gd name="connsiteX314" fmla="*/ 3426716 w 4577754"/>
              <a:gd name="connsiteY314" fmla="*/ 2283028 h 3307494"/>
              <a:gd name="connsiteX315" fmla="*/ 1338725 w 4577754"/>
              <a:gd name="connsiteY315" fmla="*/ 2282732 h 3307494"/>
              <a:gd name="connsiteX316" fmla="*/ 1335067 w 4577754"/>
              <a:gd name="connsiteY316" fmla="*/ 2285814 h 3307494"/>
              <a:gd name="connsiteX317" fmla="*/ 1343271 w 4577754"/>
              <a:gd name="connsiteY317" fmla="*/ 2300257 h 3307494"/>
              <a:gd name="connsiteX318" fmla="*/ 1342517 w 4577754"/>
              <a:gd name="connsiteY318" fmla="*/ 2283729 h 3307494"/>
              <a:gd name="connsiteX319" fmla="*/ 1338725 w 4577754"/>
              <a:gd name="connsiteY319" fmla="*/ 2282732 h 3307494"/>
              <a:gd name="connsiteX320" fmla="*/ 2004504 w 4577754"/>
              <a:gd name="connsiteY320" fmla="*/ 2272667 h 3307494"/>
              <a:gd name="connsiteX321" fmla="*/ 2010911 w 4577754"/>
              <a:gd name="connsiteY321" fmla="*/ 2288665 h 3307494"/>
              <a:gd name="connsiteX322" fmla="*/ 2004504 w 4577754"/>
              <a:gd name="connsiteY322" fmla="*/ 2272667 h 3307494"/>
              <a:gd name="connsiteX323" fmla="*/ 1401995 w 4577754"/>
              <a:gd name="connsiteY323" fmla="*/ 2263052 h 3307494"/>
              <a:gd name="connsiteX324" fmla="*/ 1378555 w 4577754"/>
              <a:gd name="connsiteY324" fmla="*/ 2287384 h 3307494"/>
              <a:gd name="connsiteX325" fmla="*/ 1401995 w 4577754"/>
              <a:gd name="connsiteY325" fmla="*/ 2263052 h 3307494"/>
              <a:gd name="connsiteX326" fmla="*/ 1425989 w 4577754"/>
              <a:gd name="connsiteY326" fmla="*/ 2251199 h 3307494"/>
              <a:gd name="connsiteX327" fmla="*/ 1419080 w 4577754"/>
              <a:gd name="connsiteY327" fmla="*/ 2265621 h 3307494"/>
              <a:gd name="connsiteX328" fmla="*/ 1425989 w 4577754"/>
              <a:gd name="connsiteY328" fmla="*/ 2251199 h 3307494"/>
              <a:gd name="connsiteX329" fmla="*/ 2031762 w 4577754"/>
              <a:gd name="connsiteY329" fmla="*/ 2249430 h 3307494"/>
              <a:gd name="connsiteX330" fmla="*/ 2013958 w 4577754"/>
              <a:gd name="connsiteY330" fmla="*/ 2273175 h 3307494"/>
              <a:gd name="connsiteX331" fmla="*/ 2013362 w 4577754"/>
              <a:gd name="connsiteY331" fmla="*/ 2260792 h 3307494"/>
              <a:gd name="connsiteX332" fmla="*/ 2018158 w 4577754"/>
              <a:gd name="connsiteY332" fmla="*/ 2282465 h 3307494"/>
              <a:gd name="connsiteX333" fmla="*/ 2041601 w 4577754"/>
              <a:gd name="connsiteY333" fmla="*/ 2258198 h 3307494"/>
              <a:gd name="connsiteX334" fmla="*/ 2031762 w 4577754"/>
              <a:gd name="connsiteY334" fmla="*/ 2249430 h 3307494"/>
              <a:gd name="connsiteX335" fmla="*/ 1298508 w 4577754"/>
              <a:gd name="connsiteY335" fmla="*/ 2212612 h 3307494"/>
              <a:gd name="connsiteX336" fmla="*/ 1298014 w 4577754"/>
              <a:gd name="connsiteY336" fmla="*/ 2214501 h 3307494"/>
              <a:gd name="connsiteX337" fmla="*/ 1296850 w 4577754"/>
              <a:gd name="connsiteY337" fmla="*/ 2213157 h 3307494"/>
              <a:gd name="connsiteX338" fmla="*/ 1284148 w 4577754"/>
              <a:gd name="connsiteY338" fmla="*/ 2200513 h 3307494"/>
              <a:gd name="connsiteX339" fmla="*/ 1291848 w 4577754"/>
              <a:gd name="connsiteY339" fmla="*/ 2207384 h 3307494"/>
              <a:gd name="connsiteX340" fmla="*/ 1296850 w 4577754"/>
              <a:gd name="connsiteY340" fmla="*/ 2213157 h 3307494"/>
              <a:gd name="connsiteX341" fmla="*/ 1284889 w 4577754"/>
              <a:gd name="connsiteY341" fmla="*/ 2217084 h 3307494"/>
              <a:gd name="connsiteX342" fmla="*/ 1237861 w 4577754"/>
              <a:gd name="connsiteY342" fmla="*/ 2261496 h 3307494"/>
              <a:gd name="connsiteX343" fmla="*/ 1258684 w 4577754"/>
              <a:gd name="connsiteY343" fmla="*/ 2222250 h 3307494"/>
              <a:gd name="connsiteX344" fmla="*/ 1270576 w 4577754"/>
              <a:gd name="connsiteY344" fmla="*/ 2233625 h 3307494"/>
              <a:gd name="connsiteX345" fmla="*/ 1284148 w 4577754"/>
              <a:gd name="connsiteY345" fmla="*/ 2200513 h 3307494"/>
              <a:gd name="connsiteX346" fmla="*/ 1542299 w 4577754"/>
              <a:gd name="connsiteY346" fmla="*/ 2194866 h 3307494"/>
              <a:gd name="connsiteX347" fmla="*/ 1535398 w 4577754"/>
              <a:gd name="connsiteY347" fmla="*/ 2209299 h 3307494"/>
              <a:gd name="connsiteX348" fmla="*/ 1542299 w 4577754"/>
              <a:gd name="connsiteY348" fmla="*/ 2194866 h 3307494"/>
              <a:gd name="connsiteX349" fmla="*/ 3701150 w 4577754"/>
              <a:gd name="connsiteY349" fmla="*/ 2185804 h 3307494"/>
              <a:gd name="connsiteX350" fmla="*/ 3698277 w 4577754"/>
              <a:gd name="connsiteY350" fmla="*/ 2205427 h 3307494"/>
              <a:gd name="connsiteX351" fmla="*/ 3701150 w 4577754"/>
              <a:gd name="connsiteY351" fmla="*/ 2185804 h 3307494"/>
              <a:gd name="connsiteX352" fmla="*/ 1604060 w 4577754"/>
              <a:gd name="connsiteY352" fmla="*/ 2142161 h 3307494"/>
              <a:gd name="connsiteX353" fmla="*/ 1601354 w 4577754"/>
              <a:gd name="connsiteY353" fmla="*/ 2165938 h 3307494"/>
              <a:gd name="connsiteX354" fmla="*/ 1585723 w 4577754"/>
              <a:gd name="connsiteY354" fmla="*/ 2153580 h 3307494"/>
              <a:gd name="connsiteX355" fmla="*/ 1576797 w 4577754"/>
              <a:gd name="connsiteY355" fmla="*/ 2165418 h 3307494"/>
              <a:gd name="connsiteX356" fmla="*/ 1601579 w 4577754"/>
              <a:gd name="connsiteY356" fmla="*/ 2170053 h 3307494"/>
              <a:gd name="connsiteX357" fmla="*/ 1598504 w 4577754"/>
              <a:gd name="connsiteY357" fmla="*/ 2185560 h 3307494"/>
              <a:gd name="connsiteX358" fmla="*/ 1607037 w 4577754"/>
              <a:gd name="connsiteY358" fmla="*/ 2165451 h 3307494"/>
              <a:gd name="connsiteX359" fmla="*/ 1613215 w 4577754"/>
              <a:gd name="connsiteY359" fmla="*/ 2177268 h 3307494"/>
              <a:gd name="connsiteX360" fmla="*/ 1620275 w 4577754"/>
              <a:gd name="connsiteY360" fmla="*/ 2166979 h 3307494"/>
              <a:gd name="connsiteX361" fmla="*/ 1604060 w 4577754"/>
              <a:gd name="connsiteY361" fmla="*/ 2142161 h 3307494"/>
              <a:gd name="connsiteX362" fmla="*/ 1652996 w 4577754"/>
              <a:gd name="connsiteY362" fmla="*/ 2139053 h 3307494"/>
              <a:gd name="connsiteX363" fmla="*/ 1647366 w 4577754"/>
              <a:gd name="connsiteY363" fmla="*/ 2139587 h 3307494"/>
              <a:gd name="connsiteX364" fmla="*/ 1641933 w 4577754"/>
              <a:gd name="connsiteY364" fmla="*/ 2144220 h 3307494"/>
              <a:gd name="connsiteX365" fmla="*/ 1647931 w 4577754"/>
              <a:gd name="connsiteY365" fmla="*/ 2151958 h 3307494"/>
              <a:gd name="connsiteX366" fmla="*/ 1652996 w 4577754"/>
              <a:gd name="connsiteY366" fmla="*/ 2139053 h 3307494"/>
              <a:gd name="connsiteX367" fmla="*/ 1615109 w 4577754"/>
              <a:gd name="connsiteY367" fmla="*/ 2136031 h 3307494"/>
              <a:gd name="connsiteX368" fmla="*/ 1607695 w 4577754"/>
              <a:gd name="connsiteY368" fmla="*/ 2139045 h 3307494"/>
              <a:gd name="connsiteX369" fmla="*/ 1618114 w 4577754"/>
              <a:gd name="connsiteY369" fmla="*/ 2160240 h 3307494"/>
              <a:gd name="connsiteX370" fmla="*/ 1623389 w 4577754"/>
              <a:gd name="connsiteY370" fmla="*/ 2151461 h 3307494"/>
              <a:gd name="connsiteX371" fmla="*/ 1622800 w 4577754"/>
              <a:gd name="connsiteY371" fmla="*/ 2139055 h 3307494"/>
              <a:gd name="connsiteX372" fmla="*/ 1615109 w 4577754"/>
              <a:gd name="connsiteY372" fmla="*/ 2136031 h 3307494"/>
              <a:gd name="connsiteX373" fmla="*/ 1634813 w 4577754"/>
              <a:gd name="connsiteY373" fmla="*/ 2122969 h 3307494"/>
              <a:gd name="connsiteX374" fmla="*/ 1641169 w 4577754"/>
              <a:gd name="connsiteY374" fmla="*/ 2127681 h 3307494"/>
              <a:gd name="connsiteX375" fmla="*/ 1627871 w 4577754"/>
              <a:gd name="connsiteY375" fmla="*/ 2126131 h 3307494"/>
              <a:gd name="connsiteX376" fmla="*/ 1630440 w 4577754"/>
              <a:gd name="connsiteY376" fmla="*/ 2141095 h 3307494"/>
              <a:gd name="connsiteX377" fmla="*/ 1644767 w 4577754"/>
              <a:gd name="connsiteY377" fmla="*/ 2124575 h 3307494"/>
              <a:gd name="connsiteX378" fmla="*/ 1634813 w 4577754"/>
              <a:gd name="connsiteY378" fmla="*/ 2122969 h 3307494"/>
              <a:gd name="connsiteX379" fmla="*/ 1372828 w 4577754"/>
              <a:gd name="connsiteY379" fmla="*/ 2120570 h 3307494"/>
              <a:gd name="connsiteX380" fmla="*/ 1373166 w 4577754"/>
              <a:gd name="connsiteY380" fmla="*/ 2128794 h 3307494"/>
              <a:gd name="connsiteX381" fmla="*/ 1379016 w 4577754"/>
              <a:gd name="connsiteY381" fmla="*/ 2132430 h 3307494"/>
              <a:gd name="connsiteX382" fmla="*/ 1372828 w 4577754"/>
              <a:gd name="connsiteY382" fmla="*/ 2120570 h 3307494"/>
              <a:gd name="connsiteX383" fmla="*/ 1692586 w 4577754"/>
              <a:gd name="connsiteY383" fmla="*/ 2096682 h 3307494"/>
              <a:gd name="connsiteX384" fmla="*/ 1678245 w 4577754"/>
              <a:gd name="connsiteY384" fmla="*/ 2113245 h 3307494"/>
              <a:gd name="connsiteX385" fmla="*/ 1666554 w 4577754"/>
              <a:gd name="connsiteY385" fmla="*/ 2105984 h 3307494"/>
              <a:gd name="connsiteX386" fmla="*/ 1665525 w 4577754"/>
              <a:gd name="connsiteY386" fmla="*/ 2124087 h 3307494"/>
              <a:gd name="connsiteX387" fmla="*/ 1692586 w 4577754"/>
              <a:gd name="connsiteY387" fmla="*/ 2096682 h 3307494"/>
              <a:gd name="connsiteX388" fmla="*/ 3849783 w 4577754"/>
              <a:gd name="connsiteY388" fmla="*/ 2093330 h 3307494"/>
              <a:gd name="connsiteX389" fmla="*/ 3848769 w 4577754"/>
              <a:gd name="connsiteY389" fmla="*/ 2111423 h 3307494"/>
              <a:gd name="connsiteX390" fmla="*/ 3849783 w 4577754"/>
              <a:gd name="connsiteY390" fmla="*/ 2093330 h 3307494"/>
              <a:gd name="connsiteX391" fmla="*/ 226293 w 4577754"/>
              <a:gd name="connsiteY391" fmla="*/ 2087286 h 3307494"/>
              <a:gd name="connsiteX392" fmla="*/ 238094 w 4577754"/>
              <a:gd name="connsiteY392" fmla="*/ 2102268 h 3307494"/>
              <a:gd name="connsiteX393" fmla="*/ 241390 w 4577754"/>
              <a:gd name="connsiteY393" fmla="*/ 2105870 h 3307494"/>
              <a:gd name="connsiteX394" fmla="*/ 226293 w 4577754"/>
              <a:gd name="connsiteY394" fmla="*/ 2087286 h 3307494"/>
              <a:gd name="connsiteX395" fmla="*/ 3879290 w 4577754"/>
              <a:gd name="connsiteY395" fmla="*/ 2080769 h 3307494"/>
              <a:gd name="connsiteX396" fmla="*/ 3879433 w 4577754"/>
              <a:gd name="connsiteY396" fmla="*/ 2080891 h 3307494"/>
              <a:gd name="connsiteX397" fmla="*/ 3879349 w 4577754"/>
              <a:gd name="connsiteY397" fmla="*/ 2080962 h 3307494"/>
              <a:gd name="connsiteX398" fmla="*/ 1686165 w 4577754"/>
              <a:gd name="connsiteY398" fmla="*/ 2080663 h 3307494"/>
              <a:gd name="connsiteX399" fmla="*/ 1660766 w 4577754"/>
              <a:gd name="connsiteY399" fmla="*/ 2102371 h 3307494"/>
              <a:gd name="connsiteX400" fmla="*/ 1686165 w 4577754"/>
              <a:gd name="connsiteY400" fmla="*/ 2080663 h 3307494"/>
              <a:gd name="connsiteX401" fmla="*/ 1456406 w 4577754"/>
              <a:gd name="connsiteY401" fmla="*/ 2079904 h 3307494"/>
              <a:gd name="connsiteX402" fmla="*/ 1454251 w 4577754"/>
              <a:gd name="connsiteY402" fmla="*/ 2085444 h 3307494"/>
              <a:gd name="connsiteX403" fmla="*/ 1460060 w 4577754"/>
              <a:gd name="connsiteY403" fmla="*/ 2089024 h 3307494"/>
              <a:gd name="connsiteX404" fmla="*/ 1458444 w 4577754"/>
              <a:gd name="connsiteY404" fmla="*/ 2094723 h 3307494"/>
              <a:gd name="connsiteX405" fmla="*/ 1463507 w 4577754"/>
              <a:gd name="connsiteY405" fmla="*/ 2081786 h 3307494"/>
              <a:gd name="connsiteX406" fmla="*/ 1456406 w 4577754"/>
              <a:gd name="connsiteY406" fmla="*/ 2079904 h 3307494"/>
              <a:gd name="connsiteX407" fmla="*/ 2169190 w 4577754"/>
              <a:gd name="connsiteY407" fmla="*/ 2076387 h 3307494"/>
              <a:gd name="connsiteX408" fmla="*/ 2158300 w 4577754"/>
              <a:gd name="connsiteY408" fmla="*/ 2085689 h 3307494"/>
              <a:gd name="connsiteX409" fmla="*/ 2166286 w 4577754"/>
              <a:gd name="connsiteY409" fmla="*/ 2095998 h 3307494"/>
              <a:gd name="connsiteX410" fmla="*/ 2169190 w 4577754"/>
              <a:gd name="connsiteY410" fmla="*/ 2076387 h 3307494"/>
              <a:gd name="connsiteX411" fmla="*/ 2186126 w 4577754"/>
              <a:gd name="connsiteY411" fmla="*/ 2075053 h 3307494"/>
              <a:gd name="connsiteX412" fmla="*/ 2173021 w 4577754"/>
              <a:gd name="connsiteY412" fmla="*/ 2077408 h 3307494"/>
              <a:gd name="connsiteX413" fmla="*/ 2199776 w 4577754"/>
              <a:gd name="connsiteY413" fmla="*/ 2084624 h 3307494"/>
              <a:gd name="connsiteX414" fmla="*/ 2186126 w 4577754"/>
              <a:gd name="connsiteY414" fmla="*/ 2075053 h 3307494"/>
              <a:gd name="connsiteX415" fmla="*/ 1755290 w 4577754"/>
              <a:gd name="connsiteY415" fmla="*/ 2064630 h 3307494"/>
              <a:gd name="connsiteX416" fmla="*/ 1756227 w 4577754"/>
              <a:gd name="connsiteY416" fmla="*/ 2085304 h 3307494"/>
              <a:gd name="connsiteX417" fmla="*/ 1767124 w 4577754"/>
              <a:gd name="connsiteY417" fmla="*/ 2076013 h 3307494"/>
              <a:gd name="connsiteX418" fmla="*/ 1755290 w 4577754"/>
              <a:gd name="connsiteY418" fmla="*/ 2064630 h 3307494"/>
              <a:gd name="connsiteX419" fmla="*/ 1745815 w 4577754"/>
              <a:gd name="connsiteY419" fmla="*/ 2064120 h 3307494"/>
              <a:gd name="connsiteX420" fmla="*/ 1717835 w 4577754"/>
              <a:gd name="connsiteY420" fmla="*/ 2070874 h 3307494"/>
              <a:gd name="connsiteX421" fmla="*/ 1709655 w 4577754"/>
              <a:gd name="connsiteY421" fmla="*/ 2099262 h 3307494"/>
              <a:gd name="connsiteX422" fmla="*/ 1720961 w 4577754"/>
              <a:gd name="connsiteY422" fmla="*/ 2098232 h 3307494"/>
              <a:gd name="connsiteX423" fmla="*/ 1734071 w 4577754"/>
              <a:gd name="connsiteY423" fmla="*/ 2095659 h 3307494"/>
              <a:gd name="connsiteX424" fmla="*/ 1736942 w 4577754"/>
              <a:gd name="connsiteY424" fmla="*/ 2076005 h 3307494"/>
              <a:gd name="connsiteX425" fmla="*/ 1750031 w 4577754"/>
              <a:gd name="connsiteY425" fmla="*/ 2073432 h 3307494"/>
              <a:gd name="connsiteX426" fmla="*/ 1745815 w 4577754"/>
              <a:gd name="connsiteY426" fmla="*/ 2064120 h 3307494"/>
              <a:gd name="connsiteX427" fmla="*/ 237794 w 4577754"/>
              <a:gd name="connsiteY427" fmla="*/ 2053285 h 3307494"/>
              <a:gd name="connsiteX428" fmla="*/ 250488 w 4577754"/>
              <a:gd name="connsiteY428" fmla="*/ 2077737 h 3307494"/>
              <a:gd name="connsiteX429" fmla="*/ 237794 w 4577754"/>
              <a:gd name="connsiteY429" fmla="*/ 2053285 h 3307494"/>
              <a:gd name="connsiteX430" fmla="*/ 2207690 w 4577754"/>
              <a:gd name="connsiteY430" fmla="*/ 2052095 h 3307494"/>
              <a:gd name="connsiteX431" fmla="*/ 2210296 w 4577754"/>
              <a:gd name="connsiteY431" fmla="*/ 2067051 h 3307494"/>
              <a:gd name="connsiteX432" fmla="*/ 2207690 w 4577754"/>
              <a:gd name="connsiteY432" fmla="*/ 2052095 h 3307494"/>
              <a:gd name="connsiteX433" fmla="*/ 1758360 w 4577754"/>
              <a:gd name="connsiteY433" fmla="*/ 2049144 h 3307494"/>
              <a:gd name="connsiteX434" fmla="*/ 1754899 w 4577754"/>
              <a:gd name="connsiteY434" fmla="*/ 2056392 h 3307494"/>
              <a:gd name="connsiteX435" fmla="*/ 1758360 w 4577754"/>
              <a:gd name="connsiteY435" fmla="*/ 2049144 h 3307494"/>
              <a:gd name="connsiteX436" fmla="*/ 245254 w 4577754"/>
              <a:gd name="connsiteY436" fmla="*/ 2046530 h 3307494"/>
              <a:gd name="connsiteX437" fmla="*/ 241600 w 4577754"/>
              <a:gd name="connsiteY437" fmla="*/ 2046889 h 3307494"/>
              <a:gd name="connsiteX438" fmla="*/ 249128 w 4577754"/>
              <a:gd name="connsiteY438" fmla="*/ 2063566 h 3307494"/>
              <a:gd name="connsiteX439" fmla="*/ 249169 w 4577754"/>
              <a:gd name="connsiteY439" fmla="*/ 2048795 h 3307494"/>
              <a:gd name="connsiteX440" fmla="*/ 245254 w 4577754"/>
              <a:gd name="connsiteY440" fmla="*/ 2046530 h 3307494"/>
              <a:gd name="connsiteX441" fmla="*/ 253040 w 4577754"/>
              <a:gd name="connsiteY441" fmla="*/ 2027637 h 3307494"/>
              <a:gd name="connsiteX442" fmla="*/ 252464 w 4577754"/>
              <a:gd name="connsiteY442" fmla="*/ 2052397 h 3307494"/>
              <a:gd name="connsiteX443" fmla="*/ 260539 w 4577754"/>
              <a:gd name="connsiteY443" fmla="*/ 2044295 h 3307494"/>
              <a:gd name="connsiteX444" fmla="*/ 263912 w 4577754"/>
              <a:gd name="connsiteY444" fmla="*/ 2033184 h 3307494"/>
              <a:gd name="connsiteX445" fmla="*/ 253040 w 4577754"/>
              <a:gd name="connsiteY445" fmla="*/ 2027637 h 3307494"/>
              <a:gd name="connsiteX446" fmla="*/ 1574794 w 4577754"/>
              <a:gd name="connsiteY446" fmla="*/ 2021762 h 3307494"/>
              <a:gd name="connsiteX447" fmla="*/ 1572382 w 4577754"/>
              <a:gd name="connsiteY447" fmla="*/ 2027527 h 3307494"/>
              <a:gd name="connsiteX448" fmla="*/ 1578426 w 4577754"/>
              <a:gd name="connsiteY448" fmla="*/ 2035265 h 3307494"/>
              <a:gd name="connsiteX449" fmla="*/ 1589474 w 4577754"/>
              <a:gd name="connsiteY449" fmla="*/ 2030107 h 3307494"/>
              <a:gd name="connsiteX450" fmla="*/ 1574794 w 4577754"/>
              <a:gd name="connsiteY450" fmla="*/ 2021762 h 3307494"/>
              <a:gd name="connsiteX451" fmla="*/ 232715 w 4577754"/>
              <a:gd name="connsiteY451" fmla="*/ 2016028 h 3307494"/>
              <a:gd name="connsiteX452" fmla="*/ 244046 w 4577754"/>
              <a:gd name="connsiteY452" fmla="*/ 2026279 h 3307494"/>
              <a:gd name="connsiteX453" fmla="*/ 232715 w 4577754"/>
              <a:gd name="connsiteY453" fmla="*/ 2016028 h 3307494"/>
              <a:gd name="connsiteX454" fmla="*/ 2082579 w 4577754"/>
              <a:gd name="connsiteY454" fmla="*/ 2009101 h 3307494"/>
              <a:gd name="connsiteX455" fmla="*/ 2077562 w 4577754"/>
              <a:gd name="connsiteY455" fmla="*/ 2012895 h 3307494"/>
              <a:gd name="connsiteX456" fmla="*/ 2098288 w 4577754"/>
              <a:gd name="connsiteY456" fmla="*/ 2012361 h 3307494"/>
              <a:gd name="connsiteX457" fmla="*/ 2082579 w 4577754"/>
              <a:gd name="connsiteY457" fmla="*/ 2009101 h 3307494"/>
              <a:gd name="connsiteX458" fmla="*/ 292425 w 4577754"/>
              <a:gd name="connsiteY458" fmla="*/ 2007197 h 3307494"/>
              <a:gd name="connsiteX459" fmla="*/ 290498 w 4577754"/>
              <a:gd name="connsiteY459" fmla="*/ 2017782 h 3307494"/>
              <a:gd name="connsiteX460" fmla="*/ 271064 w 4577754"/>
              <a:gd name="connsiteY460" fmla="*/ 2015594 h 3307494"/>
              <a:gd name="connsiteX461" fmla="*/ 290380 w 4577754"/>
              <a:gd name="connsiteY461" fmla="*/ 2047269 h 3307494"/>
              <a:gd name="connsiteX462" fmla="*/ 283375 w 4577754"/>
              <a:gd name="connsiteY462" fmla="*/ 2020576 h 3307494"/>
              <a:gd name="connsiteX463" fmla="*/ 292425 w 4577754"/>
              <a:gd name="connsiteY463" fmla="*/ 2007197 h 3307494"/>
              <a:gd name="connsiteX464" fmla="*/ 301885 w 4577754"/>
              <a:gd name="connsiteY464" fmla="*/ 2000673 h 3307494"/>
              <a:gd name="connsiteX465" fmla="*/ 294809 w 4577754"/>
              <a:gd name="connsiteY465" fmla="*/ 2001357 h 3307494"/>
              <a:gd name="connsiteX466" fmla="*/ 308063 w 4577754"/>
              <a:gd name="connsiteY466" fmla="*/ 2001014 h 3307494"/>
              <a:gd name="connsiteX467" fmla="*/ 301885 w 4577754"/>
              <a:gd name="connsiteY467" fmla="*/ 2000673 h 3307494"/>
              <a:gd name="connsiteX468" fmla="*/ 1890122 w 4577754"/>
              <a:gd name="connsiteY468" fmla="*/ 1999934 h 3307494"/>
              <a:gd name="connsiteX469" fmla="*/ 1884539 w 4577754"/>
              <a:gd name="connsiteY469" fmla="*/ 2001589 h 3307494"/>
              <a:gd name="connsiteX470" fmla="*/ 1888693 w 4577754"/>
              <a:gd name="connsiteY470" fmla="*/ 2010877 h 3307494"/>
              <a:gd name="connsiteX471" fmla="*/ 1895798 w 4577754"/>
              <a:gd name="connsiteY471" fmla="*/ 2000556 h 3307494"/>
              <a:gd name="connsiteX472" fmla="*/ 1890122 w 4577754"/>
              <a:gd name="connsiteY472" fmla="*/ 1999934 h 3307494"/>
              <a:gd name="connsiteX473" fmla="*/ 1831389 w 4577754"/>
              <a:gd name="connsiteY473" fmla="*/ 1995417 h 3307494"/>
              <a:gd name="connsiteX474" fmla="*/ 1837622 w 4577754"/>
              <a:gd name="connsiteY474" fmla="*/ 2007279 h 3307494"/>
              <a:gd name="connsiteX475" fmla="*/ 1834152 w 4577754"/>
              <a:gd name="connsiteY475" fmla="*/ 2014484 h 3307494"/>
              <a:gd name="connsiteX476" fmla="*/ 1846870 w 4577754"/>
              <a:gd name="connsiteY476" fmla="*/ 2003643 h 3307494"/>
              <a:gd name="connsiteX477" fmla="*/ 1831389 w 4577754"/>
              <a:gd name="connsiteY477" fmla="*/ 1995417 h 3307494"/>
              <a:gd name="connsiteX478" fmla="*/ 2171050 w 4577754"/>
              <a:gd name="connsiteY478" fmla="*/ 1993245 h 3307494"/>
              <a:gd name="connsiteX479" fmla="*/ 2160145 w 4577754"/>
              <a:gd name="connsiteY479" fmla="*/ 2002524 h 3307494"/>
              <a:gd name="connsiteX480" fmla="*/ 2169778 w 4577754"/>
              <a:gd name="connsiteY480" fmla="*/ 2007180 h 3307494"/>
              <a:gd name="connsiteX481" fmla="*/ 2171050 w 4577754"/>
              <a:gd name="connsiteY481" fmla="*/ 1993245 h 3307494"/>
              <a:gd name="connsiteX482" fmla="*/ 1955898 w 4577754"/>
              <a:gd name="connsiteY482" fmla="*/ 1992205 h 3307494"/>
              <a:gd name="connsiteX483" fmla="*/ 1955899 w 4577754"/>
              <a:gd name="connsiteY483" fmla="*/ 1992210 h 3307494"/>
              <a:gd name="connsiteX484" fmla="*/ 1955897 w 4577754"/>
              <a:gd name="connsiteY484" fmla="*/ 1992209 h 3307494"/>
              <a:gd name="connsiteX485" fmla="*/ 1419705 w 4577754"/>
              <a:gd name="connsiteY485" fmla="*/ 1990410 h 3307494"/>
              <a:gd name="connsiteX486" fmla="*/ 1405903 w 4577754"/>
              <a:gd name="connsiteY486" fmla="*/ 2019311 h 3307494"/>
              <a:gd name="connsiteX487" fmla="*/ 1420451 w 4577754"/>
              <a:gd name="connsiteY487" fmla="*/ 2006927 h 3307494"/>
              <a:gd name="connsiteX488" fmla="*/ 1419705 w 4577754"/>
              <a:gd name="connsiteY488" fmla="*/ 1990410 h 3307494"/>
              <a:gd name="connsiteX489" fmla="*/ 1949157 w 4577754"/>
              <a:gd name="connsiteY489" fmla="*/ 1988909 h 3307494"/>
              <a:gd name="connsiteX490" fmla="*/ 1955897 w 4577754"/>
              <a:gd name="connsiteY490" fmla="*/ 1992209 h 3307494"/>
              <a:gd name="connsiteX491" fmla="*/ 1953031 w 4577754"/>
              <a:gd name="connsiteY491" fmla="*/ 1998541 h 3307494"/>
              <a:gd name="connsiteX492" fmla="*/ 1958502 w 4577754"/>
              <a:gd name="connsiteY492" fmla="*/ 2007167 h 3307494"/>
              <a:gd name="connsiteX493" fmla="*/ 1943224 w 4577754"/>
              <a:gd name="connsiteY493" fmla="*/ 2003056 h 3307494"/>
              <a:gd name="connsiteX494" fmla="*/ 1947786 w 4577754"/>
              <a:gd name="connsiteY494" fmla="*/ 2020603 h 3307494"/>
              <a:gd name="connsiteX495" fmla="*/ 1922846 w 4577754"/>
              <a:gd name="connsiteY495" fmla="*/ 2011857 h 3307494"/>
              <a:gd name="connsiteX496" fmla="*/ 1937949 w 4577754"/>
              <a:gd name="connsiteY496" fmla="*/ 2011835 h 3307494"/>
              <a:gd name="connsiteX497" fmla="*/ 1937376 w 4577754"/>
              <a:gd name="connsiteY497" fmla="*/ 1999452 h 3307494"/>
              <a:gd name="connsiteX498" fmla="*/ 1942645 w 4577754"/>
              <a:gd name="connsiteY498" fmla="*/ 1990693 h 3307494"/>
              <a:gd name="connsiteX499" fmla="*/ 1949157 w 4577754"/>
              <a:gd name="connsiteY499" fmla="*/ 1988909 h 3307494"/>
              <a:gd name="connsiteX500" fmla="*/ 1716410 w 4577754"/>
              <a:gd name="connsiteY500" fmla="*/ 1987758 h 3307494"/>
              <a:gd name="connsiteX501" fmla="*/ 1710408 w 4577754"/>
              <a:gd name="connsiteY501" fmla="*/ 1991344 h 3307494"/>
              <a:gd name="connsiteX502" fmla="*/ 1727515 w 4577754"/>
              <a:gd name="connsiteY502" fmla="*/ 1993916 h 3307494"/>
              <a:gd name="connsiteX503" fmla="*/ 1716410 w 4577754"/>
              <a:gd name="connsiteY503" fmla="*/ 1987758 h 3307494"/>
              <a:gd name="connsiteX504" fmla="*/ 1649822 w 4577754"/>
              <a:gd name="connsiteY504" fmla="*/ 1987247 h 3307494"/>
              <a:gd name="connsiteX505" fmla="*/ 1642568 w 4577754"/>
              <a:gd name="connsiteY505" fmla="*/ 1993434 h 3307494"/>
              <a:gd name="connsiteX506" fmla="*/ 1649822 w 4577754"/>
              <a:gd name="connsiteY506" fmla="*/ 1987247 h 3307494"/>
              <a:gd name="connsiteX507" fmla="*/ 2213969 w 4577754"/>
              <a:gd name="connsiteY507" fmla="*/ 1982380 h 3307494"/>
              <a:gd name="connsiteX508" fmla="*/ 2216726 w 4577754"/>
              <a:gd name="connsiteY508" fmla="*/ 2001501 h 3307494"/>
              <a:gd name="connsiteX509" fmla="*/ 2223996 w 4577754"/>
              <a:gd name="connsiteY509" fmla="*/ 1995271 h 3307494"/>
              <a:gd name="connsiteX510" fmla="*/ 2213969 w 4577754"/>
              <a:gd name="connsiteY510" fmla="*/ 1982380 h 3307494"/>
              <a:gd name="connsiteX511" fmla="*/ 1358917 w 4577754"/>
              <a:gd name="connsiteY511" fmla="*/ 1982167 h 3307494"/>
              <a:gd name="connsiteX512" fmla="*/ 1338935 w 4577754"/>
              <a:gd name="connsiteY512" fmla="*/ 1999218 h 3307494"/>
              <a:gd name="connsiteX513" fmla="*/ 1365322 w 4577754"/>
              <a:gd name="connsiteY513" fmla="*/ 1998163 h 3307494"/>
              <a:gd name="connsiteX514" fmla="*/ 1358917 w 4577754"/>
              <a:gd name="connsiteY514" fmla="*/ 1982167 h 3307494"/>
              <a:gd name="connsiteX515" fmla="*/ 1404194 w 4577754"/>
              <a:gd name="connsiteY515" fmla="*/ 1982141 h 3307494"/>
              <a:gd name="connsiteX516" fmla="*/ 1400936 w 4577754"/>
              <a:gd name="connsiteY516" fmla="*/ 1993503 h 3307494"/>
              <a:gd name="connsiteX517" fmla="*/ 1388240 w 4577754"/>
              <a:gd name="connsiteY517" fmla="*/ 2004380 h 3307494"/>
              <a:gd name="connsiteX518" fmla="*/ 1404985 w 4577754"/>
              <a:gd name="connsiteY518" fmla="*/ 1998693 h 3307494"/>
              <a:gd name="connsiteX519" fmla="*/ 1404194 w 4577754"/>
              <a:gd name="connsiteY519" fmla="*/ 1982141 h 3307494"/>
              <a:gd name="connsiteX520" fmla="*/ 2082628 w 4577754"/>
              <a:gd name="connsiteY520" fmla="*/ 1979612 h 3307494"/>
              <a:gd name="connsiteX521" fmla="*/ 2082044 w 4577754"/>
              <a:gd name="connsiteY521" fmla="*/ 1987564 h 3307494"/>
              <a:gd name="connsiteX522" fmla="*/ 2091159 w 4577754"/>
              <a:gd name="connsiteY522" fmla="*/ 1979847 h 3307494"/>
              <a:gd name="connsiteX523" fmla="*/ 2082628 w 4577754"/>
              <a:gd name="connsiteY523" fmla="*/ 1979612 h 3307494"/>
              <a:gd name="connsiteX524" fmla="*/ 1972109 w 4577754"/>
              <a:gd name="connsiteY524" fmla="*/ 1977191 h 3307494"/>
              <a:gd name="connsiteX525" fmla="*/ 1960890 w 4577754"/>
              <a:gd name="connsiteY525" fmla="*/ 1979357 h 3307494"/>
              <a:gd name="connsiteX526" fmla="*/ 1983632 w 4577754"/>
              <a:gd name="connsiteY526" fmla="*/ 1981407 h 3307494"/>
              <a:gd name="connsiteX527" fmla="*/ 1972109 w 4577754"/>
              <a:gd name="connsiteY527" fmla="*/ 1977191 h 3307494"/>
              <a:gd name="connsiteX528" fmla="*/ 1733220 w 4577754"/>
              <a:gd name="connsiteY528" fmla="*/ 1974162 h 3307494"/>
              <a:gd name="connsiteX529" fmla="*/ 1724758 w 4577754"/>
              <a:gd name="connsiteY529" fmla="*/ 1974795 h 3307494"/>
              <a:gd name="connsiteX530" fmla="*/ 1734791 w 4577754"/>
              <a:gd name="connsiteY530" fmla="*/ 1987731 h 3307494"/>
              <a:gd name="connsiteX531" fmla="*/ 1742053 w 4577754"/>
              <a:gd name="connsiteY531" fmla="*/ 1981523 h 3307494"/>
              <a:gd name="connsiteX532" fmla="*/ 1733220 w 4577754"/>
              <a:gd name="connsiteY532" fmla="*/ 1974162 h 3307494"/>
              <a:gd name="connsiteX533" fmla="*/ 1871742 w 4577754"/>
              <a:gd name="connsiteY533" fmla="*/ 1969586 h 3307494"/>
              <a:gd name="connsiteX534" fmla="*/ 1864278 w 4577754"/>
              <a:gd name="connsiteY534" fmla="*/ 1971681 h 3307494"/>
              <a:gd name="connsiteX535" fmla="*/ 1863028 w 4577754"/>
              <a:gd name="connsiteY535" fmla="*/ 1985615 h 3307494"/>
              <a:gd name="connsiteX536" fmla="*/ 1851731 w 4577754"/>
              <a:gd name="connsiteY536" fmla="*/ 1986624 h 3307494"/>
              <a:gd name="connsiteX537" fmla="*/ 1859582 w 4577754"/>
              <a:gd name="connsiteY537" fmla="*/ 1992822 h 3307494"/>
              <a:gd name="connsiteX538" fmla="*/ 1850340 w 4577754"/>
              <a:gd name="connsiteY538" fmla="*/ 1996471 h 3307494"/>
              <a:gd name="connsiteX539" fmla="*/ 1845935 w 4577754"/>
              <a:gd name="connsiteY539" fmla="*/ 1983001 h 3307494"/>
              <a:gd name="connsiteX540" fmla="*/ 1842491 w 4577754"/>
              <a:gd name="connsiteY540" fmla="*/ 1990272 h 3307494"/>
              <a:gd name="connsiteX541" fmla="*/ 1850685 w 4577754"/>
              <a:gd name="connsiteY541" fmla="*/ 2004673 h 3307494"/>
              <a:gd name="connsiteX542" fmla="*/ 1884147 w 4577754"/>
              <a:gd name="connsiteY542" fmla="*/ 1993352 h 3307494"/>
              <a:gd name="connsiteX543" fmla="*/ 1871742 w 4577754"/>
              <a:gd name="connsiteY543" fmla="*/ 1969586 h 3307494"/>
              <a:gd name="connsiteX544" fmla="*/ 1665995 w 4577754"/>
              <a:gd name="connsiteY544" fmla="*/ 1969176 h 3307494"/>
              <a:gd name="connsiteX545" fmla="*/ 1659101 w 4577754"/>
              <a:gd name="connsiteY545" fmla="*/ 1983623 h 3307494"/>
              <a:gd name="connsiteX546" fmla="*/ 1665995 w 4577754"/>
              <a:gd name="connsiteY546" fmla="*/ 1969176 h 3307494"/>
              <a:gd name="connsiteX547" fmla="*/ 2201928 w 4577754"/>
              <a:gd name="connsiteY547" fmla="*/ 1966904 h 3307494"/>
              <a:gd name="connsiteX548" fmla="*/ 2179733 w 4577754"/>
              <a:gd name="connsiteY548" fmla="*/ 1977237 h 3307494"/>
              <a:gd name="connsiteX549" fmla="*/ 2174505 w 4577754"/>
              <a:gd name="connsiteY549" fmla="*/ 1986017 h 3307494"/>
              <a:gd name="connsiteX550" fmla="*/ 2188157 w 4577754"/>
              <a:gd name="connsiteY550" fmla="*/ 1995849 h 3307494"/>
              <a:gd name="connsiteX551" fmla="*/ 2201928 w 4577754"/>
              <a:gd name="connsiteY551" fmla="*/ 1966904 h 3307494"/>
              <a:gd name="connsiteX552" fmla="*/ 1992348 w 4577754"/>
              <a:gd name="connsiteY552" fmla="*/ 1965410 h 3307494"/>
              <a:gd name="connsiteX553" fmla="*/ 1979253 w 4577754"/>
              <a:gd name="connsiteY553" fmla="*/ 1968003 h 3307494"/>
              <a:gd name="connsiteX554" fmla="*/ 1989292 w 4577754"/>
              <a:gd name="connsiteY554" fmla="*/ 1980887 h 3307494"/>
              <a:gd name="connsiteX555" fmla="*/ 1992348 w 4577754"/>
              <a:gd name="connsiteY555" fmla="*/ 1965410 h 3307494"/>
              <a:gd name="connsiteX556" fmla="*/ 302049 w 4577754"/>
              <a:gd name="connsiteY556" fmla="*/ 1954263 h 3307494"/>
              <a:gd name="connsiteX557" fmla="*/ 310546 w 4577754"/>
              <a:gd name="connsiteY557" fmla="*/ 1965645 h 3307494"/>
              <a:gd name="connsiteX558" fmla="*/ 331814 w 4577754"/>
              <a:gd name="connsiteY558" fmla="*/ 1971950 h 3307494"/>
              <a:gd name="connsiteX559" fmla="*/ 329773 w 4577754"/>
              <a:gd name="connsiteY559" fmla="*/ 2012010 h 3307494"/>
              <a:gd name="connsiteX560" fmla="*/ 323176 w 4577754"/>
              <a:gd name="connsiteY560" fmla="*/ 2004817 h 3307494"/>
              <a:gd name="connsiteX561" fmla="*/ 330704 w 4577754"/>
              <a:gd name="connsiteY561" fmla="*/ 2021494 h 3307494"/>
              <a:gd name="connsiteX562" fmla="*/ 321192 w 4577754"/>
              <a:gd name="connsiteY562" fmla="*/ 2030139 h 3307494"/>
              <a:gd name="connsiteX563" fmla="*/ 323112 w 4577754"/>
              <a:gd name="connsiteY563" fmla="*/ 2019536 h 3307494"/>
              <a:gd name="connsiteX564" fmla="*/ 311737 w 4577754"/>
              <a:gd name="connsiteY564" fmla="*/ 2024048 h 3307494"/>
              <a:gd name="connsiteX565" fmla="*/ 299450 w 4577754"/>
              <a:gd name="connsiteY565" fmla="*/ 2019096 h 3307494"/>
              <a:gd name="connsiteX566" fmla="*/ 300807 w 4577754"/>
              <a:gd name="connsiteY566" fmla="*/ 2033258 h 3307494"/>
              <a:gd name="connsiteX567" fmla="*/ 305084 w 4577754"/>
              <a:gd name="connsiteY567" fmla="*/ 2031592 h 3307494"/>
              <a:gd name="connsiteX568" fmla="*/ 313113 w 4577754"/>
              <a:gd name="connsiteY568" fmla="*/ 2038253 h 3307494"/>
              <a:gd name="connsiteX569" fmla="*/ 324493 w 4577754"/>
              <a:gd name="connsiteY569" fmla="*/ 2033750 h 3307494"/>
              <a:gd name="connsiteX570" fmla="*/ 291704 w 4577754"/>
              <a:gd name="connsiteY570" fmla="*/ 2061403 h 3307494"/>
              <a:gd name="connsiteX571" fmla="*/ 272898 w 4577754"/>
              <a:gd name="connsiteY571" fmla="*/ 2019708 h 3307494"/>
              <a:gd name="connsiteX572" fmla="*/ 266269 w 4577754"/>
              <a:gd name="connsiteY572" fmla="*/ 2027284 h 3307494"/>
              <a:gd name="connsiteX573" fmla="*/ 277085 w 4577754"/>
              <a:gd name="connsiteY573" fmla="*/ 2047546 h 3307494"/>
              <a:gd name="connsiteX574" fmla="*/ 269970 w 4577754"/>
              <a:gd name="connsiteY574" fmla="*/ 2050357 h 3307494"/>
              <a:gd name="connsiteX575" fmla="*/ 285565 w 4577754"/>
              <a:gd name="connsiteY575" fmla="*/ 2058937 h 3307494"/>
              <a:gd name="connsiteX576" fmla="*/ 271736 w 4577754"/>
              <a:gd name="connsiteY576" fmla="*/ 2084019 h 3307494"/>
              <a:gd name="connsiteX577" fmla="*/ 267517 w 4577754"/>
              <a:gd name="connsiteY577" fmla="*/ 2070928 h 3307494"/>
              <a:gd name="connsiteX578" fmla="*/ 264164 w 4577754"/>
              <a:gd name="connsiteY578" fmla="*/ 2082083 h 3307494"/>
              <a:gd name="connsiteX579" fmla="*/ 270764 w 4577754"/>
              <a:gd name="connsiteY579" fmla="*/ 2089306 h 3307494"/>
              <a:gd name="connsiteX580" fmla="*/ 252680 w 4577754"/>
              <a:gd name="connsiteY580" fmla="*/ 2116077 h 3307494"/>
              <a:gd name="connsiteX581" fmla="*/ 245629 w 4577754"/>
              <a:gd name="connsiteY581" fmla="*/ 2104147 h 3307494"/>
              <a:gd name="connsiteX582" fmla="*/ 250287 w 4577754"/>
              <a:gd name="connsiteY582" fmla="*/ 2121920 h 3307494"/>
              <a:gd name="connsiteX583" fmla="*/ 243629 w 4577754"/>
              <a:gd name="connsiteY583" fmla="*/ 2129435 h 3307494"/>
              <a:gd name="connsiteX584" fmla="*/ 214465 w 4577754"/>
              <a:gd name="connsiteY584" fmla="*/ 2087039 h 3307494"/>
              <a:gd name="connsiteX585" fmla="*/ 201397 w 4577754"/>
              <a:gd name="connsiteY585" fmla="*/ 2028349 h 3307494"/>
              <a:gd name="connsiteX586" fmla="*/ 206637 w 4577754"/>
              <a:gd name="connsiteY586" fmla="*/ 2021380 h 3307494"/>
              <a:gd name="connsiteX587" fmla="*/ 215679 w 4577754"/>
              <a:gd name="connsiteY587" fmla="*/ 2007983 h 3307494"/>
              <a:gd name="connsiteX588" fmla="*/ 217170 w 4577754"/>
              <a:gd name="connsiteY588" fmla="*/ 1992694 h 3307494"/>
              <a:gd name="connsiteX589" fmla="*/ 264119 w 4577754"/>
              <a:gd name="connsiteY589" fmla="*/ 1974172 h 3307494"/>
              <a:gd name="connsiteX590" fmla="*/ 263601 w 4577754"/>
              <a:gd name="connsiteY590" fmla="*/ 1984175 h 3307494"/>
              <a:gd name="connsiteX591" fmla="*/ 272594 w 4577754"/>
              <a:gd name="connsiteY591" fmla="*/ 1985533 h 3307494"/>
              <a:gd name="connsiteX592" fmla="*/ 291498 w 4577754"/>
              <a:gd name="connsiteY592" fmla="*/ 1997720 h 3307494"/>
              <a:gd name="connsiteX593" fmla="*/ 267412 w 4577754"/>
              <a:gd name="connsiteY593" fmla="*/ 1977745 h 3307494"/>
              <a:gd name="connsiteX594" fmla="*/ 282605 w 4577754"/>
              <a:gd name="connsiteY594" fmla="*/ 1966863 h 3307494"/>
              <a:gd name="connsiteX595" fmla="*/ 287278 w 4577754"/>
              <a:gd name="connsiteY595" fmla="*/ 1984650 h 3307494"/>
              <a:gd name="connsiteX596" fmla="*/ 297689 w 4577754"/>
              <a:gd name="connsiteY596" fmla="*/ 1985442 h 3307494"/>
              <a:gd name="connsiteX597" fmla="*/ 280260 w 4577754"/>
              <a:gd name="connsiteY597" fmla="*/ 1957953 h 3307494"/>
              <a:gd name="connsiteX598" fmla="*/ 287366 w 4577754"/>
              <a:gd name="connsiteY598" fmla="*/ 1955147 h 3307494"/>
              <a:gd name="connsiteX599" fmla="*/ 300575 w 4577754"/>
              <a:gd name="connsiteY599" fmla="*/ 1969565 h 3307494"/>
              <a:gd name="connsiteX600" fmla="*/ 294429 w 4577754"/>
              <a:gd name="connsiteY600" fmla="*/ 1967081 h 3307494"/>
              <a:gd name="connsiteX601" fmla="*/ 302049 w 4577754"/>
              <a:gd name="connsiteY601" fmla="*/ 1954263 h 3307494"/>
              <a:gd name="connsiteX602" fmla="*/ 1925317 w 4577754"/>
              <a:gd name="connsiteY602" fmla="*/ 1954131 h 3307494"/>
              <a:gd name="connsiteX603" fmla="*/ 1920285 w 4577754"/>
              <a:gd name="connsiteY603" fmla="*/ 1958208 h 3307494"/>
              <a:gd name="connsiteX604" fmla="*/ 1935375 w 4577754"/>
              <a:gd name="connsiteY604" fmla="*/ 1958196 h 3307494"/>
              <a:gd name="connsiteX605" fmla="*/ 1925317 w 4577754"/>
              <a:gd name="connsiteY605" fmla="*/ 1954131 h 3307494"/>
              <a:gd name="connsiteX606" fmla="*/ 2058090 w 4577754"/>
              <a:gd name="connsiteY606" fmla="*/ 1949978 h 3307494"/>
              <a:gd name="connsiteX607" fmla="*/ 2050125 w 4577754"/>
              <a:gd name="connsiteY607" fmla="*/ 1950438 h 3307494"/>
              <a:gd name="connsiteX608" fmla="*/ 2058396 w 4577754"/>
              <a:gd name="connsiteY608" fmla="*/ 1964885 h 3307494"/>
              <a:gd name="connsiteX609" fmla="*/ 2058090 w 4577754"/>
              <a:gd name="connsiteY609" fmla="*/ 1949978 h 3307494"/>
              <a:gd name="connsiteX610" fmla="*/ 3788439 w 4577754"/>
              <a:gd name="connsiteY610" fmla="*/ 1948226 h 3307494"/>
              <a:gd name="connsiteX611" fmla="*/ 3771725 w 4577754"/>
              <a:gd name="connsiteY611" fmla="*/ 1953925 h 3307494"/>
              <a:gd name="connsiteX612" fmla="*/ 3775895 w 4577754"/>
              <a:gd name="connsiteY612" fmla="*/ 1963203 h 3307494"/>
              <a:gd name="connsiteX613" fmla="*/ 3788439 w 4577754"/>
              <a:gd name="connsiteY613" fmla="*/ 1948226 h 3307494"/>
              <a:gd name="connsiteX614" fmla="*/ 3754257 w 4577754"/>
              <a:gd name="connsiteY614" fmla="*/ 1943095 h 3307494"/>
              <a:gd name="connsiteX615" fmla="*/ 3745528 w 4577754"/>
              <a:gd name="connsiteY615" fmla="*/ 1959102 h 3307494"/>
              <a:gd name="connsiteX616" fmla="*/ 3764440 w 4577754"/>
              <a:gd name="connsiteY616" fmla="*/ 1960100 h 3307494"/>
              <a:gd name="connsiteX617" fmla="*/ 3754257 w 4577754"/>
              <a:gd name="connsiteY617" fmla="*/ 1943095 h 3307494"/>
              <a:gd name="connsiteX618" fmla="*/ 1621369 w 4577754"/>
              <a:gd name="connsiteY618" fmla="*/ 1942820 h 3307494"/>
              <a:gd name="connsiteX619" fmla="*/ 1610487 w 4577754"/>
              <a:gd name="connsiteY619" fmla="*/ 1952132 h 3307494"/>
              <a:gd name="connsiteX620" fmla="*/ 1614674 w 4577754"/>
              <a:gd name="connsiteY620" fmla="*/ 1961431 h 3307494"/>
              <a:gd name="connsiteX621" fmla="*/ 1601758 w 4577754"/>
              <a:gd name="connsiteY621" fmla="*/ 1968106 h 3307494"/>
              <a:gd name="connsiteX622" fmla="*/ 1596128 w 4577754"/>
              <a:gd name="connsiteY622" fmla="*/ 1968639 h 3307494"/>
              <a:gd name="connsiteX623" fmla="*/ 1630317 w 4577754"/>
              <a:gd name="connsiteY623" fmla="*/ 1973715 h 3307494"/>
              <a:gd name="connsiteX624" fmla="*/ 1601945 w 4577754"/>
              <a:gd name="connsiteY624" fmla="*/ 1972198 h 3307494"/>
              <a:gd name="connsiteX625" fmla="*/ 1584893 w 4577754"/>
              <a:gd name="connsiteY625" fmla="*/ 2012440 h 3307494"/>
              <a:gd name="connsiteX626" fmla="*/ 1609842 w 4577754"/>
              <a:gd name="connsiteY626" fmla="*/ 2021229 h 3307494"/>
              <a:gd name="connsiteX627" fmla="*/ 1646916 w 4577754"/>
              <a:gd name="connsiteY627" fmla="*/ 2006760 h 3307494"/>
              <a:gd name="connsiteX628" fmla="*/ 1620732 w 4577754"/>
              <a:gd name="connsiteY628" fmla="*/ 2011927 h 3307494"/>
              <a:gd name="connsiteX629" fmla="*/ 1636026 w 4577754"/>
              <a:gd name="connsiteY629" fmla="*/ 2016062 h 3307494"/>
              <a:gd name="connsiteX630" fmla="*/ 1623889 w 4577754"/>
              <a:gd name="connsiteY630" fmla="*/ 2039330 h 3307494"/>
              <a:gd name="connsiteX631" fmla="*/ 1606437 w 4577754"/>
              <a:gd name="connsiteY631" fmla="*/ 2028524 h 3307494"/>
              <a:gd name="connsiteX632" fmla="*/ 1605926 w 4577754"/>
              <a:gd name="connsiteY632" fmla="*/ 2058965 h 3307494"/>
              <a:gd name="connsiteX633" fmla="*/ 1619775 w 4577754"/>
              <a:gd name="connsiteY633" fmla="*/ 2072899 h 3307494"/>
              <a:gd name="connsiteX634" fmla="*/ 1612497 w 4577754"/>
              <a:gd name="connsiteY634" fmla="*/ 2079085 h 3307494"/>
              <a:gd name="connsiteX635" fmla="*/ 1618519 w 4577754"/>
              <a:gd name="connsiteY635" fmla="*/ 2086822 h 3307494"/>
              <a:gd name="connsiteX636" fmla="*/ 1627421 w 4577754"/>
              <a:gd name="connsiteY636" fmla="*/ 2074949 h 3307494"/>
              <a:gd name="connsiteX637" fmla="*/ 1619020 w 4577754"/>
              <a:gd name="connsiteY637" fmla="*/ 2056337 h 3307494"/>
              <a:gd name="connsiteX638" fmla="*/ 1629250 w 4577754"/>
              <a:gd name="connsiteY638" fmla="*/ 2073376 h 3307494"/>
              <a:gd name="connsiteX639" fmla="*/ 1640306 w 4577754"/>
              <a:gd name="connsiteY639" fmla="*/ 2068229 h 3307494"/>
              <a:gd name="connsiteX640" fmla="*/ 1626832 w 4577754"/>
              <a:gd name="connsiteY640" fmla="*/ 2062511 h 3307494"/>
              <a:gd name="connsiteX641" fmla="*/ 1637942 w 4577754"/>
              <a:gd name="connsiteY641" fmla="*/ 2057378 h 3307494"/>
              <a:gd name="connsiteX642" fmla="*/ 1624641 w 4577754"/>
              <a:gd name="connsiteY642" fmla="*/ 2055794 h 3307494"/>
              <a:gd name="connsiteX643" fmla="*/ 1632610 w 4577754"/>
              <a:gd name="connsiteY643" fmla="*/ 2023312 h 3307494"/>
              <a:gd name="connsiteX644" fmla="*/ 1646255 w 4577754"/>
              <a:gd name="connsiteY644" fmla="*/ 2033100 h 3307494"/>
              <a:gd name="connsiteX645" fmla="*/ 1637549 w 4577754"/>
              <a:gd name="connsiteY645" fmla="*/ 2049108 h 3307494"/>
              <a:gd name="connsiteX646" fmla="*/ 1641373 w 4577754"/>
              <a:gd name="connsiteY646" fmla="*/ 2050149 h 3307494"/>
              <a:gd name="connsiteX647" fmla="*/ 1645217 w 4577754"/>
              <a:gd name="connsiteY647" fmla="*/ 2051159 h 3307494"/>
              <a:gd name="connsiteX648" fmla="*/ 1652293 w 4577754"/>
              <a:gd name="connsiteY648" fmla="*/ 2040859 h 3307494"/>
              <a:gd name="connsiteX649" fmla="*/ 1640155 w 4577754"/>
              <a:gd name="connsiteY649" fmla="*/ 2064097 h 3307494"/>
              <a:gd name="connsiteX650" fmla="*/ 1665577 w 4577754"/>
              <a:gd name="connsiteY650" fmla="*/ 2042422 h 3307494"/>
              <a:gd name="connsiteX651" fmla="*/ 1651923 w 4577754"/>
              <a:gd name="connsiteY651" fmla="*/ 2032591 h 3307494"/>
              <a:gd name="connsiteX652" fmla="*/ 1647753 w 4577754"/>
              <a:gd name="connsiteY652" fmla="*/ 2023313 h 3307494"/>
              <a:gd name="connsiteX653" fmla="*/ 1667876 w 4577754"/>
              <a:gd name="connsiteY653" fmla="*/ 2010384 h 3307494"/>
              <a:gd name="connsiteX654" fmla="*/ 1663574 w 4577754"/>
              <a:gd name="connsiteY654" fmla="*/ 2039829 h 3307494"/>
              <a:gd name="connsiteX655" fmla="*/ 1672438 w 4577754"/>
              <a:gd name="connsiteY655" fmla="*/ 2027932 h 3307494"/>
              <a:gd name="connsiteX656" fmla="*/ 1674848 w 4577754"/>
              <a:gd name="connsiteY656" fmla="*/ 2038786 h 3307494"/>
              <a:gd name="connsiteX657" fmla="*/ 1691752 w 4577754"/>
              <a:gd name="connsiteY657" fmla="*/ 2037242 h 3307494"/>
              <a:gd name="connsiteX658" fmla="*/ 1678099 w 4577754"/>
              <a:gd name="connsiteY658" fmla="*/ 2027443 h 3307494"/>
              <a:gd name="connsiteX659" fmla="*/ 1708097 w 4577754"/>
              <a:gd name="connsiteY659" fmla="*/ 2023274 h 3307494"/>
              <a:gd name="connsiteX660" fmla="*/ 1701926 w 4577754"/>
              <a:gd name="connsiteY660" fmla="*/ 2011435 h 3307494"/>
              <a:gd name="connsiteX661" fmla="*/ 1716451 w 4577754"/>
              <a:gd name="connsiteY661" fmla="*/ 1999051 h 3307494"/>
              <a:gd name="connsiteX662" fmla="*/ 1697325 w 4577754"/>
              <a:gd name="connsiteY662" fmla="*/ 1993865 h 3307494"/>
              <a:gd name="connsiteX663" fmla="*/ 1723334 w 4577754"/>
              <a:gd name="connsiteY663" fmla="*/ 1984563 h 3307494"/>
              <a:gd name="connsiteX664" fmla="*/ 1715310 w 4577754"/>
              <a:gd name="connsiteY664" fmla="*/ 1974232 h 3307494"/>
              <a:gd name="connsiteX665" fmla="*/ 1722399 w 4577754"/>
              <a:gd name="connsiteY665" fmla="*/ 1963922 h 3307494"/>
              <a:gd name="connsiteX666" fmla="*/ 1744939 w 4577754"/>
              <a:gd name="connsiteY666" fmla="*/ 1961792 h 3307494"/>
              <a:gd name="connsiteX667" fmla="*/ 1745688 w 4577754"/>
              <a:gd name="connsiteY667" fmla="*/ 1978374 h 3307494"/>
              <a:gd name="connsiteX668" fmla="*/ 1742740 w 4577754"/>
              <a:gd name="connsiteY668" fmla="*/ 1955096 h 3307494"/>
              <a:gd name="connsiteX669" fmla="*/ 1687118 w 4577754"/>
              <a:gd name="connsiteY669" fmla="*/ 1976827 h 3307494"/>
              <a:gd name="connsiteX670" fmla="*/ 1691320 w 4577754"/>
              <a:gd name="connsiteY670" fmla="*/ 1986149 h 3307494"/>
              <a:gd name="connsiteX671" fmla="*/ 1654406 w 4577754"/>
              <a:gd name="connsiteY671" fmla="*/ 2004762 h 3307494"/>
              <a:gd name="connsiteX672" fmla="*/ 1640761 w 4577754"/>
              <a:gd name="connsiteY672" fmla="*/ 1994976 h 3307494"/>
              <a:gd name="connsiteX673" fmla="*/ 1641107 w 4577754"/>
              <a:gd name="connsiteY673" fmla="*/ 2003213 h 3307494"/>
              <a:gd name="connsiteX674" fmla="*/ 1639758 w 4577754"/>
              <a:gd name="connsiteY674" fmla="*/ 1974300 h 3307494"/>
              <a:gd name="connsiteX675" fmla="*/ 1648872 w 4577754"/>
              <a:gd name="connsiteY675" fmla="*/ 1966552 h 3307494"/>
              <a:gd name="connsiteX676" fmla="*/ 1665028 w 4577754"/>
              <a:gd name="connsiteY676" fmla="*/ 1948459 h 3307494"/>
              <a:gd name="connsiteX677" fmla="*/ 1648118 w 4577754"/>
              <a:gd name="connsiteY677" fmla="*/ 1950056 h 3307494"/>
              <a:gd name="connsiteX678" fmla="*/ 1654298 w 4577754"/>
              <a:gd name="connsiteY678" fmla="*/ 1961904 h 3307494"/>
              <a:gd name="connsiteX679" fmla="*/ 1628145 w 4577754"/>
              <a:gd name="connsiteY679" fmla="*/ 1967084 h 3307494"/>
              <a:gd name="connsiteX680" fmla="*/ 1621369 w 4577754"/>
              <a:gd name="connsiteY680" fmla="*/ 1942820 h 3307494"/>
              <a:gd name="connsiteX681" fmla="*/ 2085600 w 4577754"/>
              <a:gd name="connsiteY681" fmla="*/ 1941278 h 3307494"/>
              <a:gd name="connsiteX682" fmla="*/ 2081997 w 4577754"/>
              <a:gd name="connsiteY682" fmla="*/ 1944729 h 3307494"/>
              <a:gd name="connsiteX683" fmla="*/ 2092016 w 4577754"/>
              <a:gd name="connsiteY683" fmla="*/ 1957643 h 3307494"/>
              <a:gd name="connsiteX684" fmla="*/ 2097079 w 4577754"/>
              <a:gd name="connsiteY684" fmla="*/ 1944705 h 3307494"/>
              <a:gd name="connsiteX685" fmla="*/ 2085600 w 4577754"/>
              <a:gd name="connsiteY685" fmla="*/ 1941278 h 3307494"/>
              <a:gd name="connsiteX686" fmla="*/ 1758893 w 4577754"/>
              <a:gd name="connsiteY686" fmla="*/ 1937090 h 3307494"/>
              <a:gd name="connsiteX687" fmla="*/ 1744151 w 4577754"/>
              <a:gd name="connsiteY687" fmla="*/ 1945370 h 3307494"/>
              <a:gd name="connsiteX688" fmla="*/ 1758225 w 4577754"/>
              <a:gd name="connsiteY688" fmla="*/ 1963419 h 3307494"/>
              <a:gd name="connsiteX689" fmla="*/ 1767308 w 4577754"/>
              <a:gd name="connsiteY689" fmla="*/ 1955659 h 3307494"/>
              <a:gd name="connsiteX690" fmla="*/ 1758893 w 4577754"/>
              <a:gd name="connsiteY690" fmla="*/ 1937090 h 3307494"/>
              <a:gd name="connsiteX691" fmla="*/ 2036343 w 4577754"/>
              <a:gd name="connsiteY691" fmla="*/ 1936475 h 3307494"/>
              <a:gd name="connsiteX692" fmla="*/ 2017783 w 4577754"/>
              <a:gd name="connsiteY692" fmla="*/ 1943693 h 3307494"/>
              <a:gd name="connsiteX693" fmla="*/ 2036900 w 4577754"/>
              <a:gd name="connsiteY693" fmla="*/ 1948868 h 3307494"/>
              <a:gd name="connsiteX694" fmla="*/ 2036343 w 4577754"/>
              <a:gd name="connsiteY694" fmla="*/ 1936475 h 3307494"/>
              <a:gd name="connsiteX695" fmla="*/ 3678355 w 4577754"/>
              <a:gd name="connsiteY695" fmla="*/ 1934862 h 3307494"/>
              <a:gd name="connsiteX696" fmla="*/ 3677289 w 4577754"/>
              <a:gd name="connsiteY696" fmla="*/ 1952910 h 3307494"/>
              <a:gd name="connsiteX697" fmla="*/ 3678355 w 4577754"/>
              <a:gd name="connsiteY697" fmla="*/ 1934862 h 3307494"/>
              <a:gd name="connsiteX698" fmla="*/ 1649178 w 4577754"/>
              <a:gd name="connsiteY698" fmla="*/ 1931964 h 3307494"/>
              <a:gd name="connsiteX699" fmla="*/ 1633217 w 4577754"/>
              <a:gd name="connsiteY699" fmla="*/ 1954159 h 3307494"/>
              <a:gd name="connsiteX700" fmla="*/ 1649178 w 4577754"/>
              <a:gd name="connsiteY700" fmla="*/ 1931964 h 3307494"/>
              <a:gd name="connsiteX701" fmla="*/ 2291772 w 4577754"/>
              <a:gd name="connsiteY701" fmla="*/ 1925420 h 3307494"/>
              <a:gd name="connsiteX702" fmla="*/ 2289204 w 4577754"/>
              <a:gd name="connsiteY702" fmla="*/ 1935361 h 3307494"/>
              <a:gd name="connsiteX703" fmla="*/ 2304096 w 4577754"/>
              <a:gd name="connsiteY703" fmla="*/ 1931182 h 3307494"/>
              <a:gd name="connsiteX704" fmla="*/ 2291772 w 4577754"/>
              <a:gd name="connsiteY704" fmla="*/ 1925420 h 3307494"/>
              <a:gd name="connsiteX705" fmla="*/ 1775225 w 4577754"/>
              <a:gd name="connsiteY705" fmla="*/ 1923165 h 3307494"/>
              <a:gd name="connsiteX706" fmla="*/ 1764139 w 4577754"/>
              <a:gd name="connsiteY706" fmla="*/ 1928331 h 3307494"/>
              <a:gd name="connsiteX707" fmla="*/ 1771996 w 4577754"/>
              <a:gd name="connsiteY707" fmla="*/ 1934507 h 3307494"/>
              <a:gd name="connsiteX708" fmla="*/ 1775225 w 4577754"/>
              <a:gd name="connsiteY708" fmla="*/ 1923165 h 3307494"/>
              <a:gd name="connsiteX709" fmla="*/ 2113070 w 4577754"/>
              <a:gd name="connsiteY709" fmla="*/ 1922490 h 3307494"/>
              <a:gd name="connsiteX710" fmla="*/ 2102534 w 4577754"/>
              <a:gd name="connsiteY710" fmla="*/ 1940072 h 3307494"/>
              <a:gd name="connsiteX711" fmla="*/ 2113070 w 4577754"/>
              <a:gd name="connsiteY711" fmla="*/ 1922490 h 3307494"/>
              <a:gd name="connsiteX712" fmla="*/ 1558029 w 4577754"/>
              <a:gd name="connsiteY712" fmla="*/ 1919632 h 3307494"/>
              <a:gd name="connsiteX713" fmla="*/ 1588411 w 4577754"/>
              <a:gd name="connsiteY713" fmla="*/ 1923721 h 3307494"/>
              <a:gd name="connsiteX714" fmla="*/ 1558029 w 4577754"/>
              <a:gd name="connsiteY714" fmla="*/ 1919632 h 3307494"/>
              <a:gd name="connsiteX715" fmla="*/ 1211751 w 4577754"/>
              <a:gd name="connsiteY715" fmla="*/ 1901649 h 3307494"/>
              <a:gd name="connsiteX716" fmla="*/ 1204889 w 4577754"/>
              <a:gd name="connsiteY716" fmla="*/ 1916105 h 3307494"/>
              <a:gd name="connsiteX717" fmla="*/ 1207065 w 4577754"/>
              <a:gd name="connsiteY717" fmla="*/ 1922834 h 3307494"/>
              <a:gd name="connsiteX718" fmla="*/ 1214372 w 4577754"/>
              <a:gd name="connsiteY718" fmla="*/ 1916628 h 3307494"/>
              <a:gd name="connsiteX719" fmla="*/ 1211751 w 4577754"/>
              <a:gd name="connsiteY719" fmla="*/ 1901649 h 3307494"/>
              <a:gd name="connsiteX720" fmla="*/ 1982345 w 4577754"/>
              <a:gd name="connsiteY720" fmla="*/ 1897346 h 3307494"/>
              <a:gd name="connsiteX721" fmla="*/ 1983860 w 4577754"/>
              <a:gd name="connsiteY721" fmla="*/ 1903942 h 3307494"/>
              <a:gd name="connsiteX722" fmla="*/ 2001156 w 4577754"/>
              <a:gd name="connsiteY722" fmla="*/ 1910668 h 3307494"/>
              <a:gd name="connsiteX723" fmla="*/ 1982345 w 4577754"/>
              <a:gd name="connsiteY723" fmla="*/ 1897346 h 3307494"/>
              <a:gd name="connsiteX724" fmla="*/ 1261979 w 4577754"/>
              <a:gd name="connsiteY724" fmla="*/ 1884609 h 3307494"/>
              <a:gd name="connsiteX725" fmla="*/ 1263088 w 4577754"/>
              <a:gd name="connsiteY725" fmla="*/ 1909384 h 3307494"/>
              <a:gd name="connsiteX726" fmla="*/ 1274001 w 4577754"/>
              <a:gd name="connsiteY726" fmla="*/ 1900116 h 3307494"/>
              <a:gd name="connsiteX727" fmla="*/ 1261979 w 4577754"/>
              <a:gd name="connsiteY727" fmla="*/ 1884609 h 3307494"/>
              <a:gd name="connsiteX728" fmla="*/ 3664248 w 4577754"/>
              <a:gd name="connsiteY728" fmla="*/ 1873937 h 3307494"/>
              <a:gd name="connsiteX729" fmla="*/ 3659175 w 4577754"/>
              <a:gd name="connsiteY729" fmla="*/ 1886830 h 3307494"/>
              <a:gd name="connsiteX730" fmla="*/ 3670222 w 4577754"/>
              <a:gd name="connsiteY730" fmla="*/ 1881640 h 3307494"/>
              <a:gd name="connsiteX731" fmla="*/ 3664248 w 4577754"/>
              <a:gd name="connsiteY731" fmla="*/ 1873937 h 3307494"/>
              <a:gd name="connsiteX732" fmla="*/ 1669459 w 4577754"/>
              <a:gd name="connsiteY732" fmla="*/ 1865189 h 3307494"/>
              <a:gd name="connsiteX733" fmla="*/ 1660192 w 4577754"/>
              <a:gd name="connsiteY733" fmla="*/ 1883929 h 3307494"/>
              <a:gd name="connsiteX734" fmla="*/ 1676538 w 4577754"/>
              <a:gd name="connsiteY734" fmla="*/ 1869993 h 3307494"/>
              <a:gd name="connsiteX735" fmla="*/ 1669459 w 4577754"/>
              <a:gd name="connsiteY735" fmla="*/ 1865189 h 3307494"/>
              <a:gd name="connsiteX736" fmla="*/ 1657437 w 4577754"/>
              <a:gd name="connsiteY736" fmla="*/ 1864840 h 3307494"/>
              <a:gd name="connsiteX737" fmla="*/ 1638028 w 4577754"/>
              <a:gd name="connsiteY737" fmla="*/ 1894274 h 3307494"/>
              <a:gd name="connsiteX738" fmla="*/ 1656565 w 4577754"/>
              <a:gd name="connsiteY738" fmla="*/ 1887056 h 3307494"/>
              <a:gd name="connsiteX739" fmla="*/ 1657437 w 4577754"/>
              <a:gd name="connsiteY739" fmla="*/ 1864840 h 3307494"/>
              <a:gd name="connsiteX740" fmla="*/ 1311756 w 4577754"/>
              <a:gd name="connsiteY740" fmla="*/ 1859307 h 3307494"/>
              <a:gd name="connsiteX741" fmla="*/ 1301032 w 4577754"/>
              <a:gd name="connsiteY741" fmla="*/ 1872732 h 3307494"/>
              <a:gd name="connsiteX742" fmla="*/ 1294821 w 4577754"/>
              <a:gd name="connsiteY742" fmla="*/ 1860837 h 3307494"/>
              <a:gd name="connsiteX743" fmla="*/ 1287364 w 4577754"/>
              <a:gd name="connsiteY743" fmla="*/ 1862911 h 3307494"/>
              <a:gd name="connsiteX744" fmla="*/ 1291578 w 4577754"/>
              <a:gd name="connsiteY744" fmla="*/ 1872191 h 3307494"/>
              <a:gd name="connsiteX745" fmla="*/ 1280313 w 4577754"/>
              <a:gd name="connsiteY745" fmla="*/ 1873244 h 3307494"/>
              <a:gd name="connsiteX746" fmla="*/ 1275233 w 4577754"/>
              <a:gd name="connsiteY746" fmla="*/ 1886159 h 3307494"/>
              <a:gd name="connsiteX747" fmla="*/ 1283097 w 4577754"/>
              <a:gd name="connsiteY747" fmla="*/ 1892345 h 3307494"/>
              <a:gd name="connsiteX748" fmla="*/ 1295960 w 4577754"/>
              <a:gd name="connsiteY748" fmla="*/ 1885657 h 3307494"/>
              <a:gd name="connsiteX749" fmla="*/ 1314324 w 4577754"/>
              <a:gd name="connsiteY749" fmla="*/ 1874305 h 3307494"/>
              <a:gd name="connsiteX750" fmla="*/ 1304886 w 4577754"/>
              <a:gd name="connsiteY750" fmla="*/ 1873786 h 3307494"/>
              <a:gd name="connsiteX751" fmla="*/ 1311756 w 4577754"/>
              <a:gd name="connsiteY751" fmla="*/ 1859307 h 3307494"/>
              <a:gd name="connsiteX752" fmla="*/ 3676769 w 4577754"/>
              <a:gd name="connsiteY752" fmla="*/ 1858959 h 3307494"/>
              <a:gd name="connsiteX753" fmla="*/ 3667677 w 4577754"/>
              <a:gd name="connsiteY753" fmla="*/ 1866676 h 3307494"/>
              <a:gd name="connsiteX754" fmla="*/ 3674106 w 4577754"/>
              <a:gd name="connsiteY754" fmla="*/ 1882706 h 3307494"/>
              <a:gd name="connsiteX755" fmla="*/ 3676769 w 4577754"/>
              <a:gd name="connsiteY755" fmla="*/ 1858959 h 3307494"/>
              <a:gd name="connsiteX756" fmla="*/ 1324669 w 4577754"/>
              <a:gd name="connsiteY756" fmla="*/ 1852567 h 3307494"/>
              <a:gd name="connsiteX757" fmla="*/ 1323428 w 4577754"/>
              <a:gd name="connsiteY757" fmla="*/ 1866513 h 3307494"/>
              <a:gd name="connsiteX758" fmla="*/ 1319981 w 4577754"/>
              <a:gd name="connsiteY758" fmla="*/ 1873752 h 3307494"/>
              <a:gd name="connsiteX759" fmla="*/ 1329268 w 4577754"/>
              <a:gd name="connsiteY759" fmla="*/ 1870105 h 3307494"/>
              <a:gd name="connsiteX760" fmla="*/ 1330713 w 4577754"/>
              <a:gd name="connsiteY760" fmla="*/ 1860306 h 3307494"/>
              <a:gd name="connsiteX761" fmla="*/ 1324669 w 4577754"/>
              <a:gd name="connsiteY761" fmla="*/ 1852567 h 3307494"/>
              <a:gd name="connsiteX762" fmla="*/ 3702393 w 4577754"/>
              <a:gd name="connsiteY762" fmla="*/ 1841334 h 3307494"/>
              <a:gd name="connsiteX763" fmla="*/ 3696073 w 4577754"/>
              <a:gd name="connsiteY763" fmla="*/ 1868194 h 3307494"/>
              <a:gd name="connsiteX764" fmla="*/ 3687860 w 4577754"/>
              <a:gd name="connsiteY764" fmla="*/ 1853705 h 3307494"/>
              <a:gd name="connsiteX765" fmla="*/ 3676398 w 4577754"/>
              <a:gd name="connsiteY765" fmla="*/ 1850625 h 3307494"/>
              <a:gd name="connsiteX766" fmla="*/ 3684995 w 4577754"/>
              <a:gd name="connsiteY766" fmla="*/ 1873371 h 3307494"/>
              <a:gd name="connsiteX767" fmla="*/ 3702086 w 4577754"/>
              <a:gd name="connsiteY767" fmla="*/ 1875920 h 3307494"/>
              <a:gd name="connsiteX768" fmla="*/ 3706970 w 4577754"/>
              <a:gd name="connsiteY768" fmla="*/ 1858903 h 3307494"/>
              <a:gd name="connsiteX769" fmla="*/ 3725011 w 4577754"/>
              <a:gd name="connsiteY769" fmla="*/ 1882115 h 3307494"/>
              <a:gd name="connsiteX770" fmla="*/ 3677986 w 4577754"/>
              <a:gd name="connsiteY770" fmla="*/ 1926593 h 3307494"/>
              <a:gd name="connsiteX771" fmla="*/ 3689666 w 4577754"/>
              <a:gd name="connsiteY771" fmla="*/ 1933810 h 3307494"/>
              <a:gd name="connsiteX772" fmla="*/ 3690970 w 4577754"/>
              <a:gd name="connsiteY772" fmla="*/ 1962721 h 3307494"/>
              <a:gd name="connsiteX773" fmla="*/ 3711886 w 4577754"/>
              <a:gd name="connsiteY773" fmla="*/ 1966311 h 3307494"/>
              <a:gd name="connsiteX774" fmla="*/ 3728805 w 4577754"/>
              <a:gd name="connsiteY774" fmla="*/ 1964791 h 3307494"/>
              <a:gd name="connsiteX775" fmla="*/ 3715158 w 4577754"/>
              <a:gd name="connsiteY775" fmla="*/ 1954939 h 3307494"/>
              <a:gd name="connsiteX776" fmla="*/ 3749672 w 4577754"/>
              <a:gd name="connsiteY776" fmla="*/ 1925514 h 3307494"/>
              <a:gd name="connsiteX777" fmla="*/ 3753865 w 4577754"/>
              <a:gd name="connsiteY777" fmla="*/ 1934826 h 3307494"/>
              <a:gd name="connsiteX778" fmla="*/ 3760952 w 4577754"/>
              <a:gd name="connsiteY778" fmla="*/ 1924483 h 3307494"/>
              <a:gd name="connsiteX779" fmla="*/ 3768774 w 4577754"/>
              <a:gd name="connsiteY779" fmla="*/ 1930701 h 3307494"/>
              <a:gd name="connsiteX780" fmla="*/ 3764587 w 4577754"/>
              <a:gd name="connsiteY780" fmla="*/ 1921369 h 3307494"/>
              <a:gd name="connsiteX781" fmla="*/ 3777864 w 4577754"/>
              <a:gd name="connsiteY781" fmla="*/ 1922951 h 3307494"/>
              <a:gd name="connsiteX782" fmla="*/ 3773287 w 4577754"/>
              <a:gd name="connsiteY782" fmla="*/ 1905381 h 3307494"/>
              <a:gd name="connsiteX783" fmla="*/ 3758770 w 4577754"/>
              <a:gd name="connsiteY783" fmla="*/ 1917776 h 3307494"/>
              <a:gd name="connsiteX784" fmla="*/ 3748729 w 4577754"/>
              <a:gd name="connsiteY784" fmla="*/ 1904861 h 3307494"/>
              <a:gd name="connsiteX785" fmla="*/ 3751980 w 4577754"/>
              <a:gd name="connsiteY785" fmla="*/ 1893520 h 3307494"/>
              <a:gd name="connsiteX786" fmla="*/ 3725403 w 4577754"/>
              <a:gd name="connsiteY786" fmla="*/ 1890385 h 3307494"/>
              <a:gd name="connsiteX787" fmla="*/ 3741743 w 4577754"/>
              <a:gd name="connsiteY787" fmla="*/ 1876470 h 3307494"/>
              <a:gd name="connsiteX788" fmla="*/ 3726659 w 4577754"/>
              <a:gd name="connsiteY788" fmla="*/ 1876462 h 3307494"/>
              <a:gd name="connsiteX789" fmla="*/ 3737541 w 4577754"/>
              <a:gd name="connsiteY789" fmla="*/ 1867150 h 3307494"/>
              <a:gd name="connsiteX790" fmla="*/ 3731339 w 4577754"/>
              <a:gd name="connsiteY790" fmla="*/ 1855299 h 3307494"/>
              <a:gd name="connsiteX791" fmla="*/ 3720254 w 4577754"/>
              <a:gd name="connsiteY791" fmla="*/ 1860466 h 3307494"/>
              <a:gd name="connsiteX792" fmla="*/ 3702393 w 4577754"/>
              <a:gd name="connsiteY792" fmla="*/ 1841334 h 3307494"/>
              <a:gd name="connsiteX793" fmla="*/ 3719288 w 4577754"/>
              <a:gd name="connsiteY793" fmla="*/ 1839779 h 3307494"/>
              <a:gd name="connsiteX794" fmla="*/ 3723671 w 4577754"/>
              <a:gd name="connsiteY794" fmla="*/ 1853214 h 3307494"/>
              <a:gd name="connsiteX795" fmla="*/ 3731159 w 4577754"/>
              <a:gd name="connsiteY795" fmla="*/ 1851186 h 3307494"/>
              <a:gd name="connsiteX796" fmla="*/ 3719288 w 4577754"/>
              <a:gd name="connsiteY796" fmla="*/ 1839779 h 3307494"/>
              <a:gd name="connsiteX797" fmla="*/ 77764 w 4577754"/>
              <a:gd name="connsiteY797" fmla="*/ 1772817 h 3307494"/>
              <a:gd name="connsiteX798" fmla="*/ 66843 w 4577754"/>
              <a:gd name="connsiteY798" fmla="*/ 1782046 h 3307494"/>
              <a:gd name="connsiteX799" fmla="*/ 77764 w 4577754"/>
              <a:gd name="connsiteY799" fmla="*/ 1772817 h 3307494"/>
              <a:gd name="connsiteX800" fmla="*/ 222216 w 4577754"/>
              <a:gd name="connsiteY800" fmla="*/ 1769813 h 3307494"/>
              <a:gd name="connsiteX801" fmla="*/ 208448 w 4577754"/>
              <a:gd name="connsiteY801" fmla="*/ 1780169 h 3307494"/>
              <a:gd name="connsiteX802" fmla="*/ 222216 w 4577754"/>
              <a:gd name="connsiteY802" fmla="*/ 1769813 h 3307494"/>
              <a:gd name="connsiteX803" fmla="*/ 1381223 w 4577754"/>
              <a:gd name="connsiteY803" fmla="*/ 1768015 h 3307494"/>
              <a:gd name="connsiteX804" fmla="*/ 1370226 w 4577754"/>
              <a:gd name="connsiteY804" fmla="*/ 1775088 h 3307494"/>
              <a:gd name="connsiteX805" fmla="*/ 1382419 w 4577754"/>
              <a:gd name="connsiteY805" fmla="*/ 1794697 h 3307494"/>
              <a:gd name="connsiteX806" fmla="*/ 1392585 w 4577754"/>
              <a:gd name="connsiteY806" fmla="*/ 1768878 h 3307494"/>
              <a:gd name="connsiteX807" fmla="*/ 1381223 w 4577754"/>
              <a:gd name="connsiteY807" fmla="*/ 1768015 h 3307494"/>
              <a:gd name="connsiteX808" fmla="*/ 122332 w 4577754"/>
              <a:gd name="connsiteY808" fmla="*/ 1760166 h 3307494"/>
              <a:gd name="connsiteX809" fmla="*/ 105709 w 4577754"/>
              <a:gd name="connsiteY809" fmla="*/ 1771608 h 3307494"/>
              <a:gd name="connsiteX810" fmla="*/ 122332 w 4577754"/>
              <a:gd name="connsiteY810" fmla="*/ 1760166 h 3307494"/>
              <a:gd name="connsiteX811" fmla="*/ 1395624 w 4577754"/>
              <a:gd name="connsiteY811" fmla="*/ 1753379 h 3307494"/>
              <a:gd name="connsiteX812" fmla="*/ 1410947 w 4577754"/>
              <a:gd name="connsiteY812" fmla="*/ 1757527 h 3307494"/>
              <a:gd name="connsiteX813" fmla="*/ 1395624 w 4577754"/>
              <a:gd name="connsiteY813" fmla="*/ 1753379 h 3307494"/>
              <a:gd name="connsiteX814" fmla="*/ 297699 w 4577754"/>
              <a:gd name="connsiteY814" fmla="*/ 1725306 h 3307494"/>
              <a:gd name="connsiteX815" fmla="*/ 308040 w 4577754"/>
              <a:gd name="connsiteY815" fmla="*/ 1740873 h 3307494"/>
              <a:gd name="connsiteX816" fmla="*/ 302356 w 4577754"/>
              <a:gd name="connsiteY816" fmla="*/ 1743122 h 3307494"/>
              <a:gd name="connsiteX817" fmla="*/ 298144 w 4577754"/>
              <a:gd name="connsiteY817" fmla="*/ 1730047 h 3307494"/>
              <a:gd name="connsiteX818" fmla="*/ 295310 w 4577754"/>
              <a:gd name="connsiteY818" fmla="*/ 1731179 h 3307494"/>
              <a:gd name="connsiteX819" fmla="*/ 299060 w 4577754"/>
              <a:gd name="connsiteY819" fmla="*/ 1739498 h 3307494"/>
              <a:gd name="connsiteX820" fmla="*/ 290074 w 4577754"/>
              <a:gd name="connsiteY820" fmla="*/ 1738158 h 3307494"/>
              <a:gd name="connsiteX821" fmla="*/ 299015 w 4577754"/>
              <a:gd name="connsiteY821" fmla="*/ 1754260 h 3307494"/>
              <a:gd name="connsiteX822" fmla="*/ 281028 w 4577754"/>
              <a:gd name="connsiteY822" fmla="*/ 1751524 h 3307494"/>
              <a:gd name="connsiteX823" fmla="*/ 279194 w 4577754"/>
              <a:gd name="connsiteY823" fmla="*/ 1732593 h 3307494"/>
              <a:gd name="connsiteX824" fmla="*/ 287231 w 4577754"/>
              <a:gd name="connsiteY824" fmla="*/ 1739272 h 3307494"/>
              <a:gd name="connsiteX825" fmla="*/ 284883 w 4577754"/>
              <a:gd name="connsiteY825" fmla="*/ 1730353 h 3307494"/>
              <a:gd name="connsiteX826" fmla="*/ 297699 w 4577754"/>
              <a:gd name="connsiteY826" fmla="*/ 1725306 h 3307494"/>
              <a:gd name="connsiteX827" fmla="*/ 3909260 w 4577754"/>
              <a:gd name="connsiteY827" fmla="*/ 1721700 h 3307494"/>
              <a:gd name="connsiteX828" fmla="*/ 3890131 w 4577754"/>
              <a:gd name="connsiteY828" fmla="*/ 1736994 h 3307494"/>
              <a:gd name="connsiteX829" fmla="*/ 3903973 w 4577754"/>
              <a:gd name="connsiteY829" fmla="*/ 1750916 h 3307494"/>
              <a:gd name="connsiteX830" fmla="*/ 3916903 w 4577754"/>
              <a:gd name="connsiteY830" fmla="*/ 1744231 h 3307494"/>
              <a:gd name="connsiteX831" fmla="*/ 3919949 w 4577754"/>
              <a:gd name="connsiteY831" fmla="*/ 1728744 h 3307494"/>
              <a:gd name="connsiteX832" fmla="*/ 3909260 w 4577754"/>
              <a:gd name="connsiteY832" fmla="*/ 1721700 h 3307494"/>
              <a:gd name="connsiteX833" fmla="*/ 348410 w 4577754"/>
              <a:gd name="connsiteY833" fmla="*/ 1715151 h 3307494"/>
              <a:gd name="connsiteX834" fmla="*/ 352151 w 4577754"/>
              <a:gd name="connsiteY834" fmla="*/ 1723474 h 3307494"/>
              <a:gd name="connsiteX835" fmla="*/ 322283 w 4577754"/>
              <a:gd name="connsiteY835" fmla="*/ 1735278 h 3307494"/>
              <a:gd name="connsiteX836" fmla="*/ 320404 w 4577754"/>
              <a:gd name="connsiteY836" fmla="*/ 1731110 h 3307494"/>
              <a:gd name="connsiteX837" fmla="*/ 348410 w 4577754"/>
              <a:gd name="connsiteY837" fmla="*/ 1715151 h 3307494"/>
              <a:gd name="connsiteX838" fmla="*/ 357445 w 4577754"/>
              <a:gd name="connsiteY838" fmla="*/ 1701738 h 3307494"/>
              <a:gd name="connsiteX839" fmla="*/ 370649 w 4577754"/>
              <a:gd name="connsiteY839" fmla="*/ 1716170 h 3307494"/>
              <a:gd name="connsiteX840" fmla="*/ 363069 w 4577754"/>
              <a:gd name="connsiteY840" fmla="*/ 1714237 h 3307494"/>
              <a:gd name="connsiteX841" fmla="*/ 359259 w 4577754"/>
              <a:gd name="connsiteY841" fmla="*/ 1720646 h 3307494"/>
              <a:gd name="connsiteX842" fmla="*/ 343665 w 4577754"/>
              <a:gd name="connsiteY842" fmla="*/ 1712066 h 3307494"/>
              <a:gd name="connsiteX843" fmla="*/ 357445 w 4577754"/>
              <a:gd name="connsiteY843" fmla="*/ 1701738 h 3307494"/>
              <a:gd name="connsiteX844" fmla="*/ 3890225 w 4577754"/>
              <a:gd name="connsiteY844" fmla="*/ 1698249 h 3307494"/>
              <a:gd name="connsiteX845" fmla="*/ 3881347 w 4577754"/>
              <a:gd name="connsiteY845" fmla="*/ 1710156 h 3307494"/>
              <a:gd name="connsiteX846" fmla="*/ 3890225 w 4577754"/>
              <a:gd name="connsiteY846" fmla="*/ 1698249 h 3307494"/>
              <a:gd name="connsiteX847" fmla="*/ 286095 w 4577754"/>
              <a:gd name="connsiteY847" fmla="*/ 1688448 h 3307494"/>
              <a:gd name="connsiteX848" fmla="*/ 301087 w 4577754"/>
              <a:gd name="connsiteY848" fmla="*/ 1699435 h 3307494"/>
              <a:gd name="connsiteX849" fmla="*/ 290154 w 4577754"/>
              <a:gd name="connsiteY849" fmla="*/ 1708637 h 3307494"/>
              <a:gd name="connsiteX850" fmla="*/ 277860 w 4577754"/>
              <a:gd name="connsiteY850" fmla="*/ 1703689 h 3307494"/>
              <a:gd name="connsiteX851" fmla="*/ 268344 w 4577754"/>
              <a:gd name="connsiteY851" fmla="*/ 1712325 h 3307494"/>
              <a:gd name="connsiteX852" fmla="*/ 274094 w 4577754"/>
              <a:gd name="connsiteY852" fmla="*/ 1695336 h 3307494"/>
              <a:gd name="connsiteX853" fmla="*/ 286095 w 4577754"/>
              <a:gd name="connsiteY853" fmla="*/ 1688448 h 3307494"/>
              <a:gd name="connsiteX854" fmla="*/ 379748 w 4577754"/>
              <a:gd name="connsiteY854" fmla="*/ 1688036 h 3307494"/>
              <a:gd name="connsiteX855" fmla="*/ 384936 w 4577754"/>
              <a:gd name="connsiteY855" fmla="*/ 1695812 h 3307494"/>
              <a:gd name="connsiteX856" fmla="*/ 379696 w 4577754"/>
              <a:gd name="connsiteY856" fmla="*/ 1702803 h 3307494"/>
              <a:gd name="connsiteX857" fmla="*/ 373954 w 4577754"/>
              <a:gd name="connsiteY857" fmla="*/ 1719768 h 3307494"/>
              <a:gd name="connsiteX858" fmla="*/ 361704 w 4577754"/>
              <a:gd name="connsiteY858" fmla="*/ 1700058 h 3307494"/>
              <a:gd name="connsiteX859" fmla="*/ 379748 w 4577754"/>
              <a:gd name="connsiteY859" fmla="*/ 1688036 h 3307494"/>
              <a:gd name="connsiteX860" fmla="*/ 313013 w 4577754"/>
              <a:gd name="connsiteY860" fmla="*/ 1670153 h 3307494"/>
              <a:gd name="connsiteX861" fmla="*/ 321522 w 4577754"/>
              <a:gd name="connsiteY861" fmla="*/ 1681561 h 3307494"/>
              <a:gd name="connsiteX862" fmla="*/ 302051 w 4577754"/>
              <a:gd name="connsiteY862" fmla="*/ 1694152 h 3307494"/>
              <a:gd name="connsiteX863" fmla="*/ 313013 w 4577754"/>
              <a:gd name="connsiteY863" fmla="*/ 1670153 h 3307494"/>
              <a:gd name="connsiteX864" fmla="*/ 432391 w 4577754"/>
              <a:gd name="connsiteY864" fmla="*/ 1667262 h 3307494"/>
              <a:gd name="connsiteX865" fmla="*/ 440414 w 4577754"/>
              <a:gd name="connsiteY865" fmla="*/ 1673905 h 3307494"/>
              <a:gd name="connsiteX866" fmla="*/ 438943 w 4577754"/>
              <a:gd name="connsiteY866" fmla="*/ 1689238 h 3307494"/>
              <a:gd name="connsiteX867" fmla="*/ 432391 w 4577754"/>
              <a:gd name="connsiteY867" fmla="*/ 1667262 h 3307494"/>
              <a:gd name="connsiteX868" fmla="*/ 322540 w 4577754"/>
              <a:gd name="connsiteY868" fmla="*/ 1661543 h 3307494"/>
              <a:gd name="connsiteX869" fmla="*/ 326761 w 4577754"/>
              <a:gd name="connsiteY869" fmla="*/ 1674592 h 3307494"/>
              <a:gd name="connsiteX870" fmla="*/ 315872 w 4577754"/>
              <a:gd name="connsiteY870" fmla="*/ 1669052 h 3307494"/>
              <a:gd name="connsiteX871" fmla="*/ 322540 w 4577754"/>
              <a:gd name="connsiteY871" fmla="*/ 1661543 h 3307494"/>
              <a:gd name="connsiteX872" fmla="*/ 295102 w 4577754"/>
              <a:gd name="connsiteY872" fmla="*/ 1652723 h 3307494"/>
              <a:gd name="connsiteX873" fmla="*/ 273761 w 4577754"/>
              <a:gd name="connsiteY873" fmla="*/ 1661142 h 3307494"/>
              <a:gd name="connsiteX874" fmla="*/ 269943 w 4577754"/>
              <a:gd name="connsiteY874" fmla="*/ 1667533 h 3307494"/>
              <a:gd name="connsiteX875" fmla="*/ 270000 w 4577754"/>
              <a:gd name="connsiteY875" fmla="*/ 1652796 h 3307494"/>
              <a:gd name="connsiteX876" fmla="*/ 295102 w 4577754"/>
              <a:gd name="connsiteY876" fmla="*/ 1652723 h 3307494"/>
              <a:gd name="connsiteX877" fmla="*/ 435282 w 4577754"/>
              <a:gd name="connsiteY877" fmla="*/ 1651395 h 3307494"/>
              <a:gd name="connsiteX878" fmla="*/ 444681 w 4577754"/>
              <a:gd name="connsiteY878" fmla="*/ 1672222 h 3307494"/>
              <a:gd name="connsiteX879" fmla="*/ 440418 w 4577754"/>
              <a:gd name="connsiteY879" fmla="*/ 1673914 h 3307494"/>
              <a:gd name="connsiteX880" fmla="*/ 435282 w 4577754"/>
              <a:gd name="connsiteY880" fmla="*/ 1651395 h 3307494"/>
              <a:gd name="connsiteX881" fmla="*/ 340586 w 4577754"/>
              <a:gd name="connsiteY881" fmla="*/ 1649500 h 3307494"/>
              <a:gd name="connsiteX882" fmla="*/ 342352 w 4577754"/>
              <a:gd name="connsiteY882" fmla="*/ 1683141 h 3307494"/>
              <a:gd name="connsiteX883" fmla="*/ 331483 w 4577754"/>
              <a:gd name="connsiteY883" fmla="*/ 1677645 h 3307494"/>
              <a:gd name="connsiteX884" fmla="*/ 340979 w 4577754"/>
              <a:gd name="connsiteY884" fmla="*/ 1668965 h 3307494"/>
              <a:gd name="connsiteX885" fmla="*/ 331523 w 4577754"/>
              <a:gd name="connsiteY885" fmla="*/ 1662874 h 3307494"/>
              <a:gd name="connsiteX886" fmla="*/ 340031 w 4577754"/>
              <a:gd name="connsiteY886" fmla="*/ 1674283 h 3307494"/>
              <a:gd name="connsiteX887" fmla="*/ 340586 w 4577754"/>
              <a:gd name="connsiteY887" fmla="*/ 1649500 h 3307494"/>
              <a:gd name="connsiteX888" fmla="*/ 418737 w 4577754"/>
              <a:gd name="connsiteY888" fmla="*/ 1648122 h 3307494"/>
              <a:gd name="connsiteX889" fmla="*/ 431481 w 4577754"/>
              <a:gd name="connsiteY889" fmla="*/ 1657799 h 3307494"/>
              <a:gd name="connsiteX890" fmla="*/ 417712 w 4577754"/>
              <a:gd name="connsiteY890" fmla="*/ 1668154 h 3307494"/>
              <a:gd name="connsiteX891" fmla="*/ 419985 w 4577754"/>
              <a:gd name="connsiteY891" fmla="*/ 1691766 h 3307494"/>
              <a:gd name="connsiteX892" fmla="*/ 415785 w 4577754"/>
              <a:gd name="connsiteY892" fmla="*/ 1678739 h 3307494"/>
              <a:gd name="connsiteX893" fmla="*/ 406677 w 4577754"/>
              <a:gd name="connsiteY893" fmla="*/ 1706877 h 3307494"/>
              <a:gd name="connsiteX894" fmla="*/ 392509 w 4577754"/>
              <a:gd name="connsiteY894" fmla="*/ 1697727 h 3307494"/>
              <a:gd name="connsiteX895" fmla="*/ 412027 w 4577754"/>
              <a:gd name="connsiteY895" fmla="*/ 1670403 h 3307494"/>
              <a:gd name="connsiteX896" fmla="*/ 407799 w 4577754"/>
              <a:gd name="connsiteY896" fmla="*/ 1657316 h 3307494"/>
              <a:gd name="connsiteX897" fmla="*/ 418737 w 4577754"/>
              <a:gd name="connsiteY897" fmla="*/ 1648122 h 3307494"/>
              <a:gd name="connsiteX898" fmla="*/ 459298 w 4577754"/>
              <a:gd name="connsiteY898" fmla="*/ 1637642 h 3307494"/>
              <a:gd name="connsiteX899" fmla="*/ 467513 w 4577754"/>
              <a:gd name="connsiteY899" fmla="*/ 1648514 h 3307494"/>
              <a:gd name="connsiteX900" fmla="*/ 456644 w 4577754"/>
              <a:gd name="connsiteY900" fmla="*/ 1642976 h 3307494"/>
              <a:gd name="connsiteX901" fmla="*/ 470315 w 4577754"/>
              <a:gd name="connsiteY901" fmla="*/ 1662150 h 3307494"/>
              <a:gd name="connsiteX902" fmla="*/ 458916 w 4577754"/>
              <a:gd name="connsiteY902" fmla="*/ 1666610 h 3307494"/>
              <a:gd name="connsiteX903" fmla="*/ 446176 w 4577754"/>
              <a:gd name="connsiteY903" fmla="*/ 1656942 h 3307494"/>
              <a:gd name="connsiteX904" fmla="*/ 451853 w 4577754"/>
              <a:gd name="connsiteY904" fmla="*/ 1654676 h 3307494"/>
              <a:gd name="connsiteX905" fmla="*/ 449530 w 4577754"/>
              <a:gd name="connsiteY905" fmla="*/ 1645787 h 3307494"/>
              <a:gd name="connsiteX906" fmla="*/ 455207 w 4577754"/>
              <a:gd name="connsiteY906" fmla="*/ 1643520 h 3307494"/>
              <a:gd name="connsiteX907" fmla="*/ 459298 w 4577754"/>
              <a:gd name="connsiteY907" fmla="*/ 1637642 h 3307494"/>
              <a:gd name="connsiteX908" fmla="*/ 355313 w 4577754"/>
              <a:gd name="connsiteY908" fmla="*/ 1633875 h 3307494"/>
              <a:gd name="connsiteX909" fmla="*/ 365157 w 4577754"/>
              <a:gd name="connsiteY909" fmla="*/ 1659425 h 3307494"/>
              <a:gd name="connsiteX910" fmla="*/ 360035 w 4577754"/>
              <a:gd name="connsiteY910" fmla="*/ 1636909 h 3307494"/>
              <a:gd name="connsiteX911" fmla="*/ 361468 w 4577754"/>
              <a:gd name="connsiteY911" fmla="*/ 1636356 h 3307494"/>
              <a:gd name="connsiteX912" fmla="*/ 364312 w 4577754"/>
              <a:gd name="connsiteY912" fmla="*/ 1635220 h 3307494"/>
              <a:gd name="connsiteX913" fmla="*/ 370867 w 4577754"/>
              <a:gd name="connsiteY913" fmla="*/ 1657206 h 3307494"/>
              <a:gd name="connsiteX914" fmla="*/ 381781 w 4577754"/>
              <a:gd name="connsiteY914" fmla="*/ 1647960 h 3307494"/>
              <a:gd name="connsiteX915" fmla="*/ 385490 w 4577754"/>
              <a:gd name="connsiteY915" fmla="*/ 1671051 h 3307494"/>
              <a:gd name="connsiteX916" fmla="*/ 372742 w 4577754"/>
              <a:gd name="connsiteY916" fmla="*/ 1661365 h 3307494"/>
              <a:gd name="connsiteX917" fmla="*/ 372228 w 4577754"/>
              <a:gd name="connsiteY917" fmla="*/ 1671377 h 3307494"/>
              <a:gd name="connsiteX918" fmla="*/ 360893 w 4577754"/>
              <a:gd name="connsiteY918" fmla="*/ 1661116 h 3307494"/>
              <a:gd name="connsiteX919" fmla="*/ 355313 w 4577754"/>
              <a:gd name="connsiteY919" fmla="*/ 1633875 h 3307494"/>
              <a:gd name="connsiteX920" fmla="*/ 397946 w 4577754"/>
              <a:gd name="connsiteY920" fmla="*/ 1631771 h 3307494"/>
              <a:gd name="connsiteX921" fmla="*/ 394581 w 4577754"/>
              <a:gd name="connsiteY921" fmla="*/ 1642900 h 3307494"/>
              <a:gd name="connsiteX922" fmla="*/ 397946 w 4577754"/>
              <a:gd name="connsiteY922" fmla="*/ 1631771 h 3307494"/>
              <a:gd name="connsiteX923" fmla="*/ 253027 w 4577754"/>
              <a:gd name="connsiteY923" fmla="*/ 1630054 h 3307494"/>
              <a:gd name="connsiteX924" fmla="*/ 243026 w 4577754"/>
              <a:gd name="connsiteY924" fmla="*/ 1648719 h 3307494"/>
              <a:gd name="connsiteX925" fmla="*/ 253027 w 4577754"/>
              <a:gd name="connsiteY925" fmla="*/ 1630054 h 3307494"/>
              <a:gd name="connsiteX926" fmla="*/ 307035 w 4577754"/>
              <a:gd name="connsiteY926" fmla="*/ 1623459 h 3307494"/>
              <a:gd name="connsiteX927" fmla="*/ 299864 w 4577754"/>
              <a:gd name="connsiteY927" fmla="*/ 1641005 h 3307494"/>
              <a:gd name="connsiteX928" fmla="*/ 297078 w 4577754"/>
              <a:gd name="connsiteY928" fmla="*/ 1627383 h 3307494"/>
              <a:gd name="connsiteX929" fmla="*/ 307035 w 4577754"/>
              <a:gd name="connsiteY929" fmla="*/ 1623459 h 3307494"/>
              <a:gd name="connsiteX930" fmla="*/ 263483 w 4577754"/>
              <a:gd name="connsiteY930" fmla="*/ 1616083 h 3307494"/>
              <a:gd name="connsiteX931" fmla="*/ 258251 w 4577754"/>
              <a:gd name="connsiteY931" fmla="*/ 1623049 h 3307494"/>
              <a:gd name="connsiteX932" fmla="*/ 274316 w 4577754"/>
              <a:gd name="connsiteY932" fmla="*/ 1636380 h 3307494"/>
              <a:gd name="connsiteX933" fmla="*/ 263483 w 4577754"/>
              <a:gd name="connsiteY933" fmla="*/ 1616083 h 3307494"/>
              <a:gd name="connsiteX934" fmla="*/ 390422 w 4577754"/>
              <a:gd name="connsiteY934" fmla="*/ 1615102 h 3307494"/>
              <a:gd name="connsiteX935" fmla="*/ 402712 w 4577754"/>
              <a:gd name="connsiteY935" fmla="*/ 1620063 h 3307494"/>
              <a:gd name="connsiteX936" fmla="*/ 392302 w 4577754"/>
              <a:gd name="connsiteY936" fmla="*/ 1619249 h 3307494"/>
              <a:gd name="connsiteX937" fmla="*/ 382798 w 4577754"/>
              <a:gd name="connsiteY937" fmla="*/ 1627912 h 3307494"/>
              <a:gd name="connsiteX938" fmla="*/ 371431 w 4577754"/>
              <a:gd name="connsiteY938" fmla="*/ 1632418 h 3307494"/>
              <a:gd name="connsiteX939" fmla="*/ 361967 w 4577754"/>
              <a:gd name="connsiteY939" fmla="*/ 1626310 h 3307494"/>
              <a:gd name="connsiteX940" fmla="*/ 380919 w 4577754"/>
              <a:gd name="connsiteY940" fmla="*/ 1623743 h 3307494"/>
              <a:gd name="connsiteX941" fmla="*/ 390422 w 4577754"/>
              <a:gd name="connsiteY941" fmla="*/ 1615102 h 3307494"/>
              <a:gd name="connsiteX942" fmla="*/ 180622 w 4577754"/>
              <a:gd name="connsiteY942" fmla="*/ 1614432 h 3307494"/>
              <a:gd name="connsiteX943" fmla="*/ 181032 w 4577754"/>
              <a:gd name="connsiteY943" fmla="*/ 1633912 h 3307494"/>
              <a:gd name="connsiteX944" fmla="*/ 185811 w 4577754"/>
              <a:gd name="connsiteY944" fmla="*/ 1622208 h 3307494"/>
              <a:gd name="connsiteX945" fmla="*/ 180622 w 4577754"/>
              <a:gd name="connsiteY945" fmla="*/ 1614432 h 3307494"/>
              <a:gd name="connsiteX946" fmla="*/ 235936 w 4577754"/>
              <a:gd name="connsiteY946" fmla="*/ 1611948 h 3307494"/>
              <a:gd name="connsiteX947" fmla="*/ 234137 w 4577754"/>
              <a:gd name="connsiteY947" fmla="*/ 1617871 h 3307494"/>
              <a:gd name="connsiteX948" fmla="*/ 245524 w 4577754"/>
              <a:gd name="connsiteY948" fmla="*/ 1613385 h 3307494"/>
              <a:gd name="connsiteX949" fmla="*/ 235936 w 4577754"/>
              <a:gd name="connsiteY949" fmla="*/ 1611948 h 3307494"/>
              <a:gd name="connsiteX950" fmla="*/ 277284 w 4577754"/>
              <a:gd name="connsiteY950" fmla="*/ 1605755 h 3307494"/>
              <a:gd name="connsiteX951" fmla="*/ 285703 w 4577754"/>
              <a:gd name="connsiteY951" fmla="*/ 1631873 h 3307494"/>
              <a:gd name="connsiteX952" fmla="*/ 279099 w 4577754"/>
              <a:gd name="connsiteY952" fmla="*/ 1624664 h 3307494"/>
              <a:gd name="connsiteX953" fmla="*/ 291405 w 4577754"/>
              <a:gd name="connsiteY953" fmla="*/ 1629637 h 3307494"/>
              <a:gd name="connsiteX954" fmla="*/ 277284 w 4577754"/>
              <a:gd name="connsiteY954" fmla="*/ 1605755 h 3307494"/>
              <a:gd name="connsiteX955" fmla="*/ 494194 w 4577754"/>
              <a:gd name="connsiteY955" fmla="*/ 1603627 h 3307494"/>
              <a:gd name="connsiteX956" fmla="*/ 502164 w 4577754"/>
              <a:gd name="connsiteY956" fmla="*/ 1625016 h 3307494"/>
              <a:gd name="connsiteX957" fmla="*/ 497892 w 4577754"/>
              <a:gd name="connsiteY957" fmla="*/ 1626691 h 3307494"/>
              <a:gd name="connsiteX958" fmla="*/ 494194 w 4577754"/>
              <a:gd name="connsiteY958" fmla="*/ 1603627 h 3307494"/>
              <a:gd name="connsiteX959" fmla="*/ 263552 w 4577754"/>
              <a:gd name="connsiteY959" fmla="*/ 1601351 h 3307494"/>
              <a:gd name="connsiteX960" fmla="*/ 271975 w 4577754"/>
              <a:gd name="connsiteY960" fmla="*/ 1627478 h 3307494"/>
              <a:gd name="connsiteX961" fmla="*/ 273453 w 4577754"/>
              <a:gd name="connsiteY961" fmla="*/ 1612163 h 3307494"/>
              <a:gd name="connsiteX962" fmla="*/ 276304 w 4577754"/>
              <a:gd name="connsiteY962" fmla="*/ 1611045 h 3307494"/>
              <a:gd name="connsiteX963" fmla="*/ 263552 w 4577754"/>
              <a:gd name="connsiteY963" fmla="*/ 1601351 h 3307494"/>
              <a:gd name="connsiteX964" fmla="*/ 398788 w 4577754"/>
              <a:gd name="connsiteY964" fmla="*/ 1598241 h 3307494"/>
              <a:gd name="connsiteX965" fmla="*/ 404660 w 4577754"/>
              <a:gd name="connsiteY965" fmla="*/ 1609499 h 3307494"/>
              <a:gd name="connsiteX966" fmla="*/ 394249 w 4577754"/>
              <a:gd name="connsiteY966" fmla="*/ 1608706 h 3307494"/>
              <a:gd name="connsiteX967" fmla="*/ 398788 w 4577754"/>
              <a:gd name="connsiteY967" fmla="*/ 1598241 h 3307494"/>
              <a:gd name="connsiteX968" fmla="*/ 460384 w 4577754"/>
              <a:gd name="connsiteY968" fmla="*/ 1588355 h 3307494"/>
              <a:gd name="connsiteX969" fmla="*/ 470557 w 4577754"/>
              <a:gd name="connsiteY969" fmla="*/ 1588401 h 3307494"/>
              <a:gd name="connsiteX970" fmla="*/ 469580 w 4577754"/>
              <a:gd name="connsiteY970" fmla="*/ 1593679 h 3307494"/>
              <a:gd name="connsiteX971" fmla="*/ 478072 w 4577754"/>
              <a:gd name="connsiteY971" fmla="*/ 1605074 h 3307494"/>
              <a:gd name="connsiteX972" fmla="*/ 480864 w 4577754"/>
              <a:gd name="connsiteY972" fmla="*/ 1618684 h 3307494"/>
              <a:gd name="connsiteX973" fmla="*/ 473308 w 4577754"/>
              <a:gd name="connsiteY973" fmla="*/ 1616783 h 3307494"/>
              <a:gd name="connsiteX974" fmla="*/ 467614 w 4577754"/>
              <a:gd name="connsiteY974" fmla="*/ 1619016 h 3307494"/>
              <a:gd name="connsiteX975" fmla="*/ 462419 w 4577754"/>
              <a:gd name="connsiteY975" fmla="*/ 1611223 h 3307494"/>
              <a:gd name="connsiteX976" fmla="*/ 454417 w 4577754"/>
              <a:gd name="connsiteY976" fmla="*/ 1604600 h 3307494"/>
              <a:gd name="connsiteX977" fmla="*/ 444948 w 4577754"/>
              <a:gd name="connsiteY977" fmla="*/ 1598483 h 3307494"/>
              <a:gd name="connsiteX978" fmla="*/ 461520 w 4577754"/>
              <a:gd name="connsiteY978" fmla="*/ 1601764 h 3307494"/>
              <a:gd name="connsiteX979" fmla="*/ 473809 w 4577754"/>
              <a:gd name="connsiteY979" fmla="*/ 1606746 h 3307494"/>
              <a:gd name="connsiteX980" fmla="*/ 455890 w 4577754"/>
              <a:gd name="connsiteY980" fmla="*/ 1589298 h 3307494"/>
              <a:gd name="connsiteX981" fmla="*/ 460384 w 4577754"/>
              <a:gd name="connsiteY981" fmla="*/ 1588355 h 3307494"/>
              <a:gd name="connsiteX982" fmla="*/ 428892 w 4577754"/>
              <a:gd name="connsiteY982" fmla="*/ 1585191 h 3307494"/>
              <a:gd name="connsiteX983" fmla="*/ 439199 w 4577754"/>
              <a:gd name="connsiteY983" fmla="*/ 1615473 h 3307494"/>
              <a:gd name="connsiteX984" fmla="*/ 426951 w 4577754"/>
              <a:gd name="connsiteY984" fmla="*/ 1595772 h 3307494"/>
              <a:gd name="connsiteX985" fmla="*/ 429746 w 4577754"/>
              <a:gd name="connsiteY985" fmla="*/ 1609412 h 3307494"/>
              <a:gd name="connsiteX986" fmla="*/ 426891 w 4577754"/>
              <a:gd name="connsiteY986" fmla="*/ 1610521 h 3307494"/>
              <a:gd name="connsiteX987" fmla="*/ 435829 w 4577754"/>
              <a:gd name="connsiteY987" fmla="*/ 1626616 h 3307494"/>
              <a:gd name="connsiteX988" fmla="*/ 435382 w 4577754"/>
              <a:gd name="connsiteY988" fmla="*/ 1621916 h 3307494"/>
              <a:gd name="connsiteX989" fmla="*/ 449552 w 4577754"/>
              <a:gd name="connsiteY989" fmla="*/ 1631045 h 3307494"/>
              <a:gd name="connsiteX990" fmla="*/ 441016 w 4577754"/>
              <a:gd name="connsiteY990" fmla="*/ 1634390 h 3307494"/>
              <a:gd name="connsiteX991" fmla="*/ 428685 w 4577754"/>
              <a:gd name="connsiteY991" fmla="*/ 1644202 h 3307494"/>
              <a:gd name="connsiteX992" fmla="*/ 433459 w 4577754"/>
              <a:gd name="connsiteY992" fmla="*/ 1632489 h 3307494"/>
              <a:gd name="connsiteX993" fmla="*/ 427815 w 4577754"/>
              <a:gd name="connsiteY993" fmla="*/ 1619988 h 3307494"/>
              <a:gd name="connsiteX994" fmla="*/ 418311 w 4577754"/>
              <a:gd name="connsiteY994" fmla="*/ 1628629 h 3307494"/>
              <a:gd name="connsiteX995" fmla="*/ 422538 w 4577754"/>
              <a:gd name="connsiteY995" fmla="*/ 1641717 h 3307494"/>
              <a:gd name="connsiteX996" fmla="*/ 413083 w 4577754"/>
              <a:gd name="connsiteY996" fmla="*/ 1635626 h 3307494"/>
              <a:gd name="connsiteX997" fmla="*/ 408300 w 4577754"/>
              <a:gd name="connsiteY997" fmla="*/ 1647321 h 3307494"/>
              <a:gd name="connsiteX998" fmla="*/ 409325 w 4577754"/>
              <a:gd name="connsiteY998" fmla="*/ 1627290 h 3307494"/>
              <a:gd name="connsiteX999" fmla="*/ 401848 w 4577754"/>
              <a:gd name="connsiteY999" fmla="*/ 1595866 h 3307494"/>
              <a:gd name="connsiteX1000" fmla="*/ 413176 w 4577754"/>
              <a:gd name="connsiteY1000" fmla="*/ 1606109 h 3307494"/>
              <a:gd name="connsiteX1001" fmla="*/ 409434 w 4577754"/>
              <a:gd name="connsiteY1001" fmla="*/ 1597786 h 3307494"/>
              <a:gd name="connsiteX1002" fmla="*/ 428892 w 4577754"/>
              <a:gd name="connsiteY1002" fmla="*/ 1585191 h 3307494"/>
              <a:gd name="connsiteX1003" fmla="*/ 527420 w 4577754"/>
              <a:gd name="connsiteY1003" fmla="*/ 1580697 h 3307494"/>
              <a:gd name="connsiteX1004" fmla="*/ 524499 w 4577754"/>
              <a:gd name="connsiteY1004" fmla="*/ 1589140 h 3307494"/>
              <a:gd name="connsiteX1005" fmla="*/ 527759 w 4577754"/>
              <a:gd name="connsiteY1005" fmla="*/ 1602702 h 3307494"/>
              <a:gd name="connsiteX1006" fmla="*/ 529369 w 4577754"/>
              <a:gd name="connsiteY1006" fmla="*/ 1601094 h 3307494"/>
              <a:gd name="connsiteX1007" fmla="*/ 529890 w 4577754"/>
              <a:gd name="connsiteY1007" fmla="*/ 1599249 h 3307494"/>
              <a:gd name="connsiteX1008" fmla="*/ 528323 w 4577754"/>
              <a:gd name="connsiteY1008" fmla="*/ 1590143 h 3307494"/>
              <a:gd name="connsiteX1009" fmla="*/ 532140 w 4577754"/>
              <a:gd name="connsiteY1009" fmla="*/ 1598325 h 3307494"/>
              <a:gd name="connsiteX1010" fmla="*/ 534368 w 4577754"/>
              <a:gd name="connsiteY1010" fmla="*/ 1596099 h 3307494"/>
              <a:gd name="connsiteX1011" fmla="*/ 679453 w 4577754"/>
              <a:gd name="connsiteY1011" fmla="*/ 1579626 h 3307494"/>
              <a:gd name="connsiteX1012" fmla="*/ 672176 w 4577754"/>
              <a:gd name="connsiteY1012" fmla="*/ 1589951 h 3307494"/>
              <a:gd name="connsiteX1013" fmla="*/ 667708 w 4577754"/>
              <a:gd name="connsiteY1013" fmla="*/ 1582485 h 3307494"/>
              <a:gd name="connsiteX1014" fmla="*/ 662909 w 4577754"/>
              <a:gd name="connsiteY1014" fmla="*/ 1586282 h 3307494"/>
              <a:gd name="connsiteX1015" fmla="*/ 664260 w 4577754"/>
              <a:gd name="connsiteY1015" fmla="*/ 1588961 h 3307494"/>
              <a:gd name="connsiteX1016" fmla="*/ 669437 w 4577754"/>
              <a:gd name="connsiteY1016" fmla="*/ 1598052 h 3307494"/>
              <a:gd name="connsiteX1017" fmla="*/ 689089 w 4577754"/>
              <a:gd name="connsiteY1017" fmla="*/ 1580951 h 3307494"/>
              <a:gd name="connsiteX1018" fmla="*/ 685649 w 4577754"/>
              <a:gd name="connsiteY1018" fmla="*/ 1582642 h 3307494"/>
              <a:gd name="connsiteX1019" fmla="*/ 679453 w 4577754"/>
              <a:gd name="connsiteY1019" fmla="*/ 1579626 h 3307494"/>
              <a:gd name="connsiteX1020" fmla="*/ 319063 w 4577754"/>
              <a:gd name="connsiteY1020" fmla="*/ 1579472 h 3307494"/>
              <a:gd name="connsiteX1021" fmla="*/ 330406 w 4577754"/>
              <a:gd name="connsiteY1021" fmla="*/ 1589727 h 3307494"/>
              <a:gd name="connsiteX1022" fmla="*/ 345984 w 4577754"/>
              <a:gd name="connsiteY1022" fmla="*/ 1598273 h 3307494"/>
              <a:gd name="connsiteX1023" fmla="*/ 336484 w 4577754"/>
              <a:gd name="connsiteY1023" fmla="*/ 1606944 h 3307494"/>
              <a:gd name="connsiteX1024" fmla="*/ 323683 w 4577754"/>
              <a:gd name="connsiteY1024" fmla="*/ 1612004 h 3307494"/>
              <a:gd name="connsiteX1025" fmla="*/ 322707 w 4577754"/>
              <a:gd name="connsiteY1025" fmla="*/ 1617281 h 3307494"/>
              <a:gd name="connsiteX1026" fmla="*/ 314686 w 4577754"/>
              <a:gd name="connsiteY1026" fmla="*/ 1610616 h 3307494"/>
              <a:gd name="connsiteX1027" fmla="*/ 309458 w 4577754"/>
              <a:gd name="connsiteY1027" fmla="*/ 1617612 h 3307494"/>
              <a:gd name="connsiteX1028" fmla="*/ 299950 w 4577754"/>
              <a:gd name="connsiteY1028" fmla="*/ 1626266 h 3307494"/>
              <a:gd name="connsiteX1029" fmla="*/ 290555 w 4577754"/>
              <a:gd name="connsiteY1029" fmla="*/ 1605446 h 3307494"/>
              <a:gd name="connsiteX1030" fmla="*/ 296183 w 4577754"/>
              <a:gd name="connsiteY1030" fmla="*/ 1617934 h 3307494"/>
              <a:gd name="connsiteX1031" fmla="*/ 295171 w 4577754"/>
              <a:gd name="connsiteY1031" fmla="*/ 1637969 h 3307494"/>
              <a:gd name="connsiteX1032" fmla="*/ 262492 w 4577754"/>
              <a:gd name="connsiteY1032" fmla="*/ 1636120 h 3307494"/>
              <a:gd name="connsiteX1033" fmla="*/ 262390 w 4577754"/>
              <a:gd name="connsiteY1033" fmla="*/ 1665641 h 3307494"/>
              <a:gd name="connsiteX1034" fmla="*/ 247703 w 4577754"/>
              <a:gd name="connsiteY1034" fmla="*/ 1666514 h 3307494"/>
              <a:gd name="connsiteX1035" fmla="*/ 240188 w 4577754"/>
              <a:gd name="connsiteY1035" fmla="*/ 1649842 h 3307494"/>
              <a:gd name="connsiteX1036" fmla="*/ 240119 w 4577754"/>
              <a:gd name="connsiteY1036" fmla="*/ 1664574 h 3307494"/>
              <a:gd name="connsiteX1037" fmla="*/ 224978 w 4577754"/>
              <a:gd name="connsiteY1037" fmla="*/ 1660732 h 3307494"/>
              <a:gd name="connsiteX1038" fmla="*/ 233073 w 4577754"/>
              <a:gd name="connsiteY1038" fmla="*/ 1652652 h 3307494"/>
              <a:gd name="connsiteX1039" fmla="*/ 234534 w 4577754"/>
              <a:gd name="connsiteY1039" fmla="*/ 1637324 h 3307494"/>
              <a:gd name="connsiteX1040" fmla="*/ 220767 w 4577754"/>
              <a:gd name="connsiteY1040" fmla="*/ 1647658 h 3307494"/>
              <a:gd name="connsiteX1041" fmla="*/ 217017 w 4577754"/>
              <a:gd name="connsiteY1041" fmla="*/ 1639339 h 3307494"/>
              <a:gd name="connsiteX1042" fmla="*/ 218855 w 4577754"/>
              <a:gd name="connsiteY1042" fmla="*/ 1658278 h 3307494"/>
              <a:gd name="connsiteX1043" fmla="*/ 210818 w 4577754"/>
              <a:gd name="connsiteY1043" fmla="*/ 1651599 h 3307494"/>
              <a:gd name="connsiteX1044" fmla="*/ 202735 w 4577754"/>
              <a:gd name="connsiteY1044" fmla="*/ 1659705 h 3307494"/>
              <a:gd name="connsiteX1045" fmla="*/ 191395 w 4577754"/>
              <a:gd name="connsiteY1045" fmla="*/ 1649437 h 3307494"/>
              <a:gd name="connsiteX1046" fmla="*/ 196588 w 4577754"/>
              <a:gd name="connsiteY1046" fmla="*/ 1657220 h 3307494"/>
              <a:gd name="connsiteX1047" fmla="*/ 187083 w 4577754"/>
              <a:gd name="connsiteY1047" fmla="*/ 1665883 h 3307494"/>
              <a:gd name="connsiteX1048" fmla="*/ 188569 w 4577754"/>
              <a:gd name="connsiteY1048" fmla="*/ 1650585 h 3307494"/>
              <a:gd name="connsiteX1049" fmla="*/ 183386 w 4577754"/>
              <a:gd name="connsiteY1049" fmla="*/ 1642797 h 3307494"/>
              <a:gd name="connsiteX1050" fmla="*/ 181912 w 4577754"/>
              <a:gd name="connsiteY1050" fmla="*/ 1658121 h 3307494"/>
              <a:gd name="connsiteX1051" fmla="*/ 162034 w 4577754"/>
              <a:gd name="connsiteY1051" fmla="*/ 1651190 h 3307494"/>
              <a:gd name="connsiteX1052" fmla="*/ 164936 w 4577754"/>
              <a:gd name="connsiteY1052" fmla="*/ 1635348 h 3307494"/>
              <a:gd name="connsiteX1053" fmla="*/ 157372 w 4577754"/>
              <a:gd name="connsiteY1053" fmla="*/ 1633429 h 3307494"/>
              <a:gd name="connsiteX1054" fmla="*/ 179737 w 4577754"/>
              <a:gd name="connsiteY1054" fmla="*/ 1604979 h 3307494"/>
              <a:gd name="connsiteX1055" fmla="*/ 186342 w 4577754"/>
              <a:gd name="connsiteY1055" fmla="*/ 1612189 h 3307494"/>
              <a:gd name="connsiteX1056" fmla="*/ 185419 w 4577754"/>
              <a:gd name="connsiteY1056" fmla="*/ 1602721 h 3307494"/>
              <a:gd name="connsiteX1057" fmla="*/ 192031 w 4577754"/>
              <a:gd name="connsiteY1057" fmla="*/ 1609948 h 3307494"/>
              <a:gd name="connsiteX1058" fmla="*/ 192538 w 4577754"/>
              <a:gd name="connsiteY1058" fmla="*/ 1599919 h 3307494"/>
              <a:gd name="connsiteX1059" fmla="*/ 207674 w 4577754"/>
              <a:gd name="connsiteY1059" fmla="*/ 1603752 h 3307494"/>
              <a:gd name="connsiteX1060" fmla="*/ 224298 w 4577754"/>
              <a:gd name="connsiteY1060" fmla="*/ 1592310 h 3307494"/>
              <a:gd name="connsiteX1061" fmla="*/ 247015 w 4577754"/>
              <a:gd name="connsiteY1061" fmla="*/ 1598075 h 3307494"/>
              <a:gd name="connsiteX1062" fmla="*/ 249387 w 4577754"/>
              <a:gd name="connsiteY1062" fmla="*/ 1592210 h 3307494"/>
              <a:gd name="connsiteX1063" fmla="*/ 276426 w 4577754"/>
              <a:gd name="connsiteY1063" fmla="*/ 1581547 h 3307494"/>
              <a:gd name="connsiteX1064" fmla="*/ 284456 w 4577754"/>
              <a:gd name="connsiteY1064" fmla="*/ 1588208 h 3307494"/>
              <a:gd name="connsiteX1065" fmla="*/ 284857 w 4577754"/>
              <a:gd name="connsiteY1065" fmla="*/ 1607670 h 3307494"/>
              <a:gd name="connsiteX1066" fmla="*/ 286837 w 4577754"/>
              <a:gd name="connsiteY1066" fmla="*/ 1582339 h 3307494"/>
              <a:gd name="connsiteX1067" fmla="*/ 319063 w 4577754"/>
              <a:gd name="connsiteY1067" fmla="*/ 1579472 h 3307494"/>
              <a:gd name="connsiteX1068" fmla="*/ 4214929 w 4577754"/>
              <a:gd name="connsiteY1068" fmla="*/ 1575754 h 3307494"/>
              <a:gd name="connsiteX1069" fmla="*/ 4206214 w 4577754"/>
              <a:gd name="connsiteY1069" fmla="*/ 1591753 h 3307494"/>
              <a:gd name="connsiteX1070" fmla="*/ 4214929 w 4577754"/>
              <a:gd name="connsiteY1070" fmla="*/ 1575754 h 3307494"/>
              <a:gd name="connsiteX1071" fmla="*/ 683732 w 4577754"/>
              <a:gd name="connsiteY1071" fmla="*/ 1569804 h 3307494"/>
              <a:gd name="connsiteX1072" fmla="*/ 677943 w 4577754"/>
              <a:gd name="connsiteY1072" fmla="*/ 1574385 h 3307494"/>
              <a:gd name="connsiteX1073" fmla="*/ 680010 w 4577754"/>
              <a:gd name="connsiteY1073" fmla="*/ 1576879 h 3307494"/>
              <a:gd name="connsiteX1074" fmla="*/ 682819 w 4577754"/>
              <a:gd name="connsiteY1074" fmla="*/ 1574230 h 3307494"/>
              <a:gd name="connsiteX1075" fmla="*/ 449443 w 4577754"/>
              <a:gd name="connsiteY1075" fmla="*/ 1567132 h 3307494"/>
              <a:gd name="connsiteX1076" fmla="*/ 458319 w 4577754"/>
              <a:gd name="connsiteY1076" fmla="*/ 1568696 h 3307494"/>
              <a:gd name="connsiteX1077" fmla="*/ 447382 w 4577754"/>
              <a:gd name="connsiteY1077" fmla="*/ 1577889 h 3307494"/>
              <a:gd name="connsiteX1078" fmla="*/ 436917 w 4577754"/>
              <a:gd name="connsiteY1078" fmla="*/ 1591864 h 3307494"/>
              <a:gd name="connsiteX1079" fmla="*/ 442676 w 4577754"/>
              <a:gd name="connsiteY1079" fmla="*/ 1574870 h 3307494"/>
              <a:gd name="connsiteX1080" fmla="*/ 449443 w 4577754"/>
              <a:gd name="connsiteY1080" fmla="*/ 1567132 h 3307494"/>
              <a:gd name="connsiteX1081" fmla="*/ 46817 w 4577754"/>
              <a:gd name="connsiteY1081" fmla="*/ 1565390 h 3307494"/>
              <a:gd name="connsiteX1082" fmla="*/ 46286 w 4577754"/>
              <a:gd name="connsiteY1082" fmla="*/ 1569255 h 3307494"/>
              <a:gd name="connsiteX1083" fmla="*/ 52894 w 4577754"/>
              <a:gd name="connsiteY1083" fmla="*/ 1576473 h 3307494"/>
              <a:gd name="connsiteX1084" fmla="*/ 53348 w 4577754"/>
              <a:gd name="connsiteY1084" fmla="*/ 1581190 h 3307494"/>
              <a:gd name="connsiteX1085" fmla="*/ 63314 w 4577754"/>
              <a:gd name="connsiteY1085" fmla="*/ 1577282 h 3307494"/>
              <a:gd name="connsiteX1086" fmla="*/ 51020 w 4577754"/>
              <a:gd name="connsiteY1086" fmla="*/ 1572314 h 3307494"/>
              <a:gd name="connsiteX1087" fmla="*/ 46817 w 4577754"/>
              <a:gd name="connsiteY1087" fmla="*/ 1565390 h 3307494"/>
              <a:gd name="connsiteX1088" fmla="*/ 691157 w 4577754"/>
              <a:gd name="connsiteY1088" fmla="*/ 1563928 h 3307494"/>
              <a:gd name="connsiteX1089" fmla="*/ 687172 w 4577754"/>
              <a:gd name="connsiteY1089" fmla="*/ 1567082 h 3307494"/>
              <a:gd name="connsiteX1090" fmla="*/ 691080 w 4577754"/>
              <a:gd name="connsiteY1090" fmla="*/ 1579218 h 3307494"/>
              <a:gd name="connsiteX1091" fmla="*/ 699967 w 4577754"/>
              <a:gd name="connsiteY1091" fmla="*/ 1571485 h 3307494"/>
              <a:gd name="connsiteX1092" fmla="*/ 697727 w 4577754"/>
              <a:gd name="connsiteY1092" fmla="*/ 1568399 h 3307494"/>
              <a:gd name="connsiteX1093" fmla="*/ 692992 w 4577754"/>
              <a:gd name="connsiteY1093" fmla="*/ 1565262 h 3307494"/>
              <a:gd name="connsiteX1094" fmla="*/ 463724 w 4577754"/>
              <a:gd name="connsiteY1094" fmla="*/ 1557294 h 3307494"/>
              <a:gd name="connsiteX1095" fmla="*/ 476304 w 4577754"/>
              <a:gd name="connsiteY1095" fmla="*/ 1571404 h 3307494"/>
              <a:gd name="connsiteX1096" fmla="*/ 465435 w 4577754"/>
              <a:gd name="connsiteY1096" fmla="*/ 1565886 h 3307494"/>
              <a:gd name="connsiteX1097" fmla="*/ 464912 w 4577754"/>
              <a:gd name="connsiteY1097" fmla="*/ 1575901 h 3307494"/>
              <a:gd name="connsiteX1098" fmla="*/ 457853 w 4577754"/>
              <a:gd name="connsiteY1098" fmla="*/ 1563975 h 3307494"/>
              <a:gd name="connsiteX1099" fmla="*/ 463724 w 4577754"/>
              <a:gd name="connsiteY1099" fmla="*/ 1557294 h 3307494"/>
              <a:gd name="connsiteX1100" fmla="*/ 471087 w 4577754"/>
              <a:gd name="connsiteY1100" fmla="*/ 1550305 h 3307494"/>
              <a:gd name="connsiteX1101" fmla="*/ 477316 w 4577754"/>
              <a:gd name="connsiteY1101" fmla="*/ 1551367 h 3307494"/>
              <a:gd name="connsiteX1102" fmla="*/ 470663 w 4577754"/>
              <a:gd name="connsiteY1102" fmla="*/ 1558890 h 3307494"/>
              <a:gd name="connsiteX1103" fmla="*/ 471087 w 4577754"/>
              <a:gd name="connsiteY1103" fmla="*/ 1550305 h 3307494"/>
              <a:gd name="connsiteX1104" fmla="*/ 571575 w 4577754"/>
              <a:gd name="connsiteY1104" fmla="*/ 1548537 h 3307494"/>
              <a:gd name="connsiteX1105" fmla="*/ 570689 w 4577754"/>
              <a:gd name="connsiteY1105" fmla="*/ 1554968 h 3307494"/>
              <a:gd name="connsiteX1106" fmla="*/ 571347 w 4577754"/>
              <a:gd name="connsiteY1106" fmla="*/ 1561506 h 3307494"/>
              <a:gd name="connsiteX1107" fmla="*/ 580817 w 4577754"/>
              <a:gd name="connsiteY1107" fmla="*/ 1554433 h 3307494"/>
              <a:gd name="connsiteX1108" fmla="*/ 579383 w 4577754"/>
              <a:gd name="connsiteY1108" fmla="*/ 1552875 h 3307494"/>
              <a:gd name="connsiteX1109" fmla="*/ 571575 w 4577754"/>
              <a:gd name="connsiteY1109" fmla="*/ 1548537 h 3307494"/>
              <a:gd name="connsiteX1110" fmla="*/ 722334 w 4577754"/>
              <a:gd name="connsiteY1110" fmla="*/ 1548069 h 3307494"/>
              <a:gd name="connsiteX1111" fmla="*/ 719935 w 4577754"/>
              <a:gd name="connsiteY1111" fmla="*/ 1553901 h 3307494"/>
              <a:gd name="connsiteX1112" fmla="*/ 719804 w 4577754"/>
              <a:gd name="connsiteY1112" fmla="*/ 1554223 h 3307494"/>
              <a:gd name="connsiteX1113" fmla="*/ 723816 w 4577754"/>
              <a:gd name="connsiteY1113" fmla="*/ 1550732 h 3307494"/>
              <a:gd name="connsiteX1114" fmla="*/ 715544 w 4577754"/>
              <a:gd name="connsiteY1114" fmla="*/ 1544629 h 3307494"/>
              <a:gd name="connsiteX1115" fmla="*/ 707239 w 4577754"/>
              <a:gd name="connsiteY1115" fmla="*/ 1551202 h 3307494"/>
              <a:gd name="connsiteX1116" fmla="*/ 708080 w 4577754"/>
              <a:gd name="connsiteY1116" fmla="*/ 1553659 h 3307494"/>
              <a:gd name="connsiteX1117" fmla="*/ 705574 w 4577754"/>
              <a:gd name="connsiteY1117" fmla="*/ 1552519 h 3307494"/>
              <a:gd name="connsiteX1118" fmla="*/ 702128 w 4577754"/>
              <a:gd name="connsiteY1118" fmla="*/ 1555246 h 3307494"/>
              <a:gd name="connsiteX1119" fmla="*/ 702853 w 4577754"/>
              <a:gd name="connsiteY1119" fmla="*/ 1560634 h 3307494"/>
              <a:gd name="connsiteX1120" fmla="*/ 712806 w 4577754"/>
              <a:gd name="connsiteY1120" fmla="*/ 1556701 h 3307494"/>
              <a:gd name="connsiteX1121" fmla="*/ 712518 w 4577754"/>
              <a:gd name="connsiteY1121" fmla="*/ 1560564 h 3307494"/>
              <a:gd name="connsiteX1122" fmla="*/ 718316 w 4577754"/>
              <a:gd name="connsiteY1122" fmla="*/ 1555518 h 3307494"/>
              <a:gd name="connsiteX1123" fmla="*/ 719467 w 4577754"/>
              <a:gd name="connsiteY1123" fmla="*/ 1549174 h 3307494"/>
              <a:gd name="connsiteX1124" fmla="*/ 526610 w 4577754"/>
              <a:gd name="connsiteY1124" fmla="*/ 1541735 h 3307494"/>
              <a:gd name="connsiteX1125" fmla="*/ 544496 w 4577754"/>
              <a:gd name="connsiteY1125" fmla="*/ 1573950 h 3307494"/>
              <a:gd name="connsiteX1126" fmla="*/ 522800 w 4577754"/>
              <a:gd name="connsiteY1126" fmla="*/ 1548144 h 3307494"/>
              <a:gd name="connsiteX1127" fmla="*/ 526610 w 4577754"/>
              <a:gd name="connsiteY1127" fmla="*/ 1541735 h 3307494"/>
              <a:gd name="connsiteX1128" fmla="*/ 734669 w 4577754"/>
              <a:gd name="connsiteY1128" fmla="*/ 1538289 h 3307494"/>
              <a:gd name="connsiteX1129" fmla="*/ 734700 w 4577754"/>
              <a:gd name="connsiteY1129" fmla="*/ 1541261 h 3307494"/>
              <a:gd name="connsiteX1130" fmla="*/ 736259 w 4577754"/>
              <a:gd name="connsiteY1130" fmla="*/ 1539904 h 3307494"/>
              <a:gd name="connsiteX1131" fmla="*/ 495376 w 4577754"/>
              <a:gd name="connsiteY1131" fmla="*/ 1535582 h 3307494"/>
              <a:gd name="connsiteX1132" fmla="*/ 505783 w 4577754"/>
              <a:gd name="connsiteY1132" fmla="*/ 1540142 h 3307494"/>
              <a:gd name="connsiteX1133" fmla="*/ 498175 w 4577754"/>
              <a:gd name="connsiteY1133" fmla="*/ 1552986 h 3307494"/>
              <a:gd name="connsiteX1134" fmla="*/ 489662 w 4577754"/>
              <a:gd name="connsiteY1134" fmla="*/ 1541570 h 3307494"/>
              <a:gd name="connsiteX1135" fmla="*/ 495376 w 4577754"/>
              <a:gd name="connsiteY1135" fmla="*/ 1535582 h 3307494"/>
              <a:gd name="connsiteX1136" fmla="*/ 592474 w 4577754"/>
              <a:gd name="connsiteY1136" fmla="*/ 1535406 h 3307494"/>
              <a:gd name="connsiteX1137" fmla="*/ 591911 w 4577754"/>
              <a:gd name="connsiteY1137" fmla="*/ 1545361 h 3307494"/>
              <a:gd name="connsiteX1138" fmla="*/ 592131 w 4577754"/>
              <a:gd name="connsiteY1138" fmla="*/ 1545982 h 3307494"/>
              <a:gd name="connsiteX1139" fmla="*/ 595290 w 4577754"/>
              <a:gd name="connsiteY1139" fmla="*/ 1543623 h 3307494"/>
              <a:gd name="connsiteX1140" fmla="*/ 549363 w 4577754"/>
              <a:gd name="connsiteY1140" fmla="*/ 1532742 h 3307494"/>
              <a:gd name="connsiteX1141" fmla="*/ 554495 w 4577754"/>
              <a:gd name="connsiteY1141" fmla="*/ 1555254 h 3307494"/>
              <a:gd name="connsiteX1142" fmla="*/ 562063 w 4577754"/>
              <a:gd name="connsiteY1142" fmla="*/ 1557181 h 3307494"/>
              <a:gd name="connsiteX1143" fmla="*/ 549363 w 4577754"/>
              <a:gd name="connsiteY1143" fmla="*/ 1532742 h 3307494"/>
              <a:gd name="connsiteX1144" fmla="*/ 56841 w 4577754"/>
              <a:gd name="connsiteY1144" fmla="*/ 1525807 h 3307494"/>
              <a:gd name="connsiteX1145" fmla="*/ 54922 w 4577754"/>
              <a:gd name="connsiteY1145" fmla="*/ 1536409 h 3307494"/>
              <a:gd name="connsiteX1146" fmla="*/ 66710 w 4577754"/>
              <a:gd name="connsiteY1146" fmla="*/ 1551386 h 3307494"/>
              <a:gd name="connsiteX1147" fmla="*/ 56841 w 4577754"/>
              <a:gd name="connsiteY1147" fmla="*/ 1525807 h 3307494"/>
              <a:gd name="connsiteX1148" fmla="*/ 519086 w 4577754"/>
              <a:gd name="connsiteY1148" fmla="*/ 1525066 h 3307494"/>
              <a:gd name="connsiteX1149" fmla="*/ 504885 w 4577754"/>
              <a:gd name="connsiteY1149" fmla="*/ 1530706 h 3307494"/>
              <a:gd name="connsiteX1150" fmla="*/ 519086 w 4577754"/>
              <a:gd name="connsiteY1150" fmla="*/ 1525066 h 3307494"/>
              <a:gd name="connsiteX1151" fmla="*/ 4155881 w 4577754"/>
              <a:gd name="connsiteY1151" fmla="*/ 1523081 h 3307494"/>
              <a:gd name="connsiteX1152" fmla="*/ 4133372 w 4577754"/>
              <a:gd name="connsiteY1152" fmla="*/ 1525157 h 3307494"/>
              <a:gd name="connsiteX1153" fmla="*/ 4147597 w 4577754"/>
              <a:gd name="connsiteY1153" fmla="*/ 1547372 h 3307494"/>
              <a:gd name="connsiteX1154" fmla="*/ 4155881 w 4577754"/>
              <a:gd name="connsiteY1154" fmla="*/ 1523081 h 3307494"/>
              <a:gd name="connsiteX1155" fmla="*/ 745065 w 4577754"/>
              <a:gd name="connsiteY1155" fmla="*/ 1521268 h 3307494"/>
              <a:gd name="connsiteX1156" fmla="*/ 742443 w 4577754"/>
              <a:gd name="connsiteY1156" fmla="*/ 1523343 h 3307494"/>
              <a:gd name="connsiteX1157" fmla="*/ 742980 w 4577754"/>
              <a:gd name="connsiteY1157" fmla="*/ 1525254 h 3307494"/>
              <a:gd name="connsiteX1158" fmla="*/ 740734 w 4577754"/>
              <a:gd name="connsiteY1158" fmla="*/ 1525963 h 3307494"/>
              <a:gd name="connsiteX1159" fmla="*/ 740057 w 4577754"/>
              <a:gd name="connsiteY1159" fmla="*/ 1525231 h 3307494"/>
              <a:gd name="connsiteX1160" fmla="*/ 736604 w 4577754"/>
              <a:gd name="connsiteY1160" fmla="*/ 1527964 h 3307494"/>
              <a:gd name="connsiteX1161" fmla="*/ 740239 w 4577754"/>
              <a:gd name="connsiteY1161" fmla="*/ 1536018 h 3307494"/>
              <a:gd name="connsiteX1162" fmla="*/ 740846 w 4577754"/>
              <a:gd name="connsiteY1162" fmla="*/ 1535912 h 3307494"/>
              <a:gd name="connsiteX1163" fmla="*/ 749064 w 4577754"/>
              <a:gd name="connsiteY1163" fmla="*/ 1528762 h 3307494"/>
              <a:gd name="connsiteX1164" fmla="*/ 746483 w 4577754"/>
              <a:gd name="connsiteY1164" fmla="*/ 1524732 h 3307494"/>
              <a:gd name="connsiteX1165" fmla="*/ 753215 w 4577754"/>
              <a:gd name="connsiteY1165" fmla="*/ 1516229 h 3307494"/>
              <a:gd name="connsiteX1166" fmla="*/ 756050 w 4577754"/>
              <a:gd name="connsiteY1166" fmla="*/ 1522682 h 3307494"/>
              <a:gd name="connsiteX1167" fmla="*/ 761904 w 4577754"/>
              <a:gd name="connsiteY1167" fmla="*/ 1517588 h 3307494"/>
              <a:gd name="connsiteX1168" fmla="*/ 757790 w 4577754"/>
              <a:gd name="connsiteY1168" fmla="*/ 1517647 h 3307494"/>
              <a:gd name="connsiteX1169" fmla="*/ 753215 w 4577754"/>
              <a:gd name="connsiteY1169" fmla="*/ 1516229 h 3307494"/>
              <a:gd name="connsiteX1170" fmla="*/ 547541 w 4577754"/>
              <a:gd name="connsiteY1170" fmla="*/ 1513837 h 3307494"/>
              <a:gd name="connsiteX1171" fmla="*/ 561204 w 4577754"/>
              <a:gd name="connsiteY1171" fmla="*/ 1532974 h 3307494"/>
              <a:gd name="connsiteX1172" fmla="*/ 555126 w 4577754"/>
              <a:gd name="connsiteY1172" fmla="*/ 1515778 h 3307494"/>
              <a:gd name="connsiteX1173" fmla="*/ 547541 w 4577754"/>
              <a:gd name="connsiteY1173" fmla="*/ 1513837 h 3307494"/>
              <a:gd name="connsiteX1174" fmla="*/ 600130 w 4577754"/>
              <a:gd name="connsiteY1174" fmla="*/ 1500006 h 3307494"/>
              <a:gd name="connsiteX1175" fmla="*/ 594966 w 4577754"/>
              <a:gd name="connsiteY1175" fmla="*/ 1500034 h 3307494"/>
              <a:gd name="connsiteX1176" fmla="*/ 606744 w 4577754"/>
              <a:gd name="connsiteY1176" fmla="*/ 1515035 h 3307494"/>
              <a:gd name="connsiteX1177" fmla="*/ 606299 w 4577754"/>
              <a:gd name="connsiteY1177" fmla="*/ 1510315 h 3307494"/>
              <a:gd name="connsiteX1178" fmla="*/ 600130 w 4577754"/>
              <a:gd name="connsiteY1178" fmla="*/ 1500006 h 3307494"/>
              <a:gd name="connsiteX1179" fmla="*/ 777722 w 4577754"/>
              <a:gd name="connsiteY1179" fmla="*/ 1495425 h 3307494"/>
              <a:gd name="connsiteX1180" fmla="*/ 771537 w 4577754"/>
              <a:gd name="connsiteY1180" fmla="*/ 1500319 h 3307494"/>
              <a:gd name="connsiteX1181" fmla="*/ 769819 w 4577754"/>
              <a:gd name="connsiteY1181" fmla="*/ 1504743 h 3307494"/>
              <a:gd name="connsiteX1182" fmla="*/ 767966 w 4577754"/>
              <a:gd name="connsiteY1182" fmla="*/ 1503145 h 3307494"/>
              <a:gd name="connsiteX1183" fmla="*/ 760021 w 4577754"/>
              <a:gd name="connsiteY1183" fmla="*/ 1509432 h 3307494"/>
              <a:gd name="connsiteX1184" fmla="*/ 762160 w 4577754"/>
              <a:gd name="connsiteY1184" fmla="*/ 1517366 h 3307494"/>
              <a:gd name="connsiteX1185" fmla="*/ 763479 w 4577754"/>
              <a:gd name="connsiteY1185" fmla="*/ 1516218 h 3307494"/>
              <a:gd name="connsiteX1186" fmla="*/ 764621 w 4577754"/>
              <a:gd name="connsiteY1186" fmla="*/ 1515305 h 3307494"/>
              <a:gd name="connsiteX1187" fmla="*/ 764606 w 4577754"/>
              <a:gd name="connsiteY1187" fmla="*/ 1511753 h 3307494"/>
              <a:gd name="connsiteX1188" fmla="*/ 768904 w 4577754"/>
              <a:gd name="connsiteY1188" fmla="*/ 1511880 h 3307494"/>
              <a:gd name="connsiteX1189" fmla="*/ 778498 w 4577754"/>
              <a:gd name="connsiteY1189" fmla="*/ 1504210 h 3307494"/>
              <a:gd name="connsiteX1190" fmla="*/ 777265 w 4577754"/>
              <a:gd name="connsiteY1190" fmla="*/ 1497015 h 3307494"/>
              <a:gd name="connsiteX1191" fmla="*/ 572239 w 4577754"/>
              <a:gd name="connsiteY1191" fmla="*/ 1494272 h 3307494"/>
              <a:gd name="connsiteX1192" fmla="*/ 578281 w 4577754"/>
              <a:gd name="connsiteY1192" fmla="*/ 1526247 h 3307494"/>
              <a:gd name="connsiteX1193" fmla="*/ 572239 w 4577754"/>
              <a:gd name="connsiteY1193" fmla="*/ 1494272 h 3307494"/>
              <a:gd name="connsiteX1194" fmla="*/ 782619 w 4577754"/>
              <a:gd name="connsiteY1194" fmla="*/ 1491550 h 3307494"/>
              <a:gd name="connsiteX1195" fmla="*/ 780821 w 4577754"/>
              <a:gd name="connsiteY1195" fmla="*/ 1492972 h 3307494"/>
              <a:gd name="connsiteX1196" fmla="*/ 783448 w 4577754"/>
              <a:gd name="connsiteY1196" fmla="*/ 1500253 h 3307494"/>
              <a:gd name="connsiteX1197" fmla="*/ 787046 w 4577754"/>
              <a:gd name="connsiteY1197" fmla="*/ 1497376 h 3307494"/>
              <a:gd name="connsiteX1198" fmla="*/ 786645 w 4577754"/>
              <a:gd name="connsiteY1198" fmla="*/ 1496689 h 3307494"/>
              <a:gd name="connsiteX1199" fmla="*/ 792909 w 4577754"/>
              <a:gd name="connsiteY1199" fmla="*/ 1483406 h 3307494"/>
              <a:gd name="connsiteX1200" fmla="*/ 789399 w 4577754"/>
              <a:gd name="connsiteY1200" fmla="*/ 1486184 h 3307494"/>
              <a:gd name="connsiteX1201" fmla="*/ 790734 w 4577754"/>
              <a:gd name="connsiteY1201" fmla="*/ 1494428 h 3307494"/>
              <a:gd name="connsiteX1202" fmla="*/ 794596 w 4577754"/>
              <a:gd name="connsiteY1202" fmla="*/ 1491341 h 3307494"/>
              <a:gd name="connsiteX1203" fmla="*/ 792899 w 4577754"/>
              <a:gd name="connsiteY1203" fmla="*/ 1483542 h 3307494"/>
              <a:gd name="connsiteX1204" fmla="*/ 805768 w 4577754"/>
              <a:gd name="connsiteY1204" fmla="*/ 1480670 h 3307494"/>
              <a:gd name="connsiteX1205" fmla="*/ 798562 w 4577754"/>
              <a:gd name="connsiteY1205" fmla="*/ 1485492 h 3307494"/>
              <a:gd name="connsiteX1206" fmla="*/ 797237 w 4577754"/>
              <a:gd name="connsiteY1206" fmla="*/ 1489229 h 3307494"/>
              <a:gd name="connsiteX1207" fmla="*/ 806236 w 4577754"/>
              <a:gd name="connsiteY1207" fmla="*/ 1482035 h 3307494"/>
              <a:gd name="connsiteX1208" fmla="*/ 598819 w 4577754"/>
              <a:gd name="connsiteY1208" fmla="*/ 1478883 h 3307494"/>
              <a:gd name="connsiteX1209" fmla="*/ 602072 w 4577754"/>
              <a:gd name="connsiteY1209" fmla="*/ 1497227 h 3307494"/>
              <a:gd name="connsiteX1210" fmla="*/ 621423 w 4577754"/>
              <a:gd name="connsiteY1210" fmla="*/ 1514143 h 3307494"/>
              <a:gd name="connsiteX1211" fmla="*/ 611069 w 4577754"/>
              <a:gd name="connsiteY1211" fmla="*/ 1498614 h 3307494"/>
              <a:gd name="connsiteX1212" fmla="*/ 608275 w 4577754"/>
              <a:gd name="connsiteY1212" fmla="*/ 1484996 h 3307494"/>
              <a:gd name="connsiteX1213" fmla="*/ 598819 w 4577754"/>
              <a:gd name="connsiteY1213" fmla="*/ 1478883 h 3307494"/>
              <a:gd name="connsiteX1214" fmla="*/ 666093 w 4577754"/>
              <a:gd name="connsiteY1214" fmla="*/ 1471971 h 3307494"/>
              <a:gd name="connsiteX1215" fmla="*/ 667470 w 4577754"/>
              <a:gd name="connsiteY1215" fmla="*/ 1486176 h 3307494"/>
              <a:gd name="connsiteX1216" fmla="*/ 661925 w 4577754"/>
              <a:gd name="connsiteY1216" fmla="*/ 1488571 h 3307494"/>
              <a:gd name="connsiteX1217" fmla="*/ 662197 w 4577754"/>
              <a:gd name="connsiteY1217" fmla="*/ 1491926 h 3307494"/>
              <a:gd name="connsiteX1218" fmla="*/ 670581 w 4577754"/>
              <a:gd name="connsiteY1218" fmla="*/ 1484645 h 3307494"/>
              <a:gd name="connsiteX1219" fmla="*/ 669570 w 4577754"/>
              <a:gd name="connsiteY1219" fmla="*/ 1482114 h 3307494"/>
              <a:gd name="connsiteX1220" fmla="*/ 666093 w 4577754"/>
              <a:gd name="connsiteY1220" fmla="*/ 1471971 h 3307494"/>
              <a:gd name="connsiteX1221" fmla="*/ 1263210 w 4577754"/>
              <a:gd name="connsiteY1221" fmla="*/ 1466151 h 3307494"/>
              <a:gd name="connsiteX1222" fmla="*/ 1261041 w 4577754"/>
              <a:gd name="connsiteY1222" fmla="*/ 1468017 h 3307494"/>
              <a:gd name="connsiteX1223" fmla="*/ 1261069 w 4577754"/>
              <a:gd name="connsiteY1223" fmla="*/ 1466614 h 3307494"/>
              <a:gd name="connsiteX1224" fmla="*/ 1246827 w 4577754"/>
              <a:gd name="connsiteY1224" fmla="*/ 1476427 h 3307494"/>
              <a:gd name="connsiteX1225" fmla="*/ 1246815 w 4577754"/>
              <a:gd name="connsiteY1225" fmla="*/ 1478933 h 3307494"/>
              <a:gd name="connsiteX1226" fmla="*/ 1263533 w 4577754"/>
              <a:gd name="connsiteY1226" fmla="*/ 1466304 h 3307494"/>
              <a:gd name="connsiteX1227" fmla="*/ 831903 w 4577754"/>
              <a:gd name="connsiteY1227" fmla="*/ 1460562 h 3307494"/>
              <a:gd name="connsiteX1228" fmla="*/ 832162 w 4577754"/>
              <a:gd name="connsiteY1228" fmla="*/ 1461307 h 3307494"/>
              <a:gd name="connsiteX1229" fmla="*/ 832464 w 4577754"/>
              <a:gd name="connsiteY1229" fmla="*/ 1461066 h 3307494"/>
              <a:gd name="connsiteX1230" fmla="*/ 1387544 w 4577754"/>
              <a:gd name="connsiteY1230" fmla="*/ 1459843 h 3307494"/>
              <a:gd name="connsiteX1231" fmla="*/ 1375985 w 4577754"/>
              <a:gd name="connsiteY1231" fmla="*/ 1468652 h 3307494"/>
              <a:gd name="connsiteX1232" fmla="*/ 1386366 w 4577754"/>
              <a:gd name="connsiteY1232" fmla="*/ 1469334 h 3307494"/>
              <a:gd name="connsiteX1233" fmla="*/ 824483 w 4577754"/>
              <a:gd name="connsiteY1233" fmla="*/ 1458190 h 3307494"/>
              <a:gd name="connsiteX1234" fmla="*/ 820194 w 4577754"/>
              <a:gd name="connsiteY1234" fmla="*/ 1461814 h 3307494"/>
              <a:gd name="connsiteX1235" fmla="*/ 819349 w 4577754"/>
              <a:gd name="connsiteY1235" fmla="*/ 1462483 h 3307494"/>
              <a:gd name="connsiteX1236" fmla="*/ 820519 w 4577754"/>
              <a:gd name="connsiteY1236" fmla="*/ 1465077 h 3307494"/>
              <a:gd name="connsiteX1237" fmla="*/ 816654 w 4577754"/>
              <a:gd name="connsiteY1237" fmla="*/ 1467143 h 3307494"/>
              <a:gd name="connsiteX1238" fmla="*/ 815200 w 4577754"/>
              <a:gd name="connsiteY1238" fmla="*/ 1465766 h 3307494"/>
              <a:gd name="connsiteX1239" fmla="*/ 809995 w 4577754"/>
              <a:gd name="connsiteY1239" fmla="*/ 1469885 h 3307494"/>
              <a:gd name="connsiteX1240" fmla="*/ 811166 w 4577754"/>
              <a:gd name="connsiteY1240" fmla="*/ 1472841 h 3307494"/>
              <a:gd name="connsiteX1241" fmla="*/ 812833 w 4577754"/>
              <a:gd name="connsiteY1241" fmla="*/ 1476761 h 3307494"/>
              <a:gd name="connsiteX1242" fmla="*/ 827775 w 4577754"/>
              <a:gd name="connsiteY1242" fmla="*/ 1464815 h 3307494"/>
              <a:gd name="connsiteX1243" fmla="*/ 826925 w 4577754"/>
              <a:gd name="connsiteY1243" fmla="*/ 1462623 h 3307494"/>
              <a:gd name="connsiteX1244" fmla="*/ 1278989 w 4577754"/>
              <a:gd name="connsiteY1244" fmla="*/ 1454269 h 3307494"/>
              <a:gd name="connsiteX1245" fmla="*/ 1273253 w 4577754"/>
              <a:gd name="connsiteY1245" fmla="*/ 1458221 h 3307494"/>
              <a:gd name="connsiteX1246" fmla="*/ 1273778 w 4577754"/>
              <a:gd name="connsiteY1246" fmla="*/ 1458564 h 3307494"/>
              <a:gd name="connsiteX1247" fmla="*/ 1279220 w 4577754"/>
              <a:gd name="connsiteY1247" fmla="*/ 1454453 h 3307494"/>
              <a:gd name="connsiteX1248" fmla="*/ 836259 w 4577754"/>
              <a:gd name="connsiteY1248" fmla="*/ 1448239 h 3307494"/>
              <a:gd name="connsiteX1249" fmla="*/ 835323 w 4577754"/>
              <a:gd name="connsiteY1249" fmla="*/ 1449029 h 3307494"/>
              <a:gd name="connsiteX1250" fmla="*/ 836668 w 4577754"/>
              <a:gd name="connsiteY1250" fmla="*/ 1448875 h 3307494"/>
              <a:gd name="connsiteX1251" fmla="*/ 4027880 w 4577754"/>
              <a:gd name="connsiteY1251" fmla="*/ 1447740 h 3307494"/>
              <a:gd name="connsiteX1252" fmla="*/ 4015560 w 4577754"/>
              <a:gd name="connsiteY1252" fmla="*/ 1466864 h 3307494"/>
              <a:gd name="connsiteX1253" fmla="*/ 4027880 w 4577754"/>
              <a:gd name="connsiteY1253" fmla="*/ 1447740 h 3307494"/>
              <a:gd name="connsiteX1254" fmla="*/ 658778 w 4577754"/>
              <a:gd name="connsiteY1254" fmla="*/ 1445654 h 3307494"/>
              <a:gd name="connsiteX1255" fmla="*/ 656701 w 4577754"/>
              <a:gd name="connsiteY1255" fmla="*/ 1451160 h 3307494"/>
              <a:gd name="connsiteX1256" fmla="*/ 661878 w 4577754"/>
              <a:gd name="connsiteY1256" fmla="*/ 1458910 h 3307494"/>
              <a:gd name="connsiteX1257" fmla="*/ 665234 w 4577754"/>
              <a:gd name="connsiteY1257" fmla="*/ 1447784 h 3307494"/>
              <a:gd name="connsiteX1258" fmla="*/ 658778 w 4577754"/>
              <a:gd name="connsiteY1258" fmla="*/ 1445654 h 3307494"/>
              <a:gd name="connsiteX1259" fmla="*/ 635414 w 4577754"/>
              <a:gd name="connsiteY1259" fmla="*/ 1444813 h 3307494"/>
              <a:gd name="connsiteX1260" fmla="*/ 628700 w 4577754"/>
              <a:gd name="connsiteY1260" fmla="*/ 1467105 h 3307494"/>
              <a:gd name="connsiteX1261" fmla="*/ 605010 w 4577754"/>
              <a:gd name="connsiteY1261" fmla="*/ 1466626 h 3307494"/>
              <a:gd name="connsiteX1262" fmla="*/ 615843 w 4577754"/>
              <a:gd name="connsiteY1262" fmla="*/ 1486923 h 3307494"/>
              <a:gd name="connsiteX1263" fmla="*/ 622038 w 4577754"/>
              <a:gd name="connsiteY1263" fmla="*/ 1474654 h 3307494"/>
              <a:gd name="connsiteX1264" fmla="*/ 613045 w 4577754"/>
              <a:gd name="connsiteY1264" fmla="*/ 1473275 h 3307494"/>
              <a:gd name="connsiteX1265" fmla="*/ 628185 w 4577754"/>
              <a:gd name="connsiteY1265" fmla="*/ 1477138 h 3307494"/>
              <a:gd name="connsiteX1266" fmla="*/ 632337 w 4577754"/>
              <a:gd name="connsiteY1266" fmla="*/ 1504920 h 3307494"/>
              <a:gd name="connsiteX1267" fmla="*/ 624780 w 4577754"/>
              <a:gd name="connsiteY1267" fmla="*/ 1503018 h 3307494"/>
              <a:gd name="connsiteX1268" fmla="*/ 631633 w 4577754"/>
              <a:gd name="connsiteY1268" fmla="*/ 1512867 h 3307494"/>
              <a:gd name="connsiteX1269" fmla="*/ 633343 w 4577754"/>
              <a:gd name="connsiteY1269" fmla="*/ 1515202 h 3307494"/>
              <a:gd name="connsiteX1270" fmla="*/ 640335 w 4577754"/>
              <a:gd name="connsiteY1270" fmla="*/ 1509979 h 3307494"/>
              <a:gd name="connsiteX1271" fmla="*/ 641346 w 4577754"/>
              <a:gd name="connsiteY1271" fmla="*/ 1506311 h 3307494"/>
              <a:gd name="connsiteX1272" fmla="*/ 636203 w 4577754"/>
              <a:gd name="connsiteY1272" fmla="*/ 1483774 h 3307494"/>
              <a:gd name="connsiteX1273" fmla="*/ 631530 w 4577754"/>
              <a:gd name="connsiteY1273" fmla="*/ 1465986 h 3307494"/>
              <a:gd name="connsiteX1274" fmla="*/ 654199 w 4577754"/>
              <a:gd name="connsiteY1274" fmla="*/ 1486506 h 3307494"/>
              <a:gd name="connsiteX1275" fmla="*/ 644804 w 4577754"/>
              <a:gd name="connsiteY1275" fmla="*/ 1465687 h 3307494"/>
              <a:gd name="connsiteX1276" fmla="*/ 632506 w 4577754"/>
              <a:gd name="connsiteY1276" fmla="*/ 1460709 h 3307494"/>
              <a:gd name="connsiteX1277" fmla="*/ 635414 w 4577754"/>
              <a:gd name="connsiteY1277" fmla="*/ 1444813 h 3307494"/>
              <a:gd name="connsiteX1278" fmla="*/ 713552 w 4577754"/>
              <a:gd name="connsiteY1278" fmla="*/ 1443430 h 3307494"/>
              <a:gd name="connsiteX1279" fmla="*/ 700290 w 4577754"/>
              <a:gd name="connsiteY1279" fmla="*/ 1443755 h 3307494"/>
              <a:gd name="connsiteX1280" fmla="*/ 696480 w 4577754"/>
              <a:gd name="connsiteY1280" fmla="*/ 1450186 h 3307494"/>
              <a:gd name="connsiteX1281" fmla="*/ 703595 w 4577754"/>
              <a:gd name="connsiteY1281" fmla="*/ 1447355 h 3307494"/>
              <a:gd name="connsiteX1282" fmla="*/ 706941 w 4577754"/>
              <a:gd name="connsiteY1282" fmla="*/ 1453069 h 3307494"/>
              <a:gd name="connsiteX1283" fmla="*/ 714415 w 4577754"/>
              <a:gd name="connsiteY1283" fmla="*/ 1446578 h 3307494"/>
              <a:gd name="connsiteX1284" fmla="*/ 742778 w 4577754"/>
              <a:gd name="connsiteY1284" fmla="*/ 1433342 h 3307494"/>
              <a:gd name="connsiteX1285" fmla="*/ 742474 w 4577754"/>
              <a:gd name="connsiteY1285" fmla="*/ 1436943 h 3307494"/>
              <a:gd name="connsiteX1286" fmla="*/ 754759 w 4577754"/>
              <a:gd name="connsiteY1286" fmla="*/ 1441916 h 3307494"/>
              <a:gd name="connsiteX1287" fmla="*/ 742778 w 4577754"/>
              <a:gd name="connsiteY1287" fmla="*/ 1433342 h 3307494"/>
              <a:gd name="connsiteX1288" fmla="*/ 856766 w 4577754"/>
              <a:gd name="connsiteY1288" fmla="*/ 1430909 h 3307494"/>
              <a:gd name="connsiteX1289" fmla="*/ 846011 w 4577754"/>
              <a:gd name="connsiteY1289" fmla="*/ 1439997 h 3307494"/>
              <a:gd name="connsiteX1290" fmla="*/ 848681 w 4577754"/>
              <a:gd name="connsiteY1290" fmla="*/ 1444011 h 3307494"/>
              <a:gd name="connsiteX1291" fmla="*/ 852842 w 4577754"/>
              <a:gd name="connsiteY1291" fmla="*/ 1444775 h 3307494"/>
              <a:gd name="connsiteX1292" fmla="*/ 853948 w 4577754"/>
              <a:gd name="connsiteY1292" fmla="*/ 1443890 h 3307494"/>
              <a:gd name="connsiteX1293" fmla="*/ 857106 w 4577754"/>
              <a:gd name="connsiteY1293" fmla="*/ 1430989 h 3307494"/>
              <a:gd name="connsiteX1294" fmla="*/ 875321 w 4577754"/>
              <a:gd name="connsiteY1294" fmla="*/ 1426993 h 3307494"/>
              <a:gd name="connsiteX1295" fmla="*/ 869963 w 4577754"/>
              <a:gd name="connsiteY1295" fmla="*/ 1427290 h 3307494"/>
              <a:gd name="connsiteX1296" fmla="*/ 861378 w 4577754"/>
              <a:gd name="connsiteY1296" fmla="*/ 1429314 h 3307494"/>
              <a:gd name="connsiteX1297" fmla="*/ 865456 w 4577754"/>
              <a:gd name="connsiteY1297" fmla="*/ 1434690 h 3307494"/>
              <a:gd name="connsiteX1298" fmla="*/ 871164 w 4577754"/>
              <a:gd name="connsiteY1298" fmla="*/ 1430126 h 3307494"/>
              <a:gd name="connsiteX1299" fmla="*/ 737767 w 4577754"/>
              <a:gd name="connsiteY1299" fmla="*/ 1426588 h 3307494"/>
              <a:gd name="connsiteX1300" fmla="*/ 736661 w 4577754"/>
              <a:gd name="connsiteY1300" fmla="*/ 1427501 h 3307494"/>
              <a:gd name="connsiteX1301" fmla="*/ 738707 w 4577754"/>
              <a:gd name="connsiteY1301" fmla="*/ 1428611 h 3307494"/>
              <a:gd name="connsiteX1302" fmla="*/ 676208 w 4577754"/>
              <a:gd name="connsiteY1302" fmla="*/ 1423789 h 3307494"/>
              <a:gd name="connsiteX1303" fmla="*/ 669965 w 4577754"/>
              <a:gd name="connsiteY1303" fmla="*/ 1450813 h 3307494"/>
              <a:gd name="connsiteX1304" fmla="*/ 674176 w 4577754"/>
              <a:gd name="connsiteY1304" fmla="*/ 1463886 h 3307494"/>
              <a:gd name="connsiteX1305" fmla="*/ 676581 w 4577754"/>
              <a:gd name="connsiteY1305" fmla="*/ 1458048 h 3307494"/>
              <a:gd name="connsiteX1306" fmla="*/ 684138 w 4577754"/>
              <a:gd name="connsiteY1306" fmla="*/ 1459950 h 3307494"/>
              <a:gd name="connsiteX1307" fmla="*/ 678954 w 4577754"/>
              <a:gd name="connsiteY1307" fmla="*/ 1452183 h 3307494"/>
              <a:gd name="connsiteX1308" fmla="*/ 688410 w 4577754"/>
              <a:gd name="connsiteY1308" fmla="*/ 1458274 h 3307494"/>
              <a:gd name="connsiteX1309" fmla="*/ 690333 w 4577754"/>
              <a:gd name="connsiteY1309" fmla="*/ 1447681 h 3307494"/>
              <a:gd name="connsiteX1310" fmla="*/ 679974 w 4577754"/>
              <a:gd name="connsiteY1310" fmla="*/ 1432143 h 3307494"/>
              <a:gd name="connsiteX1311" fmla="*/ 688507 w 4577754"/>
              <a:gd name="connsiteY1311" fmla="*/ 1428767 h 3307494"/>
              <a:gd name="connsiteX1312" fmla="*/ 676208 w 4577754"/>
              <a:gd name="connsiteY1312" fmla="*/ 1423789 h 3307494"/>
              <a:gd name="connsiteX1313" fmla="*/ 345175 w 4577754"/>
              <a:gd name="connsiteY1313" fmla="*/ 1421873 h 3307494"/>
              <a:gd name="connsiteX1314" fmla="*/ 357474 w 4577754"/>
              <a:gd name="connsiteY1314" fmla="*/ 1426851 h 3307494"/>
              <a:gd name="connsiteX1315" fmla="*/ 345175 w 4577754"/>
              <a:gd name="connsiteY1315" fmla="*/ 1421873 h 3307494"/>
              <a:gd name="connsiteX1316" fmla="*/ 366970 w 4577754"/>
              <a:gd name="connsiteY1316" fmla="*/ 1418192 h 3307494"/>
              <a:gd name="connsiteX1317" fmla="*/ 364079 w 4577754"/>
              <a:gd name="connsiteY1317" fmla="*/ 1434060 h 3307494"/>
              <a:gd name="connsiteX1318" fmla="*/ 366970 w 4577754"/>
              <a:gd name="connsiteY1318" fmla="*/ 1418192 h 3307494"/>
              <a:gd name="connsiteX1319" fmla="*/ 882245 w 4577754"/>
              <a:gd name="connsiteY1319" fmla="*/ 1416135 h 3307494"/>
              <a:gd name="connsiteX1320" fmla="*/ 878388 w 4577754"/>
              <a:gd name="connsiteY1320" fmla="*/ 1420211 h 3307494"/>
              <a:gd name="connsiteX1321" fmla="*/ 879466 w 4577754"/>
              <a:gd name="connsiteY1321" fmla="*/ 1423869 h 3307494"/>
              <a:gd name="connsiteX1322" fmla="*/ 884145 w 4577754"/>
              <a:gd name="connsiteY1322" fmla="*/ 1420343 h 3307494"/>
              <a:gd name="connsiteX1323" fmla="*/ 773352 w 4577754"/>
              <a:gd name="connsiteY1323" fmla="*/ 1413362 h 3307494"/>
              <a:gd name="connsiteX1324" fmla="*/ 769504 w 4577754"/>
              <a:gd name="connsiteY1324" fmla="*/ 1426283 h 3307494"/>
              <a:gd name="connsiteX1325" fmla="*/ 773310 w 4577754"/>
              <a:gd name="connsiteY1325" fmla="*/ 1419865 h 3307494"/>
              <a:gd name="connsiteX1326" fmla="*/ 773352 w 4577754"/>
              <a:gd name="connsiteY1326" fmla="*/ 1413362 h 3307494"/>
              <a:gd name="connsiteX1327" fmla="*/ 1458412 w 4577754"/>
              <a:gd name="connsiteY1327" fmla="*/ 1405668 h 3307494"/>
              <a:gd name="connsiteX1328" fmla="*/ 1454660 w 4577754"/>
              <a:gd name="connsiteY1328" fmla="*/ 1408538 h 3307494"/>
              <a:gd name="connsiteX1329" fmla="*/ 1456808 w 4577754"/>
              <a:gd name="connsiteY1329" fmla="*/ 1415321 h 3307494"/>
              <a:gd name="connsiteX1330" fmla="*/ 1439731 w 4577754"/>
              <a:gd name="connsiteY1330" fmla="*/ 1422047 h 3307494"/>
              <a:gd name="connsiteX1331" fmla="*/ 1439229 w 4577754"/>
              <a:gd name="connsiteY1331" fmla="*/ 1420343 h 3307494"/>
              <a:gd name="connsiteX1332" fmla="*/ 1416720 w 4577754"/>
              <a:gd name="connsiteY1332" fmla="*/ 1437562 h 3307494"/>
              <a:gd name="connsiteX1333" fmla="*/ 1417007 w 4577754"/>
              <a:gd name="connsiteY1333" fmla="*/ 1437749 h 3307494"/>
              <a:gd name="connsiteX1334" fmla="*/ 1424890 w 4577754"/>
              <a:gd name="connsiteY1334" fmla="*/ 1445076 h 3307494"/>
              <a:gd name="connsiteX1335" fmla="*/ 1430340 w 4577754"/>
              <a:gd name="connsiteY1335" fmla="*/ 1440430 h 3307494"/>
              <a:gd name="connsiteX1336" fmla="*/ 1460944 w 4577754"/>
              <a:gd name="connsiteY1336" fmla="*/ 1419403 h 3307494"/>
              <a:gd name="connsiteX1337" fmla="*/ 1461465 w 4577754"/>
              <a:gd name="connsiteY1337" fmla="*/ 1419016 h 3307494"/>
              <a:gd name="connsiteX1338" fmla="*/ 1460723 w 4577754"/>
              <a:gd name="connsiteY1338" fmla="*/ 1413249 h 3307494"/>
              <a:gd name="connsiteX1339" fmla="*/ 728105 w 4577754"/>
              <a:gd name="connsiteY1339" fmla="*/ 1402943 h 3307494"/>
              <a:gd name="connsiteX1340" fmla="*/ 718885 w 4577754"/>
              <a:gd name="connsiteY1340" fmla="*/ 1406964 h 3307494"/>
              <a:gd name="connsiteX1341" fmla="*/ 733528 w 4577754"/>
              <a:gd name="connsiteY1341" fmla="*/ 1420852 h 3307494"/>
              <a:gd name="connsiteX1342" fmla="*/ 734730 w 4577754"/>
              <a:gd name="connsiteY1342" fmla="*/ 1426452 h 3307494"/>
              <a:gd name="connsiteX1343" fmla="*/ 736446 w 4577754"/>
              <a:gd name="connsiteY1343" fmla="*/ 1427383 h 3307494"/>
              <a:gd name="connsiteX1344" fmla="*/ 737637 w 4577754"/>
              <a:gd name="connsiteY1344" fmla="*/ 1426309 h 3307494"/>
              <a:gd name="connsiteX1345" fmla="*/ 732715 w 4577754"/>
              <a:gd name="connsiteY1345" fmla="*/ 1415718 h 3307494"/>
              <a:gd name="connsiteX1346" fmla="*/ 730739 w 4577754"/>
              <a:gd name="connsiteY1346" fmla="*/ 1407200 h 3307494"/>
              <a:gd name="connsiteX1347" fmla="*/ 737849 w 4577754"/>
              <a:gd name="connsiteY1347" fmla="*/ 1404402 h 3307494"/>
              <a:gd name="connsiteX1348" fmla="*/ 728105 w 4577754"/>
              <a:gd name="connsiteY1348" fmla="*/ 1402943 h 3307494"/>
              <a:gd name="connsiteX1349" fmla="*/ 403885 w 4577754"/>
              <a:gd name="connsiteY1349" fmla="*/ 1401159 h 3307494"/>
              <a:gd name="connsiteX1350" fmla="*/ 405845 w 4577754"/>
              <a:gd name="connsiteY1350" fmla="*/ 1407751 h 3307494"/>
              <a:gd name="connsiteX1351" fmla="*/ 391615 w 4577754"/>
              <a:gd name="connsiteY1351" fmla="*/ 1413371 h 3307494"/>
              <a:gd name="connsiteX1352" fmla="*/ 408237 w 4577754"/>
              <a:gd name="connsiteY1352" fmla="*/ 1401929 h 3307494"/>
              <a:gd name="connsiteX1353" fmla="*/ 403885 w 4577754"/>
              <a:gd name="connsiteY1353" fmla="*/ 1401159 h 3307494"/>
              <a:gd name="connsiteX1354" fmla="*/ 1470118 w 4577754"/>
              <a:gd name="connsiteY1354" fmla="*/ 1400241 h 3307494"/>
              <a:gd name="connsiteX1355" fmla="*/ 1469490 w 4577754"/>
              <a:gd name="connsiteY1355" fmla="*/ 1404846 h 3307494"/>
              <a:gd name="connsiteX1356" fmla="*/ 1471918 w 4577754"/>
              <a:gd name="connsiteY1356" fmla="*/ 1411256 h 3307494"/>
              <a:gd name="connsiteX1357" fmla="*/ 1475460 w 4577754"/>
              <a:gd name="connsiteY1357" fmla="*/ 1408627 h 3307494"/>
              <a:gd name="connsiteX1358" fmla="*/ 1475647 w 4577754"/>
              <a:gd name="connsiteY1358" fmla="*/ 1408100 h 3307494"/>
              <a:gd name="connsiteX1359" fmla="*/ 1473562 w 4577754"/>
              <a:gd name="connsiteY1359" fmla="*/ 1405611 h 3307494"/>
              <a:gd name="connsiteX1360" fmla="*/ 1470118 w 4577754"/>
              <a:gd name="connsiteY1360" fmla="*/ 1400241 h 3307494"/>
              <a:gd name="connsiteX1361" fmla="*/ 897106 w 4577754"/>
              <a:gd name="connsiteY1361" fmla="*/ 1396819 h 3307494"/>
              <a:gd name="connsiteX1362" fmla="*/ 895235 w 4577754"/>
              <a:gd name="connsiteY1362" fmla="*/ 1398400 h 3307494"/>
              <a:gd name="connsiteX1363" fmla="*/ 897569 w 4577754"/>
              <a:gd name="connsiteY1363" fmla="*/ 1405287 h 3307494"/>
              <a:gd name="connsiteX1364" fmla="*/ 886636 w 4577754"/>
              <a:gd name="connsiteY1364" fmla="*/ 1414489 h 3307494"/>
              <a:gd name="connsiteX1365" fmla="*/ 888149 w 4577754"/>
              <a:gd name="connsiteY1365" fmla="*/ 1417324 h 3307494"/>
              <a:gd name="connsiteX1366" fmla="*/ 899199 w 4577754"/>
              <a:gd name="connsiteY1366" fmla="*/ 1408996 h 3307494"/>
              <a:gd name="connsiteX1367" fmla="*/ 898394 w 4577754"/>
              <a:gd name="connsiteY1367" fmla="*/ 1407243 h 3307494"/>
              <a:gd name="connsiteX1368" fmla="*/ 899588 w 4577754"/>
              <a:gd name="connsiteY1368" fmla="*/ 1402208 h 3307494"/>
              <a:gd name="connsiteX1369" fmla="*/ 765901 w 4577754"/>
              <a:gd name="connsiteY1369" fmla="*/ 1394869 h 3307494"/>
              <a:gd name="connsiteX1370" fmla="*/ 760283 w 4577754"/>
              <a:gd name="connsiteY1370" fmla="*/ 1396705 h 3307494"/>
              <a:gd name="connsiteX1371" fmla="*/ 761370 w 4577754"/>
              <a:gd name="connsiteY1371" fmla="*/ 1404905 h 3307494"/>
              <a:gd name="connsiteX1372" fmla="*/ 769412 w 4577754"/>
              <a:gd name="connsiteY1372" fmla="*/ 1397652 h 3307494"/>
              <a:gd name="connsiteX1373" fmla="*/ 738355 w 4577754"/>
              <a:gd name="connsiteY1373" fmla="*/ 1394373 h 3307494"/>
              <a:gd name="connsiteX1374" fmla="*/ 744453 w 4577754"/>
              <a:gd name="connsiteY1374" fmla="*/ 1411612 h 3307494"/>
              <a:gd name="connsiteX1375" fmla="*/ 750147 w 4577754"/>
              <a:gd name="connsiteY1375" fmla="*/ 1409380 h 3307494"/>
              <a:gd name="connsiteX1376" fmla="*/ 738355 w 4577754"/>
              <a:gd name="connsiteY1376" fmla="*/ 1394373 h 3307494"/>
              <a:gd name="connsiteX1377" fmla="*/ 4070714 w 4577754"/>
              <a:gd name="connsiteY1377" fmla="*/ 1394049 h 3307494"/>
              <a:gd name="connsiteX1378" fmla="*/ 4063482 w 4577754"/>
              <a:gd name="connsiteY1378" fmla="*/ 1400238 h 3307494"/>
              <a:gd name="connsiteX1379" fmla="*/ 4087145 w 4577754"/>
              <a:gd name="connsiteY1379" fmla="*/ 1422938 h 3307494"/>
              <a:gd name="connsiteX1380" fmla="*/ 4094393 w 4577754"/>
              <a:gd name="connsiteY1380" fmla="*/ 1416739 h 3307494"/>
              <a:gd name="connsiteX1381" fmla="*/ 4070714 w 4577754"/>
              <a:gd name="connsiteY1381" fmla="*/ 1394049 h 3307494"/>
              <a:gd name="connsiteX1382" fmla="*/ 786417 w 4577754"/>
              <a:gd name="connsiteY1382" fmla="*/ 1386433 h 3307494"/>
              <a:gd name="connsiteX1383" fmla="*/ 774578 w 4577754"/>
              <a:gd name="connsiteY1383" fmla="*/ 1396205 h 3307494"/>
              <a:gd name="connsiteX1384" fmla="*/ 774768 w 4577754"/>
              <a:gd name="connsiteY1384" fmla="*/ 1396607 h 3307494"/>
              <a:gd name="connsiteX1385" fmla="*/ 787091 w 4577754"/>
              <a:gd name="connsiteY1385" fmla="*/ 1409516 h 3307494"/>
              <a:gd name="connsiteX1386" fmla="*/ 783289 w 4577754"/>
              <a:gd name="connsiteY1386" fmla="*/ 1415942 h 3307494"/>
              <a:gd name="connsiteX1387" fmla="*/ 774890 w 4577754"/>
              <a:gd name="connsiteY1387" fmla="*/ 1401992 h 3307494"/>
              <a:gd name="connsiteX1388" fmla="*/ 771154 w 4577754"/>
              <a:gd name="connsiteY1388" fmla="*/ 1399031 h 3307494"/>
              <a:gd name="connsiteX1389" fmla="*/ 761633 w 4577754"/>
              <a:gd name="connsiteY1389" fmla="*/ 1406889 h 3307494"/>
              <a:gd name="connsiteX1390" fmla="*/ 761996 w 4577754"/>
              <a:gd name="connsiteY1390" fmla="*/ 1409629 h 3307494"/>
              <a:gd name="connsiteX1391" fmla="*/ 776675 w 4577754"/>
              <a:gd name="connsiteY1391" fmla="*/ 1408736 h 3307494"/>
              <a:gd name="connsiteX1392" fmla="*/ 781452 w 4577754"/>
              <a:gd name="connsiteY1392" fmla="*/ 1428215 h 3307494"/>
              <a:gd name="connsiteX1393" fmla="*/ 783510 w 4577754"/>
              <a:gd name="connsiteY1393" fmla="*/ 1434817 h 3307494"/>
              <a:gd name="connsiteX1394" fmla="*/ 784198 w 4577754"/>
              <a:gd name="connsiteY1394" fmla="*/ 1434100 h 3307494"/>
              <a:gd name="connsiteX1395" fmla="*/ 787666 w 4577754"/>
              <a:gd name="connsiteY1395" fmla="*/ 1424949 h 3307494"/>
              <a:gd name="connsiteX1396" fmla="*/ 793695 w 4577754"/>
              <a:gd name="connsiteY1396" fmla="*/ 1416746 h 3307494"/>
              <a:gd name="connsiteX1397" fmla="*/ 784301 w 4577754"/>
              <a:gd name="connsiteY1397" fmla="*/ 1395906 h 3307494"/>
              <a:gd name="connsiteX1398" fmla="*/ 787008 w 4577754"/>
              <a:gd name="connsiteY1398" fmla="*/ 1389908 h 3307494"/>
              <a:gd name="connsiteX1399" fmla="*/ 782742 w 4577754"/>
              <a:gd name="connsiteY1399" fmla="*/ 1385630 h 3307494"/>
              <a:gd name="connsiteX1400" fmla="*/ 770119 w 4577754"/>
              <a:gd name="connsiteY1400" fmla="*/ 1386752 h 3307494"/>
              <a:gd name="connsiteX1401" fmla="*/ 773515 w 4577754"/>
              <a:gd name="connsiteY1401" fmla="*/ 1393951 h 3307494"/>
              <a:gd name="connsiteX1402" fmla="*/ 1487597 w 4577754"/>
              <a:gd name="connsiteY1402" fmla="*/ 1383342 h 3307494"/>
              <a:gd name="connsiteX1403" fmla="*/ 1485995 w 4577754"/>
              <a:gd name="connsiteY1403" fmla="*/ 1384568 h 3307494"/>
              <a:gd name="connsiteX1404" fmla="*/ 1490954 w 4577754"/>
              <a:gd name="connsiteY1404" fmla="*/ 1394726 h 3307494"/>
              <a:gd name="connsiteX1405" fmla="*/ 1491509 w 4577754"/>
              <a:gd name="connsiteY1405" fmla="*/ 1394827 h 3307494"/>
              <a:gd name="connsiteX1406" fmla="*/ 1495751 w 4577754"/>
              <a:gd name="connsiteY1406" fmla="*/ 1393218 h 3307494"/>
              <a:gd name="connsiteX1407" fmla="*/ 1494218 w 4577754"/>
              <a:gd name="connsiteY1407" fmla="*/ 1390617 h 3307494"/>
              <a:gd name="connsiteX1408" fmla="*/ 1487620 w 4577754"/>
              <a:gd name="connsiteY1408" fmla="*/ 1383470 h 3307494"/>
              <a:gd name="connsiteX1409" fmla="*/ 795015 w 4577754"/>
              <a:gd name="connsiteY1409" fmla="*/ 1380514 h 3307494"/>
              <a:gd name="connsiteX1410" fmla="*/ 792359 w 4577754"/>
              <a:gd name="connsiteY1410" fmla="*/ 1387791 h 3307494"/>
              <a:gd name="connsiteX1411" fmla="*/ 802787 w 4577754"/>
              <a:gd name="connsiteY1411" fmla="*/ 1388597 h 3307494"/>
              <a:gd name="connsiteX1412" fmla="*/ 795015 w 4577754"/>
              <a:gd name="connsiteY1412" fmla="*/ 1380514 h 3307494"/>
              <a:gd name="connsiteX1413" fmla="*/ 103312 w 4577754"/>
              <a:gd name="connsiteY1413" fmla="*/ 1379865 h 3307494"/>
              <a:gd name="connsiteX1414" fmla="*/ 104686 w 4577754"/>
              <a:gd name="connsiteY1414" fmla="*/ 1394041 h 3307494"/>
              <a:gd name="connsiteX1415" fmla="*/ 120795 w 4577754"/>
              <a:gd name="connsiteY1415" fmla="*/ 1392588 h 3307494"/>
              <a:gd name="connsiteX1416" fmla="*/ 103312 w 4577754"/>
              <a:gd name="connsiteY1416" fmla="*/ 1379865 h 3307494"/>
              <a:gd name="connsiteX1417" fmla="*/ 923381 w 4577754"/>
              <a:gd name="connsiteY1417" fmla="*/ 1374616 h 3307494"/>
              <a:gd name="connsiteX1418" fmla="*/ 922580 w 4577754"/>
              <a:gd name="connsiteY1418" fmla="*/ 1375293 h 3307494"/>
              <a:gd name="connsiteX1419" fmla="*/ 923404 w 4577754"/>
              <a:gd name="connsiteY1419" fmla="*/ 1375580 h 3307494"/>
              <a:gd name="connsiteX1420" fmla="*/ 836660 w 4577754"/>
              <a:gd name="connsiteY1420" fmla="*/ 1372664 h 3307494"/>
              <a:gd name="connsiteX1421" fmla="*/ 834084 w 4577754"/>
              <a:gd name="connsiteY1421" fmla="*/ 1376254 h 3307494"/>
              <a:gd name="connsiteX1422" fmla="*/ 835938 w 4577754"/>
              <a:gd name="connsiteY1422" fmla="*/ 1380246 h 3307494"/>
              <a:gd name="connsiteX1423" fmla="*/ 841474 w 4577754"/>
              <a:gd name="connsiteY1423" fmla="*/ 1374483 h 3307494"/>
              <a:gd name="connsiteX1424" fmla="*/ 841206 w 4577754"/>
              <a:gd name="connsiteY1424" fmla="*/ 1373460 h 3307494"/>
              <a:gd name="connsiteX1425" fmla="*/ 836660 w 4577754"/>
              <a:gd name="connsiteY1425" fmla="*/ 1372664 h 3307494"/>
              <a:gd name="connsiteX1426" fmla="*/ 820356 w 4577754"/>
              <a:gd name="connsiteY1426" fmla="*/ 1371837 h 3307494"/>
              <a:gd name="connsiteX1427" fmla="*/ 810355 w 4577754"/>
              <a:gd name="connsiteY1427" fmla="*/ 1390524 h 3307494"/>
              <a:gd name="connsiteX1428" fmla="*/ 814807 w 4577754"/>
              <a:gd name="connsiteY1428" fmla="*/ 1397848 h 3307494"/>
              <a:gd name="connsiteX1429" fmla="*/ 816955 w 4577754"/>
              <a:gd name="connsiteY1429" fmla="*/ 1400005 h 3307494"/>
              <a:gd name="connsiteX1430" fmla="*/ 819113 w 4577754"/>
              <a:gd name="connsiteY1430" fmla="*/ 1397759 h 3307494"/>
              <a:gd name="connsiteX1431" fmla="*/ 818384 w 4577754"/>
              <a:gd name="connsiteY1431" fmla="*/ 1397185 h 3307494"/>
              <a:gd name="connsiteX1432" fmla="*/ 820444 w 4577754"/>
              <a:gd name="connsiteY1432" fmla="*/ 1396373 h 3307494"/>
              <a:gd name="connsiteX1433" fmla="*/ 826976 w 4577754"/>
              <a:gd name="connsiteY1433" fmla="*/ 1389574 h 3307494"/>
              <a:gd name="connsiteX1434" fmla="*/ 177721 w 4577754"/>
              <a:gd name="connsiteY1434" fmla="*/ 1370164 h 3307494"/>
              <a:gd name="connsiteX1435" fmla="*/ 179544 w 4577754"/>
              <a:gd name="connsiteY1435" fmla="*/ 1389068 h 3307494"/>
              <a:gd name="connsiteX1436" fmla="*/ 184323 w 4577754"/>
              <a:gd name="connsiteY1436" fmla="*/ 1377365 h 3307494"/>
              <a:gd name="connsiteX1437" fmla="*/ 177721 w 4577754"/>
              <a:gd name="connsiteY1437" fmla="*/ 1370164 h 3307494"/>
              <a:gd name="connsiteX1438" fmla="*/ 70710 w 4577754"/>
              <a:gd name="connsiteY1438" fmla="*/ 1363300 h 3307494"/>
              <a:gd name="connsiteX1439" fmla="*/ 83912 w 4577754"/>
              <a:gd name="connsiteY1439" fmla="*/ 1377702 h 3307494"/>
              <a:gd name="connsiteX1440" fmla="*/ 87686 w 4577754"/>
              <a:gd name="connsiteY1440" fmla="*/ 1386052 h 3307494"/>
              <a:gd name="connsiteX1441" fmla="*/ 92392 w 4577754"/>
              <a:gd name="connsiteY1441" fmla="*/ 1389071 h 3307494"/>
              <a:gd name="connsiteX1442" fmla="*/ 99976 w 4577754"/>
              <a:gd name="connsiteY1442" fmla="*/ 1391013 h 3307494"/>
              <a:gd name="connsiteX1443" fmla="*/ 90516 w 4577754"/>
              <a:gd name="connsiteY1443" fmla="*/ 1384912 h 3307494"/>
              <a:gd name="connsiteX1444" fmla="*/ 70710 w 4577754"/>
              <a:gd name="connsiteY1444" fmla="*/ 1363300 h 3307494"/>
              <a:gd name="connsiteX1445" fmla="*/ 951067 w 4577754"/>
              <a:gd name="connsiteY1445" fmla="*/ 1360012 h 3307494"/>
              <a:gd name="connsiteX1446" fmla="*/ 945425 w 4577754"/>
              <a:gd name="connsiteY1446" fmla="*/ 1366684 h 3307494"/>
              <a:gd name="connsiteX1447" fmla="*/ 952294 w 4577754"/>
              <a:gd name="connsiteY1447" fmla="*/ 1368656 h 3307494"/>
              <a:gd name="connsiteX1448" fmla="*/ 958103 w 4577754"/>
              <a:gd name="connsiteY1448" fmla="*/ 1363530 h 3307494"/>
              <a:gd name="connsiteX1449" fmla="*/ 383289 w 4577754"/>
              <a:gd name="connsiteY1449" fmla="*/ 1357759 h 3307494"/>
              <a:gd name="connsiteX1450" fmla="*/ 381810 w 4577754"/>
              <a:gd name="connsiteY1450" fmla="*/ 1373073 h 3307494"/>
              <a:gd name="connsiteX1451" fmla="*/ 383289 w 4577754"/>
              <a:gd name="connsiteY1451" fmla="*/ 1357759 h 3307494"/>
              <a:gd name="connsiteX1452" fmla="*/ 94056 w 4577754"/>
              <a:gd name="connsiteY1452" fmla="*/ 1357480 h 3307494"/>
              <a:gd name="connsiteX1453" fmla="*/ 94833 w 4577754"/>
              <a:gd name="connsiteY1453" fmla="*/ 1368495 h 3307494"/>
              <a:gd name="connsiteX1454" fmla="*/ 101944 w 4577754"/>
              <a:gd name="connsiteY1454" fmla="*/ 1365676 h 3307494"/>
              <a:gd name="connsiteX1455" fmla="*/ 94056 w 4577754"/>
              <a:gd name="connsiteY1455" fmla="*/ 1357480 h 3307494"/>
              <a:gd name="connsiteX1456" fmla="*/ 115274 w 4577754"/>
              <a:gd name="connsiteY1456" fmla="*/ 1350619 h 3307494"/>
              <a:gd name="connsiteX1457" fmla="*/ 111901 w 4577754"/>
              <a:gd name="connsiteY1457" fmla="*/ 1361751 h 3307494"/>
              <a:gd name="connsiteX1458" fmla="*/ 106665 w 4577754"/>
              <a:gd name="connsiteY1458" fmla="*/ 1368731 h 3307494"/>
              <a:gd name="connsiteX1459" fmla="*/ 115274 w 4577754"/>
              <a:gd name="connsiteY1459" fmla="*/ 1350619 h 3307494"/>
              <a:gd name="connsiteX1460" fmla="*/ 141778 w 4577754"/>
              <a:gd name="connsiteY1460" fmla="*/ 1349944 h 3307494"/>
              <a:gd name="connsiteX1461" fmla="*/ 142186 w 4577754"/>
              <a:gd name="connsiteY1461" fmla="*/ 1369445 h 3307494"/>
              <a:gd name="connsiteX1462" fmla="*/ 141778 w 4577754"/>
              <a:gd name="connsiteY1462" fmla="*/ 1349944 h 3307494"/>
              <a:gd name="connsiteX1463" fmla="*/ 231311 w 4577754"/>
              <a:gd name="connsiteY1463" fmla="*/ 1344094 h 3307494"/>
              <a:gd name="connsiteX1464" fmla="*/ 233596 w 4577754"/>
              <a:gd name="connsiteY1464" fmla="*/ 1367733 h 3307494"/>
              <a:gd name="connsiteX1465" fmla="*/ 252486 w 4577754"/>
              <a:gd name="connsiteY1465" fmla="*/ 1379894 h 3307494"/>
              <a:gd name="connsiteX1466" fmla="*/ 235976 w 4577754"/>
              <a:gd name="connsiteY1466" fmla="*/ 1361884 h 3307494"/>
              <a:gd name="connsiteX1467" fmla="*/ 231311 w 4577754"/>
              <a:gd name="connsiteY1467" fmla="*/ 1344094 h 3307494"/>
              <a:gd name="connsiteX1468" fmla="*/ 169278 w 4577754"/>
              <a:gd name="connsiteY1468" fmla="*/ 1344014 h 3307494"/>
              <a:gd name="connsiteX1469" fmla="*/ 163589 w 4577754"/>
              <a:gd name="connsiteY1469" fmla="*/ 1346277 h 3307494"/>
              <a:gd name="connsiteX1470" fmla="*/ 169278 w 4577754"/>
              <a:gd name="connsiteY1470" fmla="*/ 1344014 h 3307494"/>
              <a:gd name="connsiteX1471" fmla="*/ 250409 w 4577754"/>
              <a:gd name="connsiteY1471" fmla="*/ 1341246 h 3307494"/>
              <a:gd name="connsiteX1472" fmla="*/ 253049 w 4577754"/>
              <a:gd name="connsiteY1472" fmla="*/ 1355149 h 3307494"/>
              <a:gd name="connsiteX1473" fmla="*/ 258747 w 4577754"/>
              <a:gd name="connsiteY1473" fmla="*/ 1352904 h 3307494"/>
              <a:gd name="connsiteX1474" fmla="*/ 250409 w 4577754"/>
              <a:gd name="connsiteY1474" fmla="*/ 1341246 h 3307494"/>
              <a:gd name="connsiteX1475" fmla="*/ 612614 w 4577754"/>
              <a:gd name="connsiteY1475" fmla="*/ 1331100 h 3307494"/>
              <a:gd name="connsiteX1476" fmla="*/ 595992 w 4577754"/>
              <a:gd name="connsiteY1476" fmla="*/ 1342543 h 3307494"/>
              <a:gd name="connsiteX1477" fmla="*/ 612614 w 4577754"/>
              <a:gd name="connsiteY1477" fmla="*/ 1331100 h 3307494"/>
              <a:gd name="connsiteX1478" fmla="*/ 651040 w 4577754"/>
              <a:gd name="connsiteY1478" fmla="*/ 1324112 h 3307494"/>
              <a:gd name="connsiteX1479" fmla="*/ 659961 w 4577754"/>
              <a:gd name="connsiteY1479" fmla="*/ 1332032 h 3307494"/>
              <a:gd name="connsiteX1480" fmla="*/ 630093 w 4577754"/>
              <a:gd name="connsiteY1480" fmla="*/ 1343836 h 3307494"/>
              <a:gd name="connsiteX1481" fmla="*/ 644828 w 4577754"/>
              <a:gd name="connsiteY1481" fmla="*/ 1328207 h 3307494"/>
              <a:gd name="connsiteX1482" fmla="*/ 651040 w 4577754"/>
              <a:gd name="connsiteY1482" fmla="*/ 1324112 h 3307494"/>
              <a:gd name="connsiteX1483" fmla="*/ 4099353 w 4577754"/>
              <a:gd name="connsiteY1483" fmla="*/ 1318123 h 3307494"/>
              <a:gd name="connsiteX1484" fmla="*/ 4088411 w 4577754"/>
              <a:gd name="connsiteY1484" fmla="*/ 1327411 h 3307494"/>
              <a:gd name="connsiteX1485" fmla="*/ 4069150 w 4577754"/>
              <a:gd name="connsiteY1485" fmla="*/ 1318147 h 3307494"/>
              <a:gd name="connsiteX1486" fmla="*/ 4083194 w 4577754"/>
              <a:gd name="connsiteY1486" fmla="*/ 1336183 h 3307494"/>
              <a:gd name="connsiteX1487" fmla="*/ 4109189 w 4577754"/>
              <a:gd name="connsiteY1487" fmla="*/ 1326891 h 3307494"/>
              <a:gd name="connsiteX1488" fmla="*/ 4099353 w 4577754"/>
              <a:gd name="connsiteY1488" fmla="*/ 1318123 h 3307494"/>
              <a:gd name="connsiteX1489" fmla="*/ 748178 w 4577754"/>
              <a:gd name="connsiteY1489" fmla="*/ 1297248 h 3307494"/>
              <a:gd name="connsiteX1490" fmla="*/ 730126 w 4577754"/>
              <a:gd name="connsiteY1490" fmla="*/ 1309252 h 3307494"/>
              <a:gd name="connsiteX1491" fmla="*/ 705946 w 4577754"/>
              <a:gd name="connsiteY1491" fmla="*/ 1318815 h 3307494"/>
              <a:gd name="connsiteX1492" fmla="*/ 748178 w 4577754"/>
              <a:gd name="connsiteY1492" fmla="*/ 1297248 h 3307494"/>
              <a:gd name="connsiteX1493" fmla="*/ 762648 w 4577754"/>
              <a:gd name="connsiteY1493" fmla="*/ 1291850 h 3307494"/>
              <a:gd name="connsiteX1494" fmla="*/ 774241 w 4577754"/>
              <a:gd name="connsiteY1494" fmla="*/ 1291862 h 3307494"/>
              <a:gd name="connsiteX1495" fmla="*/ 752892 w 4577754"/>
              <a:gd name="connsiteY1495" fmla="*/ 1300285 h 3307494"/>
              <a:gd name="connsiteX1496" fmla="*/ 762648 w 4577754"/>
              <a:gd name="connsiteY1496" fmla="*/ 1291850 h 3307494"/>
              <a:gd name="connsiteX1497" fmla="*/ 4072699 w 4577754"/>
              <a:gd name="connsiteY1497" fmla="*/ 1272175 h 3307494"/>
              <a:gd name="connsiteX1498" fmla="*/ 4067249 w 4577754"/>
              <a:gd name="connsiteY1498" fmla="*/ 1276820 h 3307494"/>
              <a:gd name="connsiteX1499" fmla="*/ 4084719 w 4577754"/>
              <a:gd name="connsiteY1499" fmla="*/ 1287649 h 3307494"/>
              <a:gd name="connsiteX1500" fmla="*/ 4072699 w 4577754"/>
              <a:gd name="connsiteY1500" fmla="*/ 1272175 h 3307494"/>
              <a:gd name="connsiteX1501" fmla="*/ 832573 w 4577754"/>
              <a:gd name="connsiteY1501" fmla="*/ 1268847 h 3307494"/>
              <a:gd name="connsiteX1502" fmla="*/ 833488 w 4577754"/>
              <a:gd name="connsiteY1502" fmla="*/ 1278318 h 3307494"/>
              <a:gd name="connsiteX1503" fmla="*/ 787498 w 4577754"/>
              <a:gd name="connsiteY1503" fmla="*/ 1291549 h 3307494"/>
              <a:gd name="connsiteX1504" fmla="*/ 794159 w 4577754"/>
              <a:gd name="connsiteY1504" fmla="*/ 1284022 h 3307494"/>
              <a:gd name="connsiteX1505" fmla="*/ 832573 w 4577754"/>
              <a:gd name="connsiteY1505" fmla="*/ 1268847 h 3307494"/>
              <a:gd name="connsiteX1506" fmla="*/ 710886 w 4577754"/>
              <a:gd name="connsiteY1506" fmla="*/ 1262884 h 3307494"/>
              <a:gd name="connsiteX1507" fmla="*/ 704687 w 4577754"/>
              <a:gd name="connsiteY1507" fmla="*/ 1275144 h 3307494"/>
              <a:gd name="connsiteX1508" fmla="*/ 710886 w 4577754"/>
              <a:gd name="connsiteY1508" fmla="*/ 1262884 h 3307494"/>
              <a:gd name="connsiteX1509" fmla="*/ 851070 w 4577754"/>
              <a:gd name="connsiteY1509" fmla="*/ 1261564 h 3307494"/>
              <a:gd name="connsiteX1510" fmla="*/ 839186 w 4577754"/>
              <a:gd name="connsiteY1510" fmla="*/ 1276073 h 3307494"/>
              <a:gd name="connsiteX1511" fmla="*/ 851070 w 4577754"/>
              <a:gd name="connsiteY1511" fmla="*/ 1261564 h 3307494"/>
              <a:gd name="connsiteX1512" fmla="*/ 744692 w 4577754"/>
              <a:gd name="connsiteY1512" fmla="*/ 1258016 h 3307494"/>
              <a:gd name="connsiteX1513" fmla="*/ 744982 w 4577754"/>
              <a:gd name="connsiteY1513" fmla="*/ 1264167 h 3307494"/>
              <a:gd name="connsiteX1514" fmla="*/ 755393 w 4577754"/>
              <a:gd name="connsiteY1514" fmla="*/ 1264960 h 3307494"/>
              <a:gd name="connsiteX1515" fmla="*/ 744692 w 4577754"/>
              <a:gd name="connsiteY1515" fmla="*/ 1258016 h 3307494"/>
              <a:gd name="connsiteX1516" fmla="*/ 537564 w 4577754"/>
              <a:gd name="connsiteY1516" fmla="*/ 1257629 h 3307494"/>
              <a:gd name="connsiteX1517" fmla="*/ 524761 w 4577754"/>
              <a:gd name="connsiteY1517" fmla="*/ 1262681 h 3307494"/>
              <a:gd name="connsiteX1518" fmla="*/ 537054 w 4577754"/>
              <a:gd name="connsiteY1518" fmla="*/ 1267649 h 3307494"/>
              <a:gd name="connsiteX1519" fmla="*/ 537564 w 4577754"/>
              <a:gd name="connsiteY1519" fmla="*/ 1257629 h 3307494"/>
              <a:gd name="connsiteX1520" fmla="*/ 878101 w 4577754"/>
              <a:gd name="connsiteY1520" fmla="*/ 1250883 h 3307494"/>
              <a:gd name="connsiteX1521" fmla="*/ 865309 w 4577754"/>
              <a:gd name="connsiteY1521" fmla="*/ 1255959 h 3307494"/>
              <a:gd name="connsiteX1522" fmla="*/ 878101 w 4577754"/>
              <a:gd name="connsiteY1522" fmla="*/ 1250883 h 3307494"/>
              <a:gd name="connsiteX1523" fmla="*/ 1083102 w 4577754"/>
              <a:gd name="connsiteY1523" fmla="*/ 1240032 h 3307494"/>
              <a:gd name="connsiteX1524" fmla="*/ 1078719 w 4577754"/>
              <a:gd name="connsiteY1524" fmla="*/ 1243716 h 3307494"/>
              <a:gd name="connsiteX1525" fmla="*/ 1080466 w 4577754"/>
              <a:gd name="connsiteY1525" fmla="*/ 1249689 h 3307494"/>
              <a:gd name="connsiteX1526" fmla="*/ 1082717 w 4577754"/>
              <a:gd name="connsiteY1526" fmla="*/ 1241578 h 3307494"/>
              <a:gd name="connsiteX1527" fmla="*/ 576357 w 4577754"/>
              <a:gd name="connsiteY1527" fmla="*/ 1232590 h 3307494"/>
              <a:gd name="connsiteX1528" fmla="*/ 575982 w 4577754"/>
              <a:gd name="connsiteY1528" fmla="*/ 1242463 h 3307494"/>
              <a:gd name="connsiteX1529" fmla="*/ 584068 w 4577754"/>
              <a:gd name="connsiteY1529" fmla="*/ 1234387 h 3307494"/>
              <a:gd name="connsiteX1530" fmla="*/ 576357 w 4577754"/>
              <a:gd name="connsiteY1530" fmla="*/ 1232590 h 3307494"/>
              <a:gd name="connsiteX1531" fmla="*/ 859026 w 4577754"/>
              <a:gd name="connsiteY1531" fmla="*/ 1229467 h 3307494"/>
              <a:gd name="connsiteX1532" fmla="*/ 865863 w 4577754"/>
              <a:gd name="connsiteY1532" fmla="*/ 1231177 h 3307494"/>
              <a:gd name="connsiteX1533" fmla="*/ 859210 w 4577754"/>
              <a:gd name="connsiteY1533" fmla="*/ 1238722 h 3307494"/>
              <a:gd name="connsiteX1534" fmla="*/ 859026 w 4577754"/>
              <a:gd name="connsiteY1534" fmla="*/ 1229467 h 3307494"/>
              <a:gd name="connsiteX1535" fmla="*/ 804993 w 4577754"/>
              <a:gd name="connsiteY1535" fmla="*/ 1208917 h 3307494"/>
              <a:gd name="connsiteX1536" fmla="*/ 815249 w 4577754"/>
              <a:gd name="connsiteY1536" fmla="*/ 1211866 h 3307494"/>
              <a:gd name="connsiteX1537" fmla="*/ 802444 w 4577754"/>
              <a:gd name="connsiteY1537" fmla="*/ 1216918 h 3307494"/>
              <a:gd name="connsiteX1538" fmla="*/ 804993 w 4577754"/>
              <a:gd name="connsiteY1538" fmla="*/ 1208917 h 3307494"/>
              <a:gd name="connsiteX1539" fmla="*/ 847241 w 4577754"/>
              <a:gd name="connsiteY1539" fmla="*/ 1205200 h 3307494"/>
              <a:gd name="connsiteX1540" fmla="*/ 853163 w 4577754"/>
              <a:gd name="connsiteY1540" fmla="*/ 1206759 h 3307494"/>
              <a:gd name="connsiteX1541" fmla="*/ 847911 w 4577754"/>
              <a:gd name="connsiteY1541" fmla="*/ 1213704 h 3307494"/>
              <a:gd name="connsiteX1542" fmla="*/ 847241 w 4577754"/>
              <a:gd name="connsiteY1542" fmla="*/ 1205200 h 3307494"/>
              <a:gd name="connsiteX1543" fmla="*/ 991072 w 4577754"/>
              <a:gd name="connsiteY1543" fmla="*/ 1181796 h 3307494"/>
              <a:gd name="connsiteX1544" fmla="*/ 975870 w 4577754"/>
              <a:gd name="connsiteY1544" fmla="*/ 1192683 h 3307494"/>
              <a:gd name="connsiteX1545" fmla="*/ 991072 w 4577754"/>
              <a:gd name="connsiteY1545" fmla="*/ 1181796 h 3307494"/>
              <a:gd name="connsiteX1546" fmla="*/ 898291 w 4577754"/>
              <a:gd name="connsiteY1546" fmla="*/ 1169312 h 3307494"/>
              <a:gd name="connsiteX1547" fmla="*/ 919539 w 4577754"/>
              <a:gd name="connsiteY1547" fmla="*/ 1190388 h 3307494"/>
              <a:gd name="connsiteX1548" fmla="*/ 915149 w 4577754"/>
              <a:gd name="connsiteY1548" fmla="*/ 1221550 h 3307494"/>
              <a:gd name="connsiteX1549" fmla="*/ 917608 w 4577754"/>
              <a:gd name="connsiteY1549" fmla="*/ 1200966 h 3307494"/>
              <a:gd name="connsiteX1550" fmla="*/ 906265 w 4577754"/>
              <a:gd name="connsiteY1550" fmla="*/ 1190688 h 3307494"/>
              <a:gd name="connsiteX1551" fmla="*/ 891990 w 4577754"/>
              <a:gd name="connsiteY1551" fmla="*/ 1211072 h 3307494"/>
              <a:gd name="connsiteX1552" fmla="*/ 899101 w 4577754"/>
              <a:gd name="connsiteY1552" fmla="*/ 1208253 h 3307494"/>
              <a:gd name="connsiteX1553" fmla="*/ 873999 w 4577754"/>
              <a:gd name="connsiteY1553" fmla="*/ 1208326 h 3307494"/>
              <a:gd name="connsiteX1554" fmla="*/ 881515 w 4577754"/>
              <a:gd name="connsiteY1554" fmla="*/ 1224999 h 3307494"/>
              <a:gd name="connsiteX1555" fmla="*/ 891011 w 4577754"/>
              <a:gd name="connsiteY1555" fmla="*/ 1216319 h 3307494"/>
              <a:gd name="connsiteX1556" fmla="*/ 880551 w 4577754"/>
              <a:gd name="connsiteY1556" fmla="*/ 1230282 h 3307494"/>
              <a:gd name="connsiteX1557" fmla="*/ 869172 w 4577754"/>
              <a:gd name="connsiteY1557" fmla="*/ 1234784 h 3307494"/>
              <a:gd name="connsiteX1558" fmla="*/ 867337 w 4577754"/>
              <a:gd name="connsiteY1558" fmla="*/ 1215853 h 3307494"/>
              <a:gd name="connsiteX1559" fmla="*/ 877247 w 4577754"/>
              <a:gd name="connsiteY1559" fmla="*/ 1226683 h 3307494"/>
              <a:gd name="connsiteX1560" fmla="*/ 874460 w 4577754"/>
              <a:gd name="connsiteY1560" fmla="*/ 1213061 h 3307494"/>
              <a:gd name="connsiteX1561" fmla="*/ 866879 w 4577754"/>
              <a:gd name="connsiteY1561" fmla="*/ 1211150 h 3307494"/>
              <a:gd name="connsiteX1562" fmla="*/ 870276 w 4577754"/>
              <a:gd name="connsiteY1562" fmla="*/ 1185253 h 3307494"/>
              <a:gd name="connsiteX1563" fmla="*/ 891586 w 4577754"/>
              <a:gd name="connsiteY1563" fmla="*/ 1191580 h 3307494"/>
              <a:gd name="connsiteX1564" fmla="*/ 898291 w 4577754"/>
              <a:gd name="connsiteY1564" fmla="*/ 1169312 h 3307494"/>
              <a:gd name="connsiteX1565" fmla="*/ 1169911 w 4577754"/>
              <a:gd name="connsiteY1565" fmla="*/ 1167058 h 3307494"/>
              <a:gd name="connsiteX1566" fmla="*/ 1090939 w 4577754"/>
              <a:gd name="connsiteY1566" fmla="*/ 1233444 h 3307494"/>
              <a:gd name="connsiteX1567" fmla="*/ 1092011 w 4577754"/>
              <a:gd name="connsiteY1567" fmla="*/ 1233476 h 3307494"/>
              <a:gd name="connsiteX1568" fmla="*/ 1097596 w 4577754"/>
              <a:gd name="connsiteY1568" fmla="*/ 1228196 h 3307494"/>
              <a:gd name="connsiteX1569" fmla="*/ 1102267 w 4577754"/>
              <a:gd name="connsiteY1569" fmla="*/ 1228981 h 3307494"/>
              <a:gd name="connsiteX1570" fmla="*/ 1104324 w 4577754"/>
              <a:gd name="connsiteY1570" fmla="*/ 1229258 h 3307494"/>
              <a:gd name="connsiteX1571" fmla="*/ 1108596 w 4577754"/>
              <a:gd name="connsiteY1571" fmla="*/ 1225206 h 3307494"/>
              <a:gd name="connsiteX1572" fmla="*/ 1110731 w 4577754"/>
              <a:gd name="connsiteY1572" fmla="*/ 1220558 h 3307494"/>
              <a:gd name="connsiteX1573" fmla="*/ 1119824 w 4577754"/>
              <a:gd name="connsiteY1573" fmla="*/ 1214558 h 3307494"/>
              <a:gd name="connsiteX1574" fmla="*/ 772319 w 4577754"/>
              <a:gd name="connsiteY1574" fmla="*/ 1164998 h 3307494"/>
              <a:gd name="connsiteX1575" fmla="*/ 776539 w 4577754"/>
              <a:gd name="connsiteY1575" fmla="*/ 1178068 h 3307494"/>
              <a:gd name="connsiteX1576" fmla="*/ 790263 w 4577754"/>
              <a:gd name="connsiteY1576" fmla="*/ 1182476 h 3307494"/>
              <a:gd name="connsiteX1577" fmla="*/ 772319 w 4577754"/>
              <a:gd name="connsiteY1577" fmla="*/ 1164998 h 3307494"/>
              <a:gd name="connsiteX1578" fmla="*/ 845038 w 4577754"/>
              <a:gd name="connsiteY1578" fmla="*/ 1164437 h 3307494"/>
              <a:gd name="connsiteX1579" fmla="*/ 852812 w 4577754"/>
              <a:gd name="connsiteY1579" fmla="*/ 1172501 h 3307494"/>
              <a:gd name="connsiteX1580" fmla="*/ 842392 w 4577754"/>
              <a:gd name="connsiteY1580" fmla="*/ 1171713 h 3307494"/>
              <a:gd name="connsiteX1581" fmla="*/ 845038 w 4577754"/>
              <a:gd name="connsiteY1581" fmla="*/ 1164437 h 3307494"/>
              <a:gd name="connsiteX1582" fmla="*/ 932536 w 4577754"/>
              <a:gd name="connsiteY1582" fmla="*/ 1162700 h 3307494"/>
              <a:gd name="connsiteX1583" fmla="*/ 941373 w 4577754"/>
              <a:gd name="connsiteY1583" fmla="*/ 1171936 h 3307494"/>
              <a:gd name="connsiteX1584" fmla="*/ 932379 w 4577754"/>
              <a:gd name="connsiteY1584" fmla="*/ 1170578 h 3307494"/>
              <a:gd name="connsiteX1585" fmla="*/ 938007 w 4577754"/>
              <a:gd name="connsiteY1585" fmla="*/ 1183065 h 3307494"/>
              <a:gd name="connsiteX1586" fmla="*/ 955554 w 4577754"/>
              <a:gd name="connsiteY1586" fmla="*/ 1181069 h 3307494"/>
              <a:gd name="connsiteX1587" fmla="*/ 952199 w 4577754"/>
              <a:gd name="connsiteY1587" fmla="*/ 1192195 h 3307494"/>
              <a:gd name="connsiteX1588" fmla="*/ 948841 w 4577754"/>
              <a:gd name="connsiteY1588" fmla="*/ 1203342 h 3307494"/>
              <a:gd name="connsiteX1589" fmla="*/ 930812 w 4577754"/>
              <a:gd name="connsiteY1589" fmla="*/ 1215397 h 3307494"/>
              <a:gd name="connsiteX1590" fmla="*/ 922826 w 4577754"/>
              <a:gd name="connsiteY1590" fmla="*/ 1193995 h 3307494"/>
              <a:gd name="connsiteX1591" fmla="*/ 943644 w 4577754"/>
              <a:gd name="connsiteY1591" fmla="*/ 1195570 h 3307494"/>
              <a:gd name="connsiteX1592" fmla="*/ 925721 w 4577754"/>
              <a:gd name="connsiteY1592" fmla="*/ 1178135 h 3307494"/>
              <a:gd name="connsiteX1593" fmla="*/ 935622 w 4577754"/>
              <a:gd name="connsiteY1593" fmla="*/ 1188947 h 3307494"/>
              <a:gd name="connsiteX1594" fmla="*/ 912468 w 4577754"/>
              <a:gd name="connsiteY1594" fmla="*/ 1178436 h 3307494"/>
              <a:gd name="connsiteX1595" fmla="*/ 912958 w 4577754"/>
              <a:gd name="connsiteY1595" fmla="*/ 1168394 h 3307494"/>
              <a:gd name="connsiteX1596" fmla="*/ 924348 w 4577754"/>
              <a:gd name="connsiteY1596" fmla="*/ 1163917 h 3307494"/>
              <a:gd name="connsiteX1597" fmla="*/ 932536 w 4577754"/>
              <a:gd name="connsiteY1597" fmla="*/ 1162700 h 3307494"/>
              <a:gd name="connsiteX1598" fmla="*/ 709836 w 4577754"/>
              <a:gd name="connsiteY1598" fmla="*/ 1160211 h 3307494"/>
              <a:gd name="connsiteX1599" fmla="*/ 698903 w 4577754"/>
              <a:gd name="connsiteY1599" fmla="*/ 1169413 h 3307494"/>
              <a:gd name="connsiteX1600" fmla="*/ 709836 w 4577754"/>
              <a:gd name="connsiteY1600" fmla="*/ 1160211 h 3307494"/>
              <a:gd name="connsiteX1601" fmla="*/ 826875 w 4577754"/>
              <a:gd name="connsiteY1601" fmla="*/ 1152734 h 3307494"/>
              <a:gd name="connsiteX1602" fmla="*/ 835321 w 4577754"/>
              <a:gd name="connsiteY1602" fmla="*/ 1159761 h 3307494"/>
              <a:gd name="connsiteX1603" fmla="*/ 838572 w 4577754"/>
              <a:gd name="connsiteY1603" fmla="*/ 1178125 h 3307494"/>
              <a:gd name="connsiteX1604" fmla="*/ 826789 w 4577754"/>
              <a:gd name="connsiteY1604" fmla="*/ 1163137 h 3307494"/>
              <a:gd name="connsiteX1605" fmla="*/ 828174 w 4577754"/>
              <a:gd name="connsiteY1605" fmla="*/ 1177338 h 3307494"/>
              <a:gd name="connsiteX1606" fmla="*/ 805408 w 4577754"/>
              <a:gd name="connsiteY1606" fmla="*/ 1186327 h 3307494"/>
              <a:gd name="connsiteX1607" fmla="*/ 793620 w 4577754"/>
              <a:gd name="connsiteY1607" fmla="*/ 1171329 h 3307494"/>
              <a:gd name="connsiteX1608" fmla="*/ 808298 w 4577754"/>
              <a:gd name="connsiteY1608" fmla="*/ 1170459 h 3307494"/>
              <a:gd name="connsiteX1609" fmla="*/ 812065 w 4577754"/>
              <a:gd name="connsiteY1609" fmla="*/ 1178791 h 3307494"/>
              <a:gd name="connsiteX1610" fmla="*/ 819167 w 4577754"/>
              <a:gd name="connsiteY1610" fmla="*/ 1175976 h 3307494"/>
              <a:gd name="connsiteX1611" fmla="*/ 813074 w 4577754"/>
              <a:gd name="connsiteY1611" fmla="*/ 1158746 h 3307494"/>
              <a:gd name="connsiteX1612" fmla="*/ 829640 w 4577754"/>
              <a:gd name="connsiteY1612" fmla="*/ 1162018 h 3307494"/>
              <a:gd name="connsiteX1613" fmla="*/ 827761 w 4577754"/>
              <a:gd name="connsiteY1613" fmla="*/ 1157871 h 3307494"/>
              <a:gd name="connsiteX1614" fmla="*/ 826875 w 4577754"/>
              <a:gd name="connsiteY1614" fmla="*/ 1152734 h 3307494"/>
              <a:gd name="connsiteX1615" fmla="*/ 950921 w 4577754"/>
              <a:gd name="connsiteY1615" fmla="*/ 1148554 h 3307494"/>
              <a:gd name="connsiteX1616" fmla="*/ 951844 w 4577754"/>
              <a:gd name="connsiteY1616" fmla="*/ 1158000 h 3307494"/>
              <a:gd name="connsiteX1617" fmla="*/ 963624 w 4577754"/>
              <a:gd name="connsiteY1617" fmla="*/ 1172980 h 3307494"/>
              <a:gd name="connsiteX1618" fmla="*/ 960831 w 4577754"/>
              <a:gd name="connsiteY1618" fmla="*/ 1159341 h 3307494"/>
              <a:gd name="connsiteX1619" fmla="*/ 972667 w 4577754"/>
              <a:gd name="connsiteY1619" fmla="*/ 1159585 h 3307494"/>
              <a:gd name="connsiteX1620" fmla="*/ 977794 w 4577754"/>
              <a:gd name="connsiteY1620" fmla="*/ 1182109 h 3307494"/>
              <a:gd name="connsiteX1621" fmla="*/ 970282 w 4577754"/>
              <a:gd name="connsiteY1621" fmla="*/ 1165445 h 3307494"/>
              <a:gd name="connsiteX1622" fmla="*/ 963115 w 4577754"/>
              <a:gd name="connsiteY1622" fmla="*/ 1183001 h 3307494"/>
              <a:gd name="connsiteX1623" fmla="*/ 948929 w 4577754"/>
              <a:gd name="connsiteY1623" fmla="*/ 1173859 h 3307494"/>
              <a:gd name="connsiteX1624" fmla="*/ 950921 w 4577754"/>
              <a:gd name="connsiteY1624" fmla="*/ 1148554 h 3307494"/>
              <a:gd name="connsiteX1625" fmla="*/ 843211 w 4577754"/>
              <a:gd name="connsiteY1625" fmla="*/ 1147508 h 3307494"/>
              <a:gd name="connsiteX1626" fmla="*/ 852856 w 4577754"/>
              <a:gd name="connsiteY1626" fmla="*/ 1157759 h 3307494"/>
              <a:gd name="connsiteX1627" fmla="*/ 842444 w 4577754"/>
              <a:gd name="connsiteY1627" fmla="*/ 1156967 h 3307494"/>
              <a:gd name="connsiteX1628" fmla="*/ 843211 w 4577754"/>
              <a:gd name="connsiteY1628" fmla="*/ 1147508 h 3307494"/>
              <a:gd name="connsiteX1629" fmla="*/ 860883 w 4577754"/>
              <a:gd name="connsiteY1629" fmla="*/ 1141437 h 3307494"/>
              <a:gd name="connsiteX1630" fmla="*/ 869932 w 4577754"/>
              <a:gd name="connsiteY1630" fmla="*/ 1151033 h 3307494"/>
              <a:gd name="connsiteX1631" fmla="*/ 857124 w 4577754"/>
              <a:gd name="connsiteY1631" fmla="*/ 1156076 h 3307494"/>
              <a:gd name="connsiteX1632" fmla="*/ 861853 w 4577754"/>
              <a:gd name="connsiteY1632" fmla="*/ 1159126 h 3307494"/>
              <a:gd name="connsiteX1633" fmla="*/ 855208 w 4577754"/>
              <a:gd name="connsiteY1633" fmla="*/ 1166687 h 3307494"/>
              <a:gd name="connsiteX1634" fmla="*/ 852916 w 4577754"/>
              <a:gd name="connsiteY1634" fmla="*/ 1143031 h 3307494"/>
              <a:gd name="connsiteX1635" fmla="*/ 860883 w 4577754"/>
              <a:gd name="connsiteY1635" fmla="*/ 1141437 h 3307494"/>
              <a:gd name="connsiteX1636" fmla="*/ 808412 w 4577754"/>
              <a:gd name="connsiteY1636" fmla="*/ 1140965 h 3307494"/>
              <a:gd name="connsiteX1637" fmla="*/ 803184 w 4577754"/>
              <a:gd name="connsiteY1637" fmla="*/ 1147939 h 3307494"/>
              <a:gd name="connsiteX1638" fmla="*/ 808412 w 4577754"/>
              <a:gd name="connsiteY1638" fmla="*/ 1140965 h 3307494"/>
              <a:gd name="connsiteX1639" fmla="*/ 748920 w 4577754"/>
              <a:gd name="connsiteY1639" fmla="*/ 1136718 h 3307494"/>
              <a:gd name="connsiteX1640" fmla="*/ 741645 w 4577754"/>
              <a:gd name="connsiteY1640" fmla="*/ 1137847 h 3307494"/>
              <a:gd name="connsiteX1641" fmla="*/ 756777 w 4577754"/>
              <a:gd name="connsiteY1641" fmla="*/ 1141694 h 3307494"/>
              <a:gd name="connsiteX1642" fmla="*/ 748920 w 4577754"/>
              <a:gd name="connsiteY1642" fmla="*/ 1136718 h 3307494"/>
              <a:gd name="connsiteX1643" fmla="*/ 869992 w 4577754"/>
              <a:gd name="connsiteY1643" fmla="*/ 1136305 h 3307494"/>
              <a:gd name="connsiteX1644" fmla="*/ 880825 w 4577754"/>
              <a:gd name="connsiteY1644" fmla="*/ 1156581 h 3307494"/>
              <a:gd name="connsiteX1645" fmla="*/ 865716 w 4577754"/>
              <a:gd name="connsiteY1645" fmla="*/ 1137972 h 3307494"/>
              <a:gd name="connsiteX1646" fmla="*/ 869992 w 4577754"/>
              <a:gd name="connsiteY1646" fmla="*/ 1136305 h 3307494"/>
              <a:gd name="connsiteX1647" fmla="*/ 902979 w 4577754"/>
              <a:gd name="connsiteY1647" fmla="*/ 1134666 h 3307494"/>
              <a:gd name="connsiteX1648" fmla="*/ 913083 w 4577754"/>
              <a:gd name="connsiteY1648" fmla="*/ 1138925 h 3307494"/>
              <a:gd name="connsiteX1649" fmla="*/ 903571 w 4577754"/>
              <a:gd name="connsiteY1649" fmla="*/ 1147571 h 3307494"/>
              <a:gd name="connsiteX1650" fmla="*/ 902979 w 4577754"/>
              <a:gd name="connsiteY1650" fmla="*/ 1134666 h 3307494"/>
              <a:gd name="connsiteX1651" fmla="*/ 978004 w 4577754"/>
              <a:gd name="connsiteY1651" fmla="*/ 1123107 h 3307494"/>
              <a:gd name="connsiteX1652" fmla="*/ 975108 w 4577754"/>
              <a:gd name="connsiteY1652" fmla="*/ 1138987 h 3307494"/>
              <a:gd name="connsiteX1653" fmla="*/ 978004 w 4577754"/>
              <a:gd name="connsiteY1653" fmla="*/ 1123107 h 3307494"/>
              <a:gd name="connsiteX1654" fmla="*/ 1152034 w 4577754"/>
              <a:gd name="connsiteY1654" fmla="*/ 1117429 h 3307494"/>
              <a:gd name="connsiteX1655" fmla="*/ 1119266 w 4577754"/>
              <a:gd name="connsiteY1655" fmla="*/ 1131340 h 3307494"/>
              <a:gd name="connsiteX1656" fmla="*/ 1110257 w 4577754"/>
              <a:gd name="connsiteY1656" fmla="*/ 1129948 h 3307494"/>
              <a:gd name="connsiteX1657" fmla="*/ 1103621 w 4577754"/>
              <a:gd name="connsiteY1657" fmla="*/ 1137506 h 3307494"/>
              <a:gd name="connsiteX1658" fmla="*/ 1087495 w 4577754"/>
              <a:gd name="connsiteY1658" fmla="*/ 1138945 h 3307494"/>
              <a:gd name="connsiteX1659" fmla="*/ 1082812 w 4577754"/>
              <a:gd name="connsiteY1659" fmla="*/ 1134646 h 3307494"/>
              <a:gd name="connsiteX1660" fmla="*/ 1074483 w 4577754"/>
              <a:gd name="connsiteY1660" fmla="*/ 1141926 h 3307494"/>
              <a:gd name="connsiteX1661" fmla="*/ 1063347 w 4577754"/>
              <a:gd name="connsiteY1661" fmla="*/ 1153793 h 3307494"/>
              <a:gd name="connsiteX1662" fmla="*/ 1059326 w 4577754"/>
              <a:gd name="connsiteY1662" fmla="*/ 1155173 h 3307494"/>
              <a:gd name="connsiteX1663" fmla="*/ 997399 w 4577754"/>
              <a:gd name="connsiteY1663" fmla="*/ 1209297 h 3307494"/>
              <a:gd name="connsiteX1664" fmla="*/ 997236 w 4577754"/>
              <a:gd name="connsiteY1664" fmla="*/ 1213609 h 3307494"/>
              <a:gd name="connsiteX1665" fmla="*/ 993458 w 4577754"/>
              <a:gd name="connsiteY1665" fmla="*/ 1212741 h 3307494"/>
              <a:gd name="connsiteX1666" fmla="*/ 935760 w 4577754"/>
              <a:gd name="connsiteY1666" fmla="*/ 1263170 h 3307494"/>
              <a:gd name="connsiteX1667" fmla="*/ 838139 w 4577754"/>
              <a:gd name="connsiteY1667" fmla="*/ 1343744 h 3307494"/>
              <a:gd name="connsiteX1668" fmla="*/ 894081 w 4577754"/>
              <a:gd name="connsiteY1668" fmla="*/ 1323242 h 3307494"/>
              <a:gd name="connsiteX1669" fmla="*/ 904601 w 4577754"/>
              <a:gd name="connsiteY1669" fmla="*/ 1319096 h 3307494"/>
              <a:gd name="connsiteX1670" fmla="*/ 946589 w 4577754"/>
              <a:gd name="connsiteY1670" fmla="*/ 1282780 h 3307494"/>
              <a:gd name="connsiteX1671" fmla="*/ 986155 w 4577754"/>
              <a:gd name="connsiteY1671" fmla="*/ 1115540 h 3307494"/>
              <a:gd name="connsiteX1672" fmla="*/ 981839 w 4577754"/>
              <a:gd name="connsiteY1672" fmla="*/ 1116707 h 3307494"/>
              <a:gd name="connsiteX1673" fmla="*/ 997369 w 4577754"/>
              <a:gd name="connsiteY1673" fmla="*/ 1140006 h 3307494"/>
              <a:gd name="connsiteX1674" fmla="*/ 1001647 w 4577754"/>
              <a:gd name="connsiteY1674" fmla="*/ 1138318 h 3307494"/>
              <a:gd name="connsiteX1675" fmla="*/ 986155 w 4577754"/>
              <a:gd name="connsiteY1675" fmla="*/ 1115540 h 3307494"/>
              <a:gd name="connsiteX1676" fmla="*/ 936839 w 4577754"/>
              <a:gd name="connsiteY1676" fmla="*/ 1113824 h 3307494"/>
              <a:gd name="connsiteX1677" fmla="*/ 945341 w 4577754"/>
              <a:gd name="connsiteY1677" fmla="*/ 1121292 h 3307494"/>
              <a:gd name="connsiteX1678" fmla="*/ 941470 w 4577754"/>
              <a:gd name="connsiteY1678" fmla="*/ 1142429 h 3307494"/>
              <a:gd name="connsiteX1679" fmla="*/ 944366 w 4577754"/>
              <a:gd name="connsiteY1679" fmla="*/ 1126548 h 3307494"/>
              <a:gd name="connsiteX1680" fmla="*/ 937768 w 4577754"/>
              <a:gd name="connsiteY1680" fmla="*/ 1119356 h 3307494"/>
              <a:gd name="connsiteX1681" fmla="*/ 936839 w 4577754"/>
              <a:gd name="connsiteY1681" fmla="*/ 1113824 h 3307494"/>
              <a:gd name="connsiteX1682" fmla="*/ 826055 w 4577754"/>
              <a:gd name="connsiteY1682" fmla="*/ 1109481 h 3307494"/>
              <a:gd name="connsiteX1683" fmla="*/ 817977 w 4577754"/>
              <a:gd name="connsiteY1683" fmla="*/ 1117573 h 3307494"/>
              <a:gd name="connsiteX1684" fmla="*/ 808011 w 4577754"/>
              <a:gd name="connsiteY1684" fmla="*/ 1121502 h 3307494"/>
              <a:gd name="connsiteX1685" fmla="*/ 805112 w 4577754"/>
              <a:gd name="connsiteY1685" fmla="*/ 1137353 h 3307494"/>
              <a:gd name="connsiteX1686" fmla="*/ 796632 w 4577754"/>
              <a:gd name="connsiteY1686" fmla="*/ 1125984 h 3307494"/>
              <a:gd name="connsiteX1687" fmla="*/ 789968 w 4577754"/>
              <a:gd name="connsiteY1687" fmla="*/ 1133502 h 3307494"/>
              <a:gd name="connsiteX1688" fmla="*/ 803643 w 4577754"/>
              <a:gd name="connsiteY1688" fmla="*/ 1152663 h 3307494"/>
              <a:gd name="connsiteX1689" fmla="*/ 784186 w 4577754"/>
              <a:gd name="connsiteY1689" fmla="*/ 1165260 h 3307494"/>
              <a:gd name="connsiteX1690" fmla="*/ 799739 w 4577754"/>
              <a:gd name="connsiteY1690" fmla="*/ 1188590 h 3307494"/>
              <a:gd name="connsiteX1691" fmla="*/ 773682 w 4577754"/>
              <a:gd name="connsiteY1691" fmla="*/ 1193963 h 3307494"/>
              <a:gd name="connsiteX1692" fmla="*/ 777889 w 4577754"/>
              <a:gd name="connsiteY1692" fmla="*/ 1207007 h 3307494"/>
              <a:gd name="connsiteX1693" fmla="*/ 772191 w 4577754"/>
              <a:gd name="connsiteY1693" fmla="*/ 1209252 h 3307494"/>
              <a:gd name="connsiteX1694" fmla="*/ 766097 w 4577754"/>
              <a:gd name="connsiteY1694" fmla="*/ 1192022 h 3307494"/>
              <a:gd name="connsiteX1695" fmla="*/ 742841 w 4577754"/>
              <a:gd name="connsiteY1695" fmla="*/ 1211053 h 3307494"/>
              <a:gd name="connsiteX1696" fmla="*/ 747554 w 4577754"/>
              <a:gd name="connsiteY1696" fmla="*/ 1214068 h 3307494"/>
              <a:gd name="connsiteX1697" fmla="*/ 721946 w 4577754"/>
              <a:gd name="connsiteY1697" fmla="*/ 1224170 h 3307494"/>
              <a:gd name="connsiteX1698" fmla="*/ 719058 w 4577754"/>
              <a:gd name="connsiteY1698" fmla="*/ 1240068 h 3307494"/>
              <a:gd name="connsiteX1699" fmla="*/ 706760 w 4577754"/>
              <a:gd name="connsiteY1699" fmla="*/ 1235091 h 3307494"/>
              <a:gd name="connsiteX1700" fmla="*/ 707672 w 4577754"/>
              <a:gd name="connsiteY1700" fmla="*/ 1244533 h 3307494"/>
              <a:gd name="connsiteX1701" fmla="*/ 701019 w 4577754"/>
              <a:gd name="connsiteY1701" fmla="*/ 1252077 h 3307494"/>
              <a:gd name="connsiteX1702" fmla="*/ 714280 w 4577754"/>
              <a:gd name="connsiteY1702" fmla="*/ 1251772 h 3307494"/>
              <a:gd name="connsiteX1703" fmla="*/ 726061 w 4577754"/>
              <a:gd name="connsiteY1703" fmla="*/ 1266731 h 3307494"/>
              <a:gd name="connsiteX1704" fmla="*/ 727025 w 4577754"/>
              <a:gd name="connsiteY1704" fmla="*/ 1261449 h 3307494"/>
              <a:gd name="connsiteX1705" fmla="*/ 718528 w 4577754"/>
              <a:gd name="connsiteY1705" fmla="*/ 1250066 h 3307494"/>
              <a:gd name="connsiteX1706" fmla="*/ 804369 w 4577754"/>
              <a:gd name="connsiteY1706" fmla="*/ 1221139 h 3307494"/>
              <a:gd name="connsiteX1707" fmla="*/ 809993 w 4577754"/>
              <a:gd name="connsiteY1707" fmla="*/ 1233618 h 3307494"/>
              <a:gd name="connsiteX1708" fmla="*/ 834194 w 4577754"/>
              <a:gd name="connsiteY1708" fmla="*/ 1224076 h 3307494"/>
              <a:gd name="connsiteX1709" fmla="*/ 833286 w 4577754"/>
              <a:gd name="connsiteY1709" fmla="*/ 1214623 h 3307494"/>
              <a:gd name="connsiteX1710" fmla="*/ 849779 w 4577754"/>
              <a:gd name="connsiteY1710" fmla="*/ 1232639 h 3307494"/>
              <a:gd name="connsiteX1711" fmla="*/ 845106 w 4577754"/>
              <a:gd name="connsiteY1711" fmla="*/ 1214853 h 3307494"/>
              <a:gd name="connsiteX1712" fmla="*/ 853145 w 4577754"/>
              <a:gd name="connsiteY1712" fmla="*/ 1221510 h 3307494"/>
              <a:gd name="connsiteX1713" fmla="*/ 855887 w 4577754"/>
              <a:gd name="connsiteY1713" fmla="*/ 1249874 h 3307494"/>
              <a:gd name="connsiteX1714" fmla="*/ 841207 w 4577754"/>
              <a:gd name="connsiteY1714" fmla="*/ 1250766 h 3307494"/>
              <a:gd name="connsiteX1715" fmla="*/ 839838 w 4577754"/>
              <a:gd name="connsiteY1715" fmla="*/ 1236577 h 3307494"/>
              <a:gd name="connsiteX1716" fmla="*/ 838369 w 4577754"/>
              <a:gd name="connsiteY1716" fmla="*/ 1251889 h 3307494"/>
              <a:gd name="connsiteX1717" fmla="*/ 826978 w 4577754"/>
              <a:gd name="connsiteY1717" fmla="*/ 1256365 h 3307494"/>
              <a:gd name="connsiteX1718" fmla="*/ 827488 w 4577754"/>
              <a:gd name="connsiteY1718" fmla="*/ 1246366 h 3307494"/>
              <a:gd name="connsiteX1719" fmla="*/ 822714 w 4577754"/>
              <a:gd name="connsiteY1719" fmla="*/ 1258057 h 3307494"/>
              <a:gd name="connsiteX1720" fmla="*/ 798534 w 4577754"/>
              <a:gd name="connsiteY1720" fmla="*/ 1267620 h 3307494"/>
              <a:gd name="connsiteX1721" fmla="*/ 782923 w 4577754"/>
              <a:gd name="connsiteY1721" fmla="*/ 1259027 h 3307494"/>
              <a:gd name="connsiteX1722" fmla="*/ 783838 w 4577754"/>
              <a:gd name="connsiteY1722" fmla="*/ 1268499 h 3307494"/>
              <a:gd name="connsiteX1723" fmla="*/ 740700 w 4577754"/>
              <a:gd name="connsiteY1723" fmla="*/ 1280611 h 3307494"/>
              <a:gd name="connsiteX1724" fmla="*/ 744048 w 4577754"/>
              <a:gd name="connsiteY1724" fmla="*/ 1269468 h 3307494"/>
              <a:gd name="connsiteX1725" fmla="*/ 736882 w 4577754"/>
              <a:gd name="connsiteY1725" fmla="*/ 1287002 h 3307494"/>
              <a:gd name="connsiteX1726" fmla="*/ 686628 w 4577754"/>
              <a:gd name="connsiteY1726" fmla="*/ 1301925 h 3307494"/>
              <a:gd name="connsiteX1727" fmla="*/ 679582 w 4577754"/>
              <a:gd name="connsiteY1727" fmla="*/ 1290003 h 3307494"/>
              <a:gd name="connsiteX1728" fmla="*/ 677650 w 4577754"/>
              <a:gd name="connsiteY1728" fmla="*/ 1300581 h 3307494"/>
              <a:gd name="connsiteX1729" fmla="*/ 641614 w 4577754"/>
              <a:gd name="connsiteY1729" fmla="*/ 1309878 h 3307494"/>
              <a:gd name="connsiteX1730" fmla="*/ 626425 w 4577754"/>
              <a:gd name="connsiteY1730" fmla="*/ 1320768 h 3307494"/>
              <a:gd name="connsiteX1731" fmla="*/ 613175 w 4577754"/>
              <a:gd name="connsiteY1731" fmla="*/ 1321120 h 3307494"/>
              <a:gd name="connsiteX1732" fmla="*/ 607936 w 4577754"/>
              <a:gd name="connsiteY1732" fmla="*/ 1328069 h 3307494"/>
              <a:gd name="connsiteX1733" fmla="*/ 598480 w 4577754"/>
              <a:gd name="connsiteY1733" fmla="*/ 1321978 h 3307494"/>
              <a:gd name="connsiteX1734" fmla="*/ 585169 w 4577754"/>
              <a:gd name="connsiteY1734" fmla="*/ 1337058 h 3307494"/>
              <a:gd name="connsiteX1735" fmla="*/ 586076 w 4577754"/>
              <a:gd name="connsiteY1735" fmla="*/ 1346512 h 3307494"/>
              <a:gd name="connsiteX1736" fmla="*/ 574235 w 4577754"/>
              <a:gd name="connsiteY1736" fmla="*/ 1346259 h 3307494"/>
              <a:gd name="connsiteX1737" fmla="*/ 567591 w 4577754"/>
              <a:gd name="connsiteY1737" fmla="*/ 1353800 h 3307494"/>
              <a:gd name="connsiteX1738" fmla="*/ 553871 w 4577754"/>
              <a:gd name="connsiteY1738" fmla="*/ 1349400 h 3307494"/>
              <a:gd name="connsiteX1739" fmla="*/ 560018 w 4577754"/>
              <a:gd name="connsiteY1739" fmla="*/ 1351885 h 3307494"/>
              <a:gd name="connsiteX1740" fmla="*/ 553357 w 4577754"/>
              <a:gd name="connsiteY1740" fmla="*/ 1359412 h 3307494"/>
              <a:gd name="connsiteX1741" fmla="*/ 497871 w 4577754"/>
              <a:gd name="connsiteY1741" fmla="*/ 1381322 h 3307494"/>
              <a:gd name="connsiteX1742" fmla="*/ 469424 w 4577754"/>
              <a:gd name="connsiteY1742" fmla="*/ 1392547 h 3307494"/>
              <a:gd name="connsiteX1743" fmla="*/ 461847 w 4577754"/>
              <a:gd name="connsiteY1743" fmla="*/ 1390623 h 3307494"/>
              <a:gd name="connsiteX1744" fmla="*/ 444304 w 4577754"/>
              <a:gd name="connsiteY1744" fmla="*/ 1392608 h 3307494"/>
              <a:gd name="connsiteX1745" fmla="*/ 430989 w 4577754"/>
              <a:gd name="connsiteY1745" fmla="*/ 1407679 h 3307494"/>
              <a:gd name="connsiteX1746" fmla="*/ 433383 w 4577754"/>
              <a:gd name="connsiteY1746" fmla="*/ 1401836 h 3307494"/>
              <a:gd name="connsiteX1747" fmla="*/ 429572 w 4577754"/>
              <a:gd name="connsiteY1747" fmla="*/ 1408245 h 3307494"/>
              <a:gd name="connsiteX1748" fmla="*/ 414436 w 4577754"/>
              <a:gd name="connsiteY1748" fmla="*/ 1404390 h 3307494"/>
              <a:gd name="connsiteX1749" fmla="*/ 419158 w 4577754"/>
              <a:gd name="connsiteY1749" fmla="*/ 1407444 h 3307494"/>
              <a:gd name="connsiteX1750" fmla="*/ 395428 w 4577754"/>
              <a:gd name="connsiteY1750" fmla="*/ 1421715 h 3307494"/>
              <a:gd name="connsiteX1751" fmla="*/ 366576 w 4577754"/>
              <a:gd name="connsiteY1751" fmla="*/ 1413469 h 3307494"/>
              <a:gd name="connsiteX1752" fmla="*/ 379773 w 4577754"/>
              <a:gd name="connsiteY1752" fmla="*/ 1427884 h 3307494"/>
              <a:gd name="connsiteX1753" fmla="*/ 365049 w 4577754"/>
              <a:gd name="connsiteY1753" fmla="*/ 1443538 h 3307494"/>
              <a:gd name="connsiteX1754" fmla="*/ 344206 w 4577754"/>
              <a:gd name="connsiteY1754" fmla="*/ 1441932 h 3307494"/>
              <a:gd name="connsiteX1755" fmla="*/ 346587 w 4577754"/>
              <a:gd name="connsiteY1755" fmla="*/ 1436063 h 3307494"/>
              <a:gd name="connsiteX1756" fmla="*/ 346547 w 4577754"/>
              <a:gd name="connsiteY1756" fmla="*/ 1450835 h 3307494"/>
              <a:gd name="connsiteX1757" fmla="*/ 337092 w 4577754"/>
              <a:gd name="connsiteY1757" fmla="*/ 1444721 h 3307494"/>
              <a:gd name="connsiteX1758" fmla="*/ 308143 w 4577754"/>
              <a:gd name="connsiteY1758" fmla="*/ 1465984 h 3307494"/>
              <a:gd name="connsiteX1759" fmla="*/ 295831 w 4577754"/>
              <a:gd name="connsiteY1759" fmla="*/ 1461002 h 3307494"/>
              <a:gd name="connsiteX1760" fmla="*/ 305291 w 4577754"/>
              <a:gd name="connsiteY1760" fmla="*/ 1467123 h 3307494"/>
              <a:gd name="connsiteX1761" fmla="*/ 265449 w 4577754"/>
              <a:gd name="connsiteY1761" fmla="*/ 1482817 h 3307494"/>
              <a:gd name="connsiteX1762" fmla="*/ 258374 w 4577754"/>
              <a:gd name="connsiteY1762" fmla="*/ 1470877 h 3307494"/>
              <a:gd name="connsiteX1763" fmla="*/ 259747 w 4577754"/>
              <a:gd name="connsiteY1763" fmla="*/ 1485053 h 3307494"/>
              <a:gd name="connsiteX1764" fmla="*/ 241260 w 4577754"/>
              <a:gd name="connsiteY1764" fmla="*/ 1492384 h 3307494"/>
              <a:gd name="connsiteX1765" fmla="*/ 206646 w 4577754"/>
              <a:gd name="connsiteY1765" fmla="*/ 1501102 h 3307494"/>
              <a:gd name="connsiteX1766" fmla="*/ 200000 w 4577754"/>
              <a:gd name="connsiteY1766" fmla="*/ 1508664 h 3307494"/>
              <a:gd name="connsiteX1767" fmla="*/ 151618 w 4577754"/>
              <a:gd name="connsiteY1767" fmla="*/ 1527737 h 3307494"/>
              <a:gd name="connsiteX1768" fmla="*/ 142575 w 4577754"/>
              <a:gd name="connsiteY1768" fmla="*/ 1541134 h 3307494"/>
              <a:gd name="connsiteX1769" fmla="*/ 115542 w 4577754"/>
              <a:gd name="connsiteY1769" fmla="*/ 1551784 h 3307494"/>
              <a:gd name="connsiteX1770" fmla="*/ 86580 w 4577754"/>
              <a:gd name="connsiteY1770" fmla="*/ 1573042 h 3307494"/>
              <a:gd name="connsiteX1771" fmla="*/ 78999 w 4577754"/>
              <a:gd name="connsiteY1771" fmla="*/ 1571110 h 3307494"/>
              <a:gd name="connsiteX1772" fmla="*/ 75189 w 4577754"/>
              <a:gd name="connsiteY1772" fmla="*/ 1577519 h 3307494"/>
              <a:gd name="connsiteX1773" fmla="*/ 65696 w 4577754"/>
              <a:gd name="connsiteY1773" fmla="*/ 1586186 h 3307494"/>
              <a:gd name="connsiteX1774" fmla="*/ 28697 w 4577754"/>
              <a:gd name="connsiteY1774" fmla="*/ 1600766 h 3307494"/>
              <a:gd name="connsiteX1775" fmla="*/ 22599 w 4577754"/>
              <a:gd name="connsiteY1775" fmla="*/ 1583527 h 3307494"/>
              <a:gd name="connsiteX1776" fmla="*/ 33990 w 4577754"/>
              <a:gd name="connsiteY1776" fmla="*/ 1579050 h 3307494"/>
              <a:gd name="connsiteX1777" fmla="*/ 26025 w 4577754"/>
              <a:gd name="connsiteY1777" fmla="*/ 1557648 h 3307494"/>
              <a:gd name="connsiteX1778" fmla="*/ 25510 w 4577754"/>
              <a:gd name="connsiteY1778" fmla="*/ 1567660 h 3307494"/>
              <a:gd name="connsiteX1779" fmla="*/ 18902 w 4577754"/>
              <a:gd name="connsiteY1779" fmla="*/ 1560441 h 3307494"/>
              <a:gd name="connsiteX1780" fmla="*/ 16517 w 4577754"/>
              <a:gd name="connsiteY1780" fmla="*/ 1566302 h 3307494"/>
              <a:gd name="connsiteX1781" fmla="*/ 5592 w 4577754"/>
              <a:gd name="connsiteY1781" fmla="*/ 1560779 h 3307494"/>
              <a:gd name="connsiteX1782" fmla="*/ 7512 w 4577754"/>
              <a:gd name="connsiteY1782" fmla="*/ 1550175 h 3307494"/>
              <a:gd name="connsiteX1783" fmla="*/ 0 w 4577754"/>
              <a:gd name="connsiteY1783" fmla="*/ 1533512 h 3307494"/>
              <a:gd name="connsiteX1784" fmla="*/ 13323 w 4577754"/>
              <a:gd name="connsiteY1784" fmla="*/ 1518457 h 3307494"/>
              <a:gd name="connsiteX1785" fmla="*/ 36133 w 4577754"/>
              <a:gd name="connsiteY1785" fmla="*/ 1494706 h 3307494"/>
              <a:gd name="connsiteX1786" fmla="*/ 42292 w 4577754"/>
              <a:gd name="connsiteY1786" fmla="*/ 1497217 h 3307494"/>
              <a:gd name="connsiteX1787" fmla="*/ 77457 w 4577754"/>
              <a:gd name="connsiteY1787" fmla="*/ 1463707 h 3307494"/>
              <a:gd name="connsiteX1788" fmla="*/ 87865 w 4577754"/>
              <a:gd name="connsiteY1788" fmla="*/ 1464490 h 3307494"/>
              <a:gd name="connsiteX1789" fmla="*/ 89797 w 4577754"/>
              <a:gd name="connsiteY1789" fmla="*/ 1453913 h 3307494"/>
              <a:gd name="connsiteX1790" fmla="*/ 98794 w 4577754"/>
              <a:gd name="connsiteY1790" fmla="*/ 1455280 h 3307494"/>
              <a:gd name="connsiteX1791" fmla="*/ 129630 w 4577754"/>
              <a:gd name="connsiteY1791" fmla="*/ 1438202 h 3307494"/>
              <a:gd name="connsiteX1792" fmla="*/ 140464 w 4577754"/>
              <a:gd name="connsiteY1792" fmla="*/ 1458478 h 3307494"/>
              <a:gd name="connsiteX1793" fmla="*/ 131056 w 4577754"/>
              <a:gd name="connsiteY1793" fmla="*/ 1437632 h 3307494"/>
              <a:gd name="connsiteX1794" fmla="*/ 145342 w 4577754"/>
              <a:gd name="connsiteY1794" fmla="*/ 1417275 h 3307494"/>
              <a:gd name="connsiteX1795" fmla="*/ 152928 w 4577754"/>
              <a:gd name="connsiteY1795" fmla="*/ 1419216 h 3307494"/>
              <a:gd name="connsiteX1796" fmla="*/ 162885 w 4577754"/>
              <a:gd name="connsiteY1796" fmla="*/ 1415291 h 3307494"/>
              <a:gd name="connsiteX1797" fmla="*/ 162472 w 4577754"/>
              <a:gd name="connsiteY1797" fmla="*/ 1395803 h 3307494"/>
              <a:gd name="connsiteX1798" fmla="*/ 147383 w 4577754"/>
              <a:gd name="connsiteY1798" fmla="*/ 1377216 h 3307494"/>
              <a:gd name="connsiteX1799" fmla="*/ 155813 w 4577754"/>
              <a:gd name="connsiteY1799" fmla="*/ 1403361 h 3307494"/>
              <a:gd name="connsiteX1800" fmla="*/ 143978 w 4577754"/>
              <a:gd name="connsiteY1800" fmla="*/ 1403096 h 3307494"/>
              <a:gd name="connsiteX1801" fmla="*/ 136454 w 4577754"/>
              <a:gd name="connsiteY1801" fmla="*/ 1386427 h 3307494"/>
              <a:gd name="connsiteX1802" fmla="*/ 140612 w 4577754"/>
              <a:gd name="connsiteY1802" fmla="*/ 1414246 h 3307494"/>
              <a:gd name="connsiteX1803" fmla="*/ 134523 w 4577754"/>
              <a:gd name="connsiteY1803" fmla="*/ 1397004 h 3307494"/>
              <a:gd name="connsiteX1804" fmla="*/ 125018 w 4577754"/>
              <a:gd name="connsiteY1804" fmla="*/ 1405667 h 3307494"/>
              <a:gd name="connsiteX1805" fmla="*/ 116888 w 4577754"/>
              <a:gd name="connsiteY1805" fmla="*/ 1428505 h 3307494"/>
              <a:gd name="connsiteX1806" fmla="*/ 119774 w 4577754"/>
              <a:gd name="connsiteY1806" fmla="*/ 1412627 h 3307494"/>
              <a:gd name="connsiteX1807" fmla="*/ 108456 w 4577754"/>
              <a:gd name="connsiteY1807" fmla="*/ 1402381 h 3307494"/>
              <a:gd name="connsiteX1808" fmla="*/ 113631 w 4577754"/>
              <a:gd name="connsiteY1808" fmla="*/ 1410152 h 3307494"/>
              <a:gd name="connsiteX1809" fmla="*/ 111266 w 4577754"/>
              <a:gd name="connsiteY1809" fmla="*/ 1416035 h 3307494"/>
              <a:gd name="connsiteX1810" fmla="*/ 107902 w 4577754"/>
              <a:gd name="connsiteY1810" fmla="*/ 1427142 h 3307494"/>
              <a:gd name="connsiteX1811" fmla="*/ 108408 w 4577754"/>
              <a:gd name="connsiteY1811" fmla="*/ 1417135 h 3307494"/>
              <a:gd name="connsiteX1812" fmla="*/ 103751 w 4577754"/>
              <a:gd name="connsiteY1812" fmla="*/ 1399362 h 3307494"/>
              <a:gd name="connsiteX1813" fmla="*/ 85747 w 4577754"/>
              <a:gd name="connsiteY1813" fmla="*/ 1396611 h 3307494"/>
              <a:gd name="connsiteX1814" fmla="*/ 98499 w 4577754"/>
              <a:gd name="connsiteY1814" fmla="*/ 1406306 h 3307494"/>
              <a:gd name="connsiteX1815" fmla="*/ 102205 w 4577754"/>
              <a:gd name="connsiteY1815" fmla="*/ 1429388 h 3307494"/>
              <a:gd name="connsiteX1816" fmla="*/ 91380 w 4577754"/>
              <a:gd name="connsiteY1816" fmla="*/ 1409108 h 3307494"/>
              <a:gd name="connsiteX1817" fmla="*/ 73918 w 4577754"/>
              <a:gd name="connsiteY1817" fmla="*/ 1396385 h 3307494"/>
              <a:gd name="connsiteX1818" fmla="*/ 75384 w 4577754"/>
              <a:gd name="connsiteY1818" fmla="*/ 1381066 h 3307494"/>
              <a:gd name="connsiteX1819" fmla="*/ 64572 w 4577754"/>
              <a:gd name="connsiteY1819" fmla="*/ 1360790 h 3307494"/>
              <a:gd name="connsiteX1820" fmla="*/ 74542 w 4577754"/>
              <a:gd name="connsiteY1820" fmla="*/ 1356871 h 3307494"/>
              <a:gd name="connsiteX1821" fmla="*/ 78352 w 4577754"/>
              <a:gd name="connsiteY1821" fmla="*/ 1350462 h 3307494"/>
              <a:gd name="connsiteX1822" fmla="*/ 103450 w 4577754"/>
              <a:gd name="connsiteY1822" fmla="*/ 1350379 h 3307494"/>
              <a:gd name="connsiteX1823" fmla="*/ 107257 w 4577754"/>
              <a:gd name="connsiteY1823" fmla="*/ 1343962 h 3307494"/>
              <a:gd name="connsiteX1824" fmla="*/ 141860 w 4577754"/>
              <a:gd name="connsiteY1824" fmla="*/ 1335217 h 3307494"/>
              <a:gd name="connsiteX1825" fmla="*/ 155126 w 4577754"/>
              <a:gd name="connsiteY1825" fmla="*/ 1334921 h 3307494"/>
              <a:gd name="connsiteX1826" fmla="*/ 237078 w 4577754"/>
              <a:gd name="connsiteY1826" fmla="*/ 1327117 h 3307494"/>
              <a:gd name="connsiteX1827" fmla="*/ 246530 w 4577754"/>
              <a:gd name="connsiteY1827" fmla="*/ 1333199 h 3307494"/>
              <a:gd name="connsiteX1828" fmla="*/ 262177 w 4577754"/>
              <a:gd name="connsiteY1828" fmla="*/ 1327014 h 3307494"/>
              <a:gd name="connsiteX1829" fmla="*/ 273573 w 4577754"/>
              <a:gd name="connsiteY1829" fmla="*/ 1322545 h 3307494"/>
              <a:gd name="connsiteX1830" fmla="*/ 286308 w 4577754"/>
              <a:gd name="connsiteY1830" fmla="*/ 1332225 h 3307494"/>
              <a:gd name="connsiteX1831" fmla="*/ 307199 w 4577754"/>
              <a:gd name="connsiteY1831" fmla="*/ 1319078 h 3307494"/>
              <a:gd name="connsiteX1832" fmla="*/ 309989 w 4577754"/>
              <a:gd name="connsiteY1832" fmla="*/ 1332709 h 3307494"/>
              <a:gd name="connsiteX1833" fmla="*/ 315739 w 4577754"/>
              <a:gd name="connsiteY1833" fmla="*/ 1315719 h 3307494"/>
              <a:gd name="connsiteX1834" fmla="*/ 337930 w 4577754"/>
              <a:gd name="connsiteY1834" fmla="*/ 1331492 h 3307494"/>
              <a:gd name="connsiteX1835" fmla="*/ 358364 w 4577754"/>
              <a:gd name="connsiteY1835" fmla="*/ 1313640 h 3307494"/>
              <a:gd name="connsiteX1836" fmla="*/ 366382 w 4577754"/>
              <a:gd name="connsiteY1836" fmla="*/ 1320253 h 3307494"/>
              <a:gd name="connsiteX1837" fmla="*/ 368775 w 4577754"/>
              <a:gd name="connsiteY1837" fmla="*/ 1314410 h 3307494"/>
              <a:gd name="connsiteX1838" fmla="*/ 400032 w 4577754"/>
              <a:gd name="connsiteY1838" fmla="*/ 1316839 h 3307494"/>
              <a:gd name="connsiteX1839" fmla="*/ 403389 w 4577754"/>
              <a:gd name="connsiteY1839" fmla="*/ 1305691 h 3307494"/>
              <a:gd name="connsiteX1840" fmla="*/ 410444 w 4577754"/>
              <a:gd name="connsiteY1840" fmla="*/ 1317609 h 3307494"/>
              <a:gd name="connsiteX1841" fmla="*/ 430363 w 4577754"/>
              <a:gd name="connsiteY1841" fmla="*/ 1309769 h 3307494"/>
              <a:gd name="connsiteX1842" fmla="*/ 428018 w 4577754"/>
              <a:gd name="connsiteY1842" fmla="*/ 1300858 h 3307494"/>
              <a:gd name="connsiteX1843" fmla="*/ 443155 w 4577754"/>
              <a:gd name="connsiteY1843" fmla="*/ 1304713 h 3307494"/>
              <a:gd name="connsiteX1844" fmla="*/ 443657 w 4577754"/>
              <a:gd name="connsiteY1844" fmla="*/ 1294675 h 3307494"/>
              <a:gd name="connsiteX1845" fmla="*/ 463080 w 4577754"/>
              <a:gd name="connsiteY1845" fmla="*/ 1296839 h 3307494"/>
              <a:gd name="connsiteX1846" fmla="*/ 474009 w 4577754"/>
              <a:gd name="connsiteY1846" fmla="*/ 1287628 h 3307494"/>
              <a:gd name="connsiteX1847" fmla="*/ 478795 w 4577754"/>
              <a:gd name="connsiteY1847" fmla="*/ 1275941 h 3307494"/>
              <a:gd name="connsiteX1848" fmla="*/ 508664 w 4577754"/>
              <a:gd name="connsiteY1848" fmla="*/ 1264138 h 3307494"/>
              <a:gd name="connsiteX1849" fmla="*/ 531442 w 4577754"/>
              <a:gd name="connsiteY1849" fmla="*/ 1255175 h 3307494"/>
              <a:gd name="connsiteX1850" fmla="*/ 533361 w 4577754"/>
              <a:gd name="connsiteY1850" fmla="*/ 1244573 h 3307494"/>
              <a:gd name="connsiteX1851" fmla="*/ 539521 w 4577754"/>
              <a:gd name="connsiteY1851" fmla="*/ 1247061 h 3307494"/>
              <a:gd name="connsiteX1852" fmla="*/ 547138 w 4577754"/>
              <a:gd name="connsiteY1852" fmla="*/ 1234235 h 3307494"/>
              <a:gd name="connsiteX1853" fmla="*/ 573196 w 4577754"/>
              <a:gd name="connsiteY1853" fmla="*/ 1228840 h 3307494"/>
              <a:gd name="connsiteX1854" fmla="*/ 575580 w 4577754"/>
              <a:gd name="connsiteY1854" fmla="*/ 1223001 h 3307494"/>
              <a:gd name="connsiteX1855" fmla="*/ 584595 w 4577754"/>
              <a:gd name="connsiteY1855" fmla="*/ 1224380 h 3307494"/>
              <a:gd name="connsiteX1856" fmla="*/ 586515 w 4577754"/>
              <a:gd name="connsiteY1856" fmla="*/ 1213777 h 3307494"/>
              <a:gd name="connsiteX1857" fmla="*/ 592670 w 4577754"/>
              <a:gd name="connsiteY1857" fmla="*/ 1216279 h 3307494"/>
              <a:gd name="connsiteX1858" fmla="*/ 596468 w 4577754"/>
              <a:gd name="connsiteY1858" fmla="*/ 1209844 h 3307494"/>
              <a:gd name="connsiteX1859" fmla="*/ 629199 w 4577754"/>
              <a:gd name="connsiteY1859" fmla="*/ 1196948 h 3307494"/>
              <a:gd name="connsiteX1860" fmla="*/ 635347 w 4577754"/>
              <a:gd name="connsiteY1860" fmla="*/ 1199433 h 3307494"/>
              <a:gd name="connsiteX1861" fmla="*/ 653383 w 4577754"/>
              <a:gd name="connsiteY1861" fmla="*/ 1187416 h 3307494"/>
              <a:gd name="connsiteX1862" fmla="*/ 675691 w 4577754"/>
              <a:gd name="connsiteY1862" fmla="*/ 1173702 h 3307494"/>
              <a:gd name="connsiteX1863" fmla="*/ 677065 w 4577754"/>
              <a:gd name="connsiteY1863" fmla="*/ 1187878 h 3307494"/>
              <a:gd name="connsiteX1864" fmla="*/ 677113 w 4577754"/>
              <a:gd name="connsiteY1864" fmla="*/ 1173124 h 3307494"/>
              <a:gd name="connsiteX1865" fmla="*/ 693222 w 4577754"/>
              <a:gd name="connsiteY1865" fmla="*/ 1171671 h 3307494"/>
              <a:gd name="connsiteX1866" fmla="*/ 691848 w 4577754"/>
              <a:gd name="connsiteY1866" fmla="*/ 1157496 h 3307494"/>
              <a:gd name="connsiteX1867" fmla="*/ 731692 w 4577754"/>
              <a:gd name="connsiteY1867" fmla="*/ 1141781 h 3307494"/>
              <a:gd name="connsiteX1868" fmla="*/ 736482 w 4577754"/>
              <a:gd name="connsiteY1868" fmla="*/ 1130082 h 3307494"/>
              <a:gd name="connsiteX1869" fmla="*/ 765387 w 4577754"/>
              <a:gd name="connsiteY1869" fmla="*/ 1123582 h 3307494"/>
              <a:gd name="connsiteX1870" fmla="*/ 772052 w 4577754"/>
              <a:gd name="connsiteY1870" fmla="*/ 1116064 h 3307494"/>
              <a:gd name="connsiteX1871" fmla="*/ 782921 w 4577754"/>
              <a:gd name="connsiteY1871" fmla="*/ 1121581 h 3307494"/>
              <a:gd name="connsiteX1872" fmla="*/ 788144 w 4577754"/>
              <a:gd name="connsiteY1872" fmla="*/ 1114597 h 3307494"/>
              <a:gd name="connsiteX1873" fmla="*/ 826055 w 4577754"/>
              <a:gd name="connsiteY1873" fmla="*/ 1109481 h 3307494"/>
              <a:gd name="connsiteX1874" fmla="*/ 1013587 w 4577754"/>
              <a:gd name="connsiteY1874" fmla="*/ 1109093 h 3307494"/>
              <a:gd name="connsiteX1875" fmla="*/ 1016835 w 4577754"/>
              <a:gd name="connsiteY1875" fmla="*/ 1127428 h 3307494"/>
              <a:gd name="connsiteX1876" fmla="*/ 1010696 w 4577754"/>
              <a:gd name="connsiteY1876" fmla="*/ 1124961 h 3307494"/>
              <a:gd name="connsiteX1877" fmla="*/ 1013587 w 4577754"/>
              <a:gd name="connsiteY1877" fmla="*/ 1109093 h 3307494"/>
              <a:gd name="connsiteX1878" fmla="*/ 4147225 w 4577754"/>
              <a:gd name="connsiteY1878" fmla="*/ 1108157 h 3307494"/>
              <a:gd name="connsiteX1879" fmla="*/ 4139022 w 4577754"/>
              <a:gd name="connsiteY1879" fmla="*/ 1112605 h 3307494"/>
              <a:gd name="connsiteX1880" fmla="*/ 4141367 w 4577754"/>
              <a:gd name="connsiteY1880" fmla="*/ 1114843 h 3307494"/>
              <a:gd name="connsiteX1881" fmla="*/ 4155751 w 4577754"/>
              <a:gd name="connsiteY1881" fmla="*/ 1106894 h 3307494"/>
              <a:gd name="connsiteX1882" fmla="*/ 4151733 w 4577754"/>
              <a:gd name="connsiteY1882" fmla="*/ 1107477 h 3307494"/>
              <a:gd name="connsiteX1883" fmla="*/ 4143859 w 4577754"/>
              <a:gd name="connsiteY1883" fmla="*/ 1117219 h 3307494"/>
              <a:gd name="connsiteX1884" fmla="*/ 4150852 w 4577754"/>
              <a:gd name="connsiteY1884" fmla="*/ 1123891 h 3307494"/>
              <a:gd name="connsiteX1885" fmla="*/ 4155751 w 4577754"/>
              <a:gd name="connsiteY1885" fmla="*/ 1106894 h 3307494"/>
              <a:gd name="connsiteX1886" fmla="*/ 904382 w 4577754"/>
              <a:gd name="connsiteY1886" fmla="*/ 1098457 h 3307494"/>
              <a:gd name="connsiteX1887" fmla="*/ 912731 w 4577754"/>
              <a:gd name="connsiteY1887" fmla="*/ 1104710 h 3307494"/>
              <a:gd name="connsiteX1888" fmla="*/ 919853 w 4577754"/>
              <a:gd name="connsiteY1888" fmla="*/ 1101916 h 3307494"/>
              <a:gd name="connsiteX1889" fmla="*/ 900886 w 4577754"/>
              <a:gd name="connsiteY1889" fmla="*/ 1104470 h 3307494"/>
              <a:gd name="connsiteX1890" fmla="*/ 904382 w 4577754"/>
              <a:gd name="connsiteY1890" fmla="*/ 1098457 h 3307494"/>
              <a:gd name="connsiteX1891" fmla="*/ 4115540 w 4577754"/>
              <a:gd name="connsiteY1891" fmla="*/ 1090173 h 3307494"/>
              <a:gd name="connsiteX1892" fmla="*/ 4117699 w 4577754"/>
              <a:gd name="connsiteY1892" fmla="*/ 1100722 h 3307494"/>
              <a:gd name="connsiteX1893" fmla="*/ 4124969 w 4577754"/>
              <a:gd name="connsiteY1893" fmla="*/ 1094524 h 3307494"/>
              <a:gd name="connsiteX1894" fmla="*/ 4115540 w 4577754"/>
              <a:gd name="connsiteY1894" fmla="*/ 1090173 h 3307494"/>
              <a:gd name="connsiteX1895" fmla="*/ 1096676 w 4577754"/>
              <a:gd name="connsiteY1895" fmla="*/ 1090083 h 3307494"/>
              <a:gd name="connsiteX1896" fmla="*/ 1095032 w 4577754"/>
              <a:gd name="connsiteY1896" fmla="*/ 1091178 h 3307494"/>
              <a:gd name="connsiteX1897" fmla="*/ 1093455 w 4577754"/>
              <a:gd name="connsiteY1897" fmla="*/ 1092883 h 3307494"/>
              <a:gd name="connsiteX1898" fmla="*/ 1097863 w 4577754"/>
              <a:gd name="connsiteY1898" fmla="*/ 1101429 h 3307494"/>
              <a:gd name="connsiteX1899" fmla="*/ 1102290 w 4577754"/>
              <a:gd name="connsiteY1899" fmla="*/ 1097437 h 3307494"/>
              <a:gd name="connsiteX1900" fmla="*/ 1100857 w 4577754"/>
              <a:gd name="connsiteY1900" fmla="*/ 1095139 h 3307494"/>
              <a:gd name="connsiteX1901" fmla="*/ 1096676 w 4577754"/>
              <a:gd name="connsiteY1901" fmla="*/ 1090083 h 3307494"/>
              <a:gd name="connsiteX1902" fmla="*/ 977211 w 4577754"/>
              <a:gd name="connsiteY1902" fmla="*/ 1084158 h 3307494"/>
              <a:gd name="connsiteX1903" fmla="*/ 971496 w 4577754"/>
              <a:gd name="connsiteY1903" fmla="*/ 1086389 h 3307494"/>
              <a:gd name="connsiteX1904" fmla="*/ 988488 w 4577754"/>
              <a:gd name="connsiteY1904" fmla="*/ 1109175 h 3307494"/>
              <a:gd name="connsiteX1905" fmla="*/ 977211 w 4577754"/>
              <a:gd name="connsiteY1905" fmla="*/ 1084158 h 3307494"/>
              <a:gd name="connsiteX1906" fmla="*/ 953533 w 4577754"/>
              <a:gd name="connsiteY1906" fmla="*/ 1083704 h 3307494"/>
              <a:gd name="connsiteX1907" fmla="*/ 951593 w 4577754"/>
              <a:gd name="connsiteY1907" fmla="*/ 1094264 h 3307494"/>
              <a:gd name="connsiteX1908" fmla="*/ 962414 w 4577754"/>
              <a:gd name="connsiteY1908" fmla="*/ 1114535 h 3307494"/>
              <a:gd name="connsiteX1909" fmla="*/ 956258 w 4577754"/>
              <a:gd name="connsiteY1909" fmla="*/ 1112054 h 3307494"/>
              <a:gd name="connsiteX1910" fmla="*/ 958603 w 4577754"/>
              <a:gd name="connsiteY1910" fmla="*/ 1120966 h 3307494"/>
              <a:gd name="connsiteX1911" fmla="*/ 946761 w 4577754"/>
              <a:gd name="connsiteY1911" fmla="*/ 1120734 h 3307494"/>
              <a:gd name="connsiteX1912" fmla="*/ 941586 w 4577754"/>
              <a:gd name="connsiteY1912" fmla="*/ 1112964 h 3307494"/>
              <a:gd name="connsiteX1913" fmla="*/ 946815 w 4577754"/>
              <a:gd name="connsiteY1913" fmla="*/ 1105968 h 3307494"/>
              <a:gd name="connsiteX1914" fmla="*/ 944486 w 4577754"/>
              <a:gd name="connsiteY1914" fmla="*/ 1097092 h 3307494"/>
              <a:gd name="connsiteX1915" fmla="*/ 950633 w 4577754"/>
              <a:gd name="connsiteY1915" fmla="*/ 1099576 h 3307494"/>
              <a:gd name="connsiteX1916" fmla="*/ 953533 w 4577754"/>
              <a:gd name="connsiteY1916" fmla="*/ 1083704 h 3307494"/>
              <a:gd name="connsiteX1917" fmla="*/ 934535 w 4577754"/>
              <a:gd name="connsiteY1917" fmla="*/ 1078166 h 3307494"/>
              <a:gd name="connsiteX1918" fmla="*/ 942141 w 4577754"/>
              <a:gd name="connsiteY1918" fmla="*/ 1088181 h 3307494"/>
              <a:gd name="connsiteX1919" fmla="*/ 927969 w 4577754"/>
              <a:gd name="connsiteY1919" fmla="*/ 1079044 h 3307494"/>
              <a:gd name="connsiteX1920" fmla="*/ 934535 w 4577754"/>
              <a:gd name="connsiteY1920" fmla="*/ 1078166 h 3307494"/>
              <a:gd name="connsiteX1921" fmla="*/ 1108584 w 4577754"/>
              <a:gd name="connsiteY1921" fmla="*/ 1076522 h 3307494"/>
              <a:gd name="connsiteX1922" fmla="*/ 1099991 w 4577754"/>
              <a:gd name="connsiteY1922" fmla="*/ 1085815 h 3307494"/>
              <a:gd name="connsiteX1923" fmla="*/ 1098782 w 4577754"/>
              <a:gd name="connsiteY1923" fmla="*/ 1087122 h 3307494"/>
              <a:gd name="connsiteX1924" fmla="*/ 1101849 w 4577754"/>
              <a:gd name="connsiteY1924" fmla="*/ 1088514 h 3307494"/>
              <a:gd name="connsiteX1925" fmla="*/ 1108216 w 4577754"/>
              <a:gd name="connsiteY1925" fmla="*/ 1092092 h 3307494"/>
              <a:gd name="connsiteX1926" fmla="*/ 1110643 w 4577754"/>
              <a:gd name="connsiteY1926" fmla="*/ 1089904 h 3307494"/>
              <a:gd name="connsiteX1927" fmla="*/ 1107151 w 4577754"/>
              <a:gd name="connsiteY1927" fmla="*/ 1082158 h 3307494"/>
              <a:gd name="connsiteX1928" fmla="*/ 1116201 w 4577754"/>
              <a:gd name="connsiteY1928" fmla="*/ 1084172 h 3307494"/>
              <a:gd name="connsiteX1929" fmla="*/ 1116935 w 4577754"/>
              <a:gd name="connsiteY1929" fmla="*/ 1084229 h 3307494"/>
              <a:gd name="connsiteX1930" fmla="*/ 1118224 w 4577754"/>
              <a:gd name="connsiteY1930" fmla="*/ 1083066 h 3307494"/>
              <a:gd name="connsiteX1931" fmla="*/ 1108584 w 4577754"/>
              <a:gd name="connsiteY1931" fmla="*/ 1076522 h 3307494"/>
              <a:gd name="connsiteX1932" fmla="*/ 4173085 w 4577754"/>
              <a:gd name="connsiteY1932" fmla="*/ 1032001 h 3307494"/>
              <a:gd name="connsiteX1933" fmla="*/ 4164348 w 4577754"/>
              <a:gd name="connsiteY1933" fmla="*/ 1047997 h 3307494"/>
              <a:gd name="connsiteX1934" fmla="*/ 4173628 w 4577754"/>
              <a:gd name="connsiteY1934" fmla="*/ 1044403 h 3307494"/>
              <a:gd name="connsiteX1935" fmla="*/ 4174767 w 4577754"/>
              <a:gd name="connsiteY1935" fmla="*/ 1069190 h 3307494"/>
              <a:gd name="connsiteX1936" fmla="*/ 4181274 w 4577754"/>
              <a:gd name="connsiteY1936" fmla="*/ 1066912 h 3307494"/>
              <a:gd name="connsiteX1937" fmla="*/ 4186664 w 4577754"/>
              <a:gd name="connsiteY1937" fmla="*/ 1063145 h 3307494"/>
              <a:gd name="connsiteX1938" fmla="*/ 4187619 w 4577754"/>
              <a:gd name="connsiteY1938" fmla="*/ 1062054 h 3307494"/>
              <a:gd name="connsiteX1939" fmla="*/ 4186534 w 4577754"/>
              <a:gd name="connsiteY1939" fmla="*/ 1050939 h 3307494"/>
              <a:gd name="connsiteX1940" fmla="*/ 4196198 w 4577754"/>
              <a:gd name="connsiteY1940" fmla="*/ 1042319 h 3307494"/>
              <a:gd name="connsiteX1941" fmla="*/ 4173085 w 4577754"/>
              <a:gd name="connsiteY1941" fmla="*/ 1032001 h 3307494"/>
              <a:gd name="connsiteX1942" fmla="*/ 971642 w 4577754"/>
              <a:gd name="connsiteY1942" fmla="*/ 1027474 h 3307494"/>
              <a:gd name="connsiteX1943" fmla="*/ 966974 w 4577754"/>
              <a:gd name="connsiteY1943" fmla="*/ 1031738 h 3307494"/>
              <a:gd name="connsiteX1944" fmla="*/ 962231 w 4577754"/>
              <a:gd name="connsiteY1944" fmla="*/ 1036088 h 3307494"/>
              <a:gd name="connsiteX1945" fmla="*/ 972834 w 4577754"/>
              <a:gd name="connsiteY1945" fmla="*/ 1046531 h 3307494"/>
              <a:gd name="connsiteX1946" fmla="*/ 981801 w 4577754"/>
              <a:gd name="connsiteY1946" fmla="*/ 1043086 h 3307494"/>
              <a:gd name="connsiteX1947" fmla="*/ 936232 w 4577754"/>
              <a:gd name="connsiteY1947" fmla="*/ 1026973 h 3307494"/>
              <a:gd name="connsiteX1948" fmla="*/ 929090 w 4577754"/>
              <a:gd name="connsiteY1948" fmla="*/ 1029504 h 3307494"/>
              <a:gd name="connsiteX1949" fmla="*/ 936666 w 4577754"/>
              <a:gd name="connsiteY1949" fmla="*/ 1031450 h 3307494"/>
              <a:gd name="connsiteX1950" fmla="*/ 944688 w 4577754"/>
              <a:gd name="connsiteY1950" fmla="*/ 1038094 h 3307494"/>
              <a:gd name="connsiteX1951" fmla="*/ 936232 w 4577754"/>
              <a:gd name="connsiteY1951" fmla="*/ 1026973 h 3307494"/>
              <a:gd name="connsiteX1952" fmla="*/ 1852678 w 4577754"/>
              <a:gd name="connsiteY1952" fmla="*/ 1020508 h 3307494"/>
              <a:gd name="connsiteX1953" fmla="*/ 1845440 w 4577754"/>
              <a:gd name="connsiteY1953" fmla="*/ 1026712 h 3307494"/>
              <a:gd name="connsiteX1954" fmla="*/ 1843657 w 4577754"/>
              <a:gd name="connsiteY1954" fmla="*/ 1031963 h 3307494"/>
              <a:gd name="connsiteX1955" fmla="*/ 1841083 w 4577754"/>
              <a:gd name="connsiteY1955" fmla="*/ 1030548 h 3307494"/>
              <a:gd name="connsiteX1956" fmla="*/ 1836072 w 4577754"/>
              <a:gd name="connsiteY1956" fmla="*/ 1035204 h 3307494"/>
              <a:gd name="connsiteX1957" fmla="*/ 1839389 w 4577754"/>
              <a:gd name="connsiteY1957" fmla="*/ 1033648 h 3307494"/>
              <a:gd name="connsiteX1958" fmla="*/ 1834145 w 4577754"/>
              <a:gd name="connsiteY1958" fmla="*/ 1040609 h 3307494"/>
              <a:gd name="connsiteX1959" fmla="*/ 1826927 w 4577754"/>
              <a:gd name="connsiteY1959" fmla="*/ 1043701 h 3307494"/>
              <a:gd name="connsiteX1960" fmla="*/ 1826461 w 4577754"/>
              <a:gd name="connsiteY1960" fmla="*/ 1044134 h 3307494"/>
              <a:gd name="connsiteX1961" fmla="*/ 1825094 w 4577754"/>
              <a:gd name="connsiteY1961" fmla="*/ 1053987 h 3307494"/>
              <a:gd name="connsiteX1962" fmla="*/ 1817432 w 4577754"/>
              <a:gd name="connsiteY1962" fmla="*/ 1052523 h 3307494"/>
              <a:gd name="connsiteX1963" fmla="*/ 1777329 w 4577754"/>
              <a:gd name="connsiteY1963" fmla="*/ 1089785 h 3307494"/>
              <a:gd name="connsiteX1964" fmla="*/ 1759211 w 4577754"/>
              <a:gd name="connsiteY1964" fmla="*/ 1110200 h 3307494"/>
              <a:gd name="connsiteX1965" fmla="*/ 1777212 w 4577754"/>
              <a:gd name="connsiteY1965" fmla="*/ 1101544 h 3307494"/>
              <a:gd name="connsiteX1966" fmla="*/ 1857304 w 4577754"/>
              <a:gd name="connsiteY1966" fmla="*/ 1034283 h 3307494"/>
              <a:gd name="connsiteX1967" fmla="*/ 1859779 w 4577754"/>
              <a:gd name="connsiteY1967" fmla="*/ 1030822 h 3307494"/>
              <a:gd name="connsiteX1968" fmla="*/ 1849812 w 4577754"/>
              <a:gd name="connsiteY1968" fmla="*/ 1034444 h 3307494"/>
              <a:gd name="connsiteX1969" fmla="*/ 1857891 w 4577754"/>
              <a:gd name="connsiteY1969" fmla="*/ 1026351 h 3307494"/>
              <a:gd name="connsiteX1970" fmla="*/ 1868023 w 4577754"/>
              <a:gd name="connsiteY1970" fmla="*/ 1008706 h 3307494"/>
              <a:gd name="connsiteX1971" fmla="*/ 1858859 w 4577754"/>
              <a:gd name="connsiteY1971" fmla="*/ 1021057 h 3307494"/>
              <a:gd name="connsiteX1972" fmla="*/ 1863093 w 4577754"/>
              <a:gd name="connsiteY1972" fmla="*/ 1026185 h 3307494"/>
              <a:gd name="connsiteX1973" fmla="*/ 1873022 w 4577754"/>
              <a:gd name="connsiteY1973" fmla="*/ 1012296 h 3307494"/>
              <a:gd name="connsiteX1974" fmla="*/ 1872618 w 4577754"/>
              <a:gd name="connsiteY1974" fmla="*/ 1010706 h 3307494"/>
              <a:gd name="connsiteX1975" fmla="*/ 1868023 w 4577754"/>
              <a:gd name="connsiteY1975" fmla="*/ 1008706 h 3307494"/>
              <a:gd name="connsiteX1976" fmla="*/ 1881868 w 4577754"/>
              <a:gd name="connsiteY1976" fmla="*/ 998321 h 3307494"/>
              <a:gd name="connsiteX1977" fmla="*/ 1873591 w 4577754"/>
              <a:gd name="connsiteY1977" fmla="*/ 1005420 h 3307494"/>
              <a:gd name="connsiteX1978" fmla="*/ 1876896 w 4577754"/>
              <a:gd name="connsiteY1978" fmla="*/ 1011272 h 3307494"/>
              <a:gd name="connsiteX1979" fmla="*/ 1880823 w 4577754"/>
              <a:gd name="connsiteY1979" fmla="*/ 1014630 h 3307494"/>
              <a:gd name="connsiteX1980" fmla="*/ 1886786 w 4577754"/>
              <a:gd name="connsiteY1980" fmla="*/ 1020967 h 3307494"/>
              <a:gd name="connsiteX1981" fmla="*/ 1887776 w 4577754"/>
              <a:gd name="connsiteY1981" fmla="*/ 1017947 h 3307494"/>
              <a:gd name="connsiteX1982" fmla="*/ 1883495 w 4577754"/>
              <a:gd name="connsiteY1982" fmla="*/ 1016240 h 3307494"/>
              <a:gd name="connsiteX1983" fmla="*/ 1883884 w 4577754"/>
              <a:gd name="connsiteY1983" fmla="*/ 1008596 h 3307494"/>
              <a:gd name="connsiteX1984" fmla="*/ 1886379 w 4577754"/>
              <a:gd name="connsiteY1984" fmla="*/ 1009348 h 3307494"/>
              <a:gd name="connsiteX1985" fmla="*/ 1882215 w 4577754"/>
              <a:gd name="connsiteY1985" fmla="*/ 1003407 h 3307494"/>
              <a:gd name="connsiteX1986" fmla="*/ 1888261 w 4577754"/>
              <a:gd name="connsiteY1986" fmla="*/ 1004761 h 3307494"/>
              <a:gd name="connsiteX1987" fmla="*/ 1888278 w 4577754"/>
              <a:gd name="connsiteY1987" fmla="*/ 1004545 h 3307494"/>
              <a:gd name="connsiteX1988" fmla="*/ 1881868 w 4577754"/>
              <a:gd name="connsiteY1988" fmla="*/ 998321 h 3307494"/>
              <a:gd name="connsiteX1989" fmla="*/ 1888436 w 4577754"/>
              <a:gd name="connsiteY1989" fmla="*/ 989858 h 3307494"/>
              <a:gd name="connsiteX1990" fmla="*/ 1888345 w 4577754"/>
              <a:gd name="connsiteY1990" fmla="*/ 989936 h 3307494"/>
              <a:gd name="connsiteX1991" fmla="*/ 1889394 w 4577754"/>
              <a:gd name="connsiteY1991" fmla="*/ 999413 h 3307494"/>
              <a:gd name="connsiteX1992" fmla="*/ 1892851 w 4577754"/>
              <a:gd name="connsiteY1992" fmla="*/ 1007161 h 3307494"/>
              <a:gd name="connsiteX1993" fmla="*/ 1897689 w 4577754"/>
              <a:gd name="connsiteY1993" fmla="*/ 1011623 h 3307494"/>
              <a:gd name="connsiteX1994" fmla="*/ 1896844 w 4577754"/>
              <a:gd name="connsiteY1994" fmla="*/ 1001692 h 3307494"/>
              <a:gd name="connsiteX1995" fmla="*/ 1904113 w 4577754"/>
              <a:gd name="connsiteY1995" fmla="*/ 1000249 h 3307494"/>
              <a:gd name="connsiteX1996" fmla="*/ 1903921 w 4577754"/>
              <a:gd name="connsiteY1996" fmla="*/ 998350 h 3307494"/>
              <a:gd name="connsiteX1997" fmla="*/ 1898556 w 4577754"/>
              <a:gd name="connsiteY1997" fmla="*/ 995407 h 3307494"/>
              <a:gd name="connsiteX1998" fmla="*/ 1897885 w 4577754"/>
              <a:gd name="connsiteY1998" fmla="*/ 995545 h 3307494"/>
              <a:gd name="connsiteX1999" fmla="*/ 1889282 w 4577754"/>
              <a:gd name="connsiteY1999" fmla="*/ 993064 h 3307494"/>
              <a:gd name="connsiteX2000" fmla="*/ 1892939 w 4577754"/>
              <a:gd name="connsiteY2000" fmla="*/ 992327 h 3307494"/>
              <a:gd name="connsiteX2001" fmla="*/ 1921579 w 4577754"/>
              <a:gd name="connsiteY2001" fmla="*/ 980273 h 3307494"/>
              <a:gd name="connsiteX2002" fmla="*/ 1922239 w 4577754"/>
              <a:gd name="connsiteY2002" fmla="*/ 984522 h 3307494"/>
              <a:gd name="connsiteX2003" fmla="*/ 1919776 w 4577754"/>
              <a:gd name="connsiteY2003" fmla="*/ 988179 h 3307494"/>
              <a:gd name="connsiteX2004" fmla="*/ 1919219 w 4577754"/>
              <a:gd name="connsiteY2004" fmla="*/ 990687 h 3307494"/>
              <a:gd name="connsiteX2005" fmla="*/ 1923291 w 4577754"/>
              <a:gd name="connsiteY2005" fmla="*/ 994060 h 3307494"/>
              <a:gd name="connsiteX2006" fmla="*/ 1927165 w 4577754"/>
              <a:gd name="connsiteY2006" fmla="*/ 987974 h 3307494"/>
              <a:gd name="connsiteX2007" fmla="*/ 1906329 w 4577754"/>
              <a:gd name="connsiteY2007" fmla="*/ 974521 h 3307494"/>
              <a:gd name="connsiteX2008" fmla="*/ 1899178 w 4577754"/>
              <a:gd name="connsiteY2008" fmla="*/ 980650 h 3307494"/>
              <a:gd name="connsiteX2009" fmla="*/ 1899646 w 4577754"/>
              <a:gd name="connsiteY2009" fmla="*/ 985295 h 3307494"/>
              <a:gd name="connsiteX2010" fmla="*/ 1907728 w 4577754"/>
              <a:gd name="connsiteY2010" fmla="*/ 977210 h 3307494"/>
              <a:gd name="connsiteX2011" fmla="*/ 1915420 w 4577754"/>
              <a:gd name="connsiteY2011" fmla="*/ 966729 h 3307494"/>
              <a:gd name="connsiteX2012" fmla="*/ 1910463 w 4577754"/>
              <a:gd name="connsiteY2012" fmla="*/ 970978 h 3307494"/>
              <a:gd name="connsiteX2013" fmla="*/ 1910536 w 4577754"/>
              <a:gd name="connsiteY2013" fmla="*/ 971129 h 3307494"/>
              <a:gd name="connsiteX2014" fmla="*/ 1921054 w 4577754"/>
              <a:gd name="connsiteY2014" fmla="*/ 976887 h 3307494"/>
              <a:gd name="connsiteX2015" fmla="*/ 1921349 w 4577754"/>
              <a:gd name="connsiteY2015" fmla="*/ 978788 h 3307494"/>
              <a:gd name="connsiteX2016" fmla="*/ 1925707 w 4577754"/>
              <a:gd name="connsiteY2016" fmla="*/ 976747 h 3307494"/>
              <a:gd name="connsiteX2017" fmla="*/ 1920548 w 4577754"/>
              <a:gd name="connsiteY2017" fmla="*/ 971571 h 3307494"/>
              <a:gd name="connsiteX2018" fmla="*/ 1985065 w 4577754"/>
              <a:gd name="connsiteY2018" fmla="*/ 936862 h 3307494"/>
              <a:gd name="connsiteX2019" fmla="*/ 1987712 w 4577754"/>
              <a:gd name="connsiteY2019" fmla="*/ 942726 h 3307494"/>
              <a:gd name="connsiteX2020" fmla="*/ 1987051 w 4577754"/>
              <a:gd name="connsiteY2020" fmla="*/ 938322 h 3307494"/>
              <a:gd name="connsiteX2021" fmla="*/ 1963117 w 4577754"/>
              <a:gd name="connsiteY2021" fmla="*/ 925846 h 3307494"/>
              <a:gd name="connsiteX2022" fmla="*/ 1959587 w 4577754"/>
              <a:gd name="connsiteY2022" fmla="*/ 928872 h 3307494"/>
              <a:gd name="connsiteX2023" fmla="*/ 1959503 w 4577754"/>
              <a:gd name="connsiteY2023" fmla="*/ 929199 h 3307494"/>
              <a:gd name="connsiteX2024" fmla="*/ 1964680 w 4577754"/>
              <a:gd name="connsiteY2024" fmla="*/ 939982 h 3307494"/>
              <a:gd name="connsiteX2025" fmla="*/ 1966671 w 4577754"/>
              <a:gd name="connsiteY2025" fmla="*/ 934754 h 3307494"/>
              <a:gd name="connsiteX2026" fmla="*/ 4186535 w 4577754"/>
              <a:gd name="connsiteY2026" fmla="*/ 842440 h 3307494"/>
              <a:gd name="connsiteX2027" fmla="*/ 4169873 w 4577754"/>
              <a:gd name="connsiteY2027" fmla="*/ 862200 h 3307494"/>
              <a:gd name="connsiteX2028" fmla="*/ 4173142 w 4577754"/>
              <a:gd name="connsiteY2028" fmla="*/ 868917 h 3307494"/>
              <a:gd name="connsiteX2029" fmla="*/ 4162063 w 4577754"/>
              <a:gd name="connsiteY2029" fmla="*/ 874061 h 3307494"/>
              <a:gd name="connsiteX2030" fmla="*/ 4160618 w 4577754"/>
              <a:gd name="connsiteY2030" fmla="*/ 883862 h 3307494"/>
              <a:gd name="connsiteX2031" fmla="*/ 4168090 w 4577754"/>
              <a:gd name="connsiteY2031" fmla="*/ 888039 h 3307494"/>
              <a:gd name="connsiteX2032" fmla="*/ 4198799 w 4577754"/>
              <a:gd name="connsiteY2032" fmla="*/ 854779 h 3307494"/>
              <a:gd name="connsiteX2033" fmla="*/ 4192139 w 4577754"/>
              <a:gd name="connsiteY2033" fmla="*/ 845731 h 3307494"/>
              <a:gd name="connsiteX2034" fmla="*/ 2164008 w 4577754"/>
              <a:gd name="connsiteY2034" fmla="*/ 817171 h 3307494"/>
              <a:gd name="connsiteX2035" fmla="*/ 2165304 w 4577754"/>
              <a:gd name="connsiteY2035" fmla="*/ 822938 h 3307494"/>
              <a:gd name="connsiteX2036" fmla="*/ 2166750 w 4577754"/>
              <a:gd name="connsiteY2036" fmla="*/ 823252 h 3307494"/>
              <a:gd name="connsiteX2037" fmla="*/ 3475532 w 4577754"/>
              <a:gd name="connsiteY2037" fmla="*/ 596954 h 3307494"/>
              <a:gd name="connsiteX2038" fmla="*/ 3468663 w 4577754"/>
              <a:gd name="connsiteY2038" fmla="*/ 611434 h 3307494"/>
              <a:gd name="connsiteX2039" fmla="*/ 3475532 w 4577754"/>
              <a:gd name="connsiteY2039" fmla="*/ 596954 h 3307494"/>
              <a:gd name="connsiteX2040" fmla="*/ 2164400 w 4577754"/>
              <a:gd name="connsiteY2040" fmla="*/ 576474 h 3307494"/>
              <a:gd name="connsiteX2041" fmla="*/ 2160096 w 4577754"/>
              <a:gd name="connsiteY2041" fmla="*/ 592916 h 3307494"/>
              <a:gd name="connsiteX2042" fmla="*/ 2173811 w 4577754"/>
              <a:gd name="connsiteY2042" fmla="*/ 597328 h 3307494"/>
              <a:gd name="connsiteX2043" fmla="*/ 2164400 w 4577754"/>
              <a:gd name="connsiteY2043" fmla="*/ 576474 h 3307494"/>
              <a:gd name="connsiteX2044" fmla="*/ 2204263 w 4577754"/>
              <a:gd name="connsiteY2044" fmla="*/ 560781 h 3307494"/>
              <a:gd name="connsiteX2045" fmla="*/ 2194755 w 4577754"/>
              <a:gd name="connsiteY2045" fmla="*/ 569435 h 3307494"/>
              <a:gd name="connsiteX2046" fmla="*/ 2204263 w 4577754"/>
              <a:gd name="connsiteY2046" fmla="*/ 560781 h 3307494"/>
              <a:gd name="connsiteX2047" fmla="*/ 3868554 w 4577754"/>
              <a:gd name="connsiteY2047" fmla="*/ 531706 h 3307494"/>
              <a:gd name="connsiteX2048" fmla="*/ 3858547 w 4577754"/>
              <a:gd name="connsiteY2048" fmla="*/ 544036 h 3307494"/>
              <a:gd name="connsiteX2049" fmla="*/ 3862983 w 4577754"/>
              <a:gd name="connsiteY2049" fmla="*/ 544935 h 3307494"/>
              <a:gd name="connsiteX2050" fmla="*/ 3870391 w 4577754"/>
              <a:gd name="connsiteY2050" fmla="*/ 538187 h 3307494"/>
              <a:gd name="connsiteX2051" fmla="*/ 3547836 w 4577754"/>
              <a:gd name="connsiteY2051" fmla="*/ 526681 h 3307494"/>
              <a:gd name="connsiteX2052" fmla="*/ 3546188 w 4577754"/>
              <a:gd name="connsiteY2052" fmla="*/ 532367 h 3307494"/>
              <a:gd name="connsiteX2053" fmla="*/ 3554212 w 4577754"/>
              <a:gd name="connsiteY2053" fmla="*/ 542698 h 3307494"/>
              <a:gd name="connsiteX2054" fmla="*/ 3547836 w 4577754"/>
              <a:gd name="connsiteY2054" fmla="*/ 526681 h 3307494"/>
              <a:gd name="connsiteX2055" fmla="*/ 2233844 w 4577754"/>
              <a:gd name="connsiteY2055" fmla="*/ 500021 h 3307494"/>
              <a:gd name="connsiteX2056" fmla="*/ 2239992 w 4577754"/>
              <a:gd name="connsiteY2056" fmla="*/ 502506 h 3307494"/>
              <a:gd name="connsiteX2057" fmla="*/ 2226676 w 4577754"/>
              <a:gd name="connsiteY2057" fmla="*/ 517577 h 3307494"/>
              <a:gd name="connsiteX2058" fmla="*/ 2233844 w 4577754"/>
              <a:gd name="connsiteY2058" fmla="*/ 500021 h 3307494"/>
              <a:gd name="connsiteX2059" fmla="*/ 3419930 w 4577754"/>
              <a:gd name="connsiteY2059" fmla="*/ 474688 h 3307494"/>
              <a:gd name="connsiteX2060" fmla="*/ 3411475 w 4577754"/>
              <a:gd name="connsiteY2060" fmla="*/ 475617 h 3307494"/>
              <a:gd name="connsiteX2061" fmla="*/ 3398574 w 4577754"/>
              <a:gd name="connsiteY2061" fmla="*/ 482314 h 3307494"/>
              <a:gd name="connsiteX2062" fmla="*/ 3397320 w 4577754"/>
              <a:gd name="connsiteY2062" fmla="*/ 496271 h 3307494"/>
              <a:gd name="connsiteX2063" fmla="*/ 3420064 w 4577754"/>
              <a:gd name="connsiteY2063" fmla="*/ 498319 h 3307494"/>
              <a:gd name="connsiteX2064" fmla="*/ 3428573 w 4577754"/>
              <a:gd name="connsiteY2064" fmla="*/ 478177 h 3307494"/>
              <a:gd name="connsiteX2065" fmla="*/ 3419930 w 4577754"/>
              <a:gd name="connsiteY2065" fmla="*/ 474688 h 3307494"/>
              <a:gd name="connsiteX2066" fmla="*/ 3641415 w 4577754"/>
              <a:gd name="connsiteY2066" fmla="*/ 472622 h 3307494"/>
              <a:gd name="connsiteX2067" fmla="*/ 3640148 w 4577754"/>
              <a:gd name="connsiteY2067" fmla="*/ 482252 h 3307494"/>
              <a:gd name="connsiteX2068" fmla="*/ 3651257 w 4577754"/>
              <a:gd name="connsiteY2068" fmla="*/ 477087 h 3307494"/>
              <a:gd name="connsiteX2069" fmla="*/ 3641415 w 4577754"/>
              <a:gd name="connsiteY2069" fmla="*/ 472622 h 3307494"/>
              <a:gd name="connsiteX2070" fmla="*/ 3776796 w 4577754"/>
              <a:gd name="connsiteY2070" fmla="*/ 468839 h 3307494"/>
              <a:gd name="connsiteX2071" fmla="*/ 3770047 w 4577754"/>
              <a:gd name="connsiteY2071" fmla="*/ 474442 h 3307494"/>
              <a:gd name="connsiteX2072" fmla="*/ 3770709 w 4577754"/>
              <a:gd name="connsiteY2072" fmla="*/ 474723 h 3307494"/>
              <a:gd name="connsiteX2073" fmla="*/ 3456406 w 4577754"/>
              <a:gd name="connsiteY2073" fmla="*/ 467355 h 3307494"/>
              <a:gd name="connsiteX2074" fmla="*/ 3462584 w 4577754"/>
              <a:gd name="connsiteY2074" fmla="*/ 479204 h 3307494"/>
              <a:gd name="connsiteX2075" fmla="*/ 3442651 w 4577754"/>
              <a:gd name="connsiteY2075" fmla="*/ 480133 h 3307494"/>
              <a:gd name="connsiteX2076" fmla="*/ 3430382 w 4577754"/>
              <a:gd name="connsiteY2076" fmla="*/ 489761 h 3307494"/>
              <a:gd name="connsiteX2077" fmla="*/ 3430366 w 4577754"/>
              <a:gd name="connsiteY2077" fmla="*/ 489742 h 3307494"/>
              <a:gd name="connsiteX2078" fmla="*/ 3427320 w 4577754"/>
              <a:gd name="connsiteY2078" fmla="*/ 492164 h 3307494"/>
              <a:gd name="connsiteX2079" fmla="*/ 3430382 w 4577754"/>
              <a:gd name="connsiteY2079" fmla="*/ 489761 h 3307494"/>
              <a:gd name="connsiteX2080" fmla="*/ 3432472 w 4577754"/>
              <a:gd name="connsiteY2080" fmla="*/ 492133 h 3307494"/>
              <a:gd name="connsiteX2081" fmla="*/ 3433347 w 4577754"/>
              <a:gd name="connsiteY2081" fmla="*/ 499882 h 3307494"/>
              <a:gd name="connsiteX2082" fmla="*/ 3416814 w 4577754"/>
              <a:gd name="connsiteY2082" fmla="*/ 509694 h 3307494"/>
              <a:gd name="connsiteX2083" fmla="*/ 3424830 w 4577754"/>
              <a:gd name="connsiteY2083" fmla="*/ 520013 h 3307494"/>
              <a:gd name="connsiteX2084" fmla="*/ 3436104 w 4577754"/>
              <a:gd name="connsiteY2084" fmla="*/ 518970 h 3307494"/>
              <a:gd name="connsiteX2085" fmla="*/ 3423190 w 4577754"/>
              <a:gd name="connsiteY2085" fmla="*/ 525711 h 3307494"/>
              <a:gd name="connsiteX2086" fmla="*/ 3422342 w 4577754"/>
              <a:gd name="connsiteY2086" fmla="*/ 547927 h 3307494"/>
              <a:gd name="connsiteX2087" fmla="*/ 3433441 w 4577754"/>
              <a:gd name="connsiteY2087" fmla="*/ 542751 h 3307494"/>
              <a:gd name="connsiteX2088" fmla="*/ 3439788 w 4577754"/>
              <a:gd name="connsiteY2088" fmla="*/ 558755 h 3307494"/>
              <a:gd name="connsiteX2089" fmla="*/ 3449096 w 4577754"/>
              <a:gd name="connsiteY2089" fmla="*/ 555143 h 3307494"/>
              <a:gd name="connsiteX2090" fmla="*/ 3443083 w 4577754"/>
              <a:gd name="connsiteY2090" fmla="*/ 547383 h 3307494"/>
              <a:gd name="connsiteX2091" fmla="*/ 3456743 w 4577754"/>
              <a:gd name="connsiteY2091" fmla="*/ 557193 h 3307494"/>
              <a:gd name="connsiteX2092" fmla="*/ 3451453 w 4577754"/>
              <a:gd name="connsiteY2092" fmla="*/ 565950 h 3307494"/>
              <a:gd name="connsiteX2093" fmla="*/ 3426738 w 4577754"/>
              <a:gd name="connsiteY2093" fmla="*/ 561352 h 3307494"/>
              <a:gd name="connsiteX2094" fmla="*/ 3442392 w 4577754"/>
              <a:gd name="connsiteY2094" fmla="*/ 573712 h 3307494"/>
              <a:gd name="connsiteX2095" fmla="*/ 3458903 w 4577754"/>
              <a:gd name="connsiteY2095" fmla="*/ 563865 h 3307494"/>
              <a:gd name="connsiteX2096" fmla="*/ 3470955 w 4577754"/>
              <a:gd name="connsiteY2096" fmla="*/ 579385 h 3307494"/>
              <a:gd name="connsiteX2097" fmla="*/ 3486393 w 4577754"/>
              <a:gd name="connsiteY2097" fmla="*/ 569537 h 3307494"/>
              <a:gd name="connsiteX2098" fmla="*/ 3510044 w 4577754"/>
              <a:gd name="connsiteY2098" fmla="*/ 554333 h 3307494"/>
              <a:gd name="connsiteX2099" fmla="*/ 3511699 w 4577754"/>
              <a:gd name="connsiteY2099" fmla="*/ 561823 h 3307494"/>
              <a:gd name="connsiteX2100" fmla="*/ 3511277 w 4577754"/>
              <a:gd name="connsiteY2100" fmla="*/ 553541 h 3307494"/>
              <a:gd name="connsiteX2101" fmla="*/ 3510044 w 4577754"/>
              <a:gd name="connsiteY2101" fmla="*/ 554333 h 3307494"/>
              <a:gd name="connsiteX2102" fmla="*/ 3506903 w 4577754"/>
              <a:gd name="connsiteY2102" fmla="*/ 540118 h 3307494"/>
              <a:gd name="connsiteX2103" fmla="*/ 3495434 w 4577754"/>
              <a:gd name="connsiteY2103" fmla="*/ 537025 h 3307494"/>
              <a:gd name="connsiteX2104" fmla="*/ 3477649 w 4577754"/>
              <a:gd name="connsiteY2104" fmla="*/ 560772 h 3307494"/>
              <a:gd name="connsiteX2105" fmla="*/ 3487229 w 4577754"/>
              <a:gd name="connsiteY2105" fmla="*/ 522581 h 3307494"/>
              <a:gd name="connsiteX2106" fmla="*/ 3497239 w 4577754"/>
              <a:gd name="connsiteY2106" fmla="*/ 535484 h 3307494"/>
              <a:gd name="connsiteX2107" fmla="*/ 3507617 w 4577754"/>
              <a:gd name="connsiteY2107" fmla="*/ 513856 h 3307494"/>
              <a:gd name="connsiteX2108" fmla="*/ 3496689 w 4577754"/>
              <a:gd name="connsiteY2108" fmla="*/ 523102 h 3307494"/>
              <a:gd name="connsiteX2109" fmla="*/ 3488288 w 4577754"/>
              <a:gd name="connsiteY2109" fmla="*/ 504490 h 3307494"/>
              <a:gd name="connsiteX2110" fmla="*/ 3459051 w 4577754"/>
              <a:gd name="connsiteY2110" fmla="*/ 525167 h 3307494"/>
              <a:gd name="connsiteX2111" fmla="*/ 3474840 w 4577754"/>
              <a:gd name="connsiteY2111" fmla="*/ 498870 h 3307494"/>
              <a:gd name="connsiteX2112" fmla="*/ 3461353 w 4577754"/>
              <a:gd name="connsiteY2112" fmla="*/ 493161 h 3307494"/>
              <a:gd name="connsiteX2113" fmla="*/ 3438781 w 4577754"/>
              <a:gd name="connsiteY2113" fmla="*/ 495247 h 3307494"/>
              <a:gd name="connsiteX2114" fmla="*/ 3479918 w 4577754"/>
              <a:gd name="connsiteY2114" fmla="*/ 485955 h 3307494"/>
              <a:gd name="connsiteX2115" fmla="*/ 3456406 w 4577754"/>
              <a:gd name="connsiteY2115" fmla="*/ 467355 h 3307494"/>
              <a:gd name="connsiteX2116" fmla="*/ 3629500 w 4577754"/>
              <a:gd name="connsiteY2116" fmla="*/ 460940 h 3307494"/>
              <a:gd name="connsiteX2117" fmla="*/ 3630334 w 4577754"/>
              <a:gd name="connsiteY2117" fmla="*/ 473487 h 3307494"/>
              <a:gd name="connsiteX2118" fmla="*/ 3629500 w 4577754"/>
              <a:gd name="connsiteY2118" fmla="*/ 460940 h 3307494"/>
              <a:gd name="connsiteX2119" fmla="*/ 3474932 w 4577754"/>
              <a:gd name="connsiteY2119" fmla="*/ 460093 h 3307494"/>
              <a:gd name="connsiteX2120" fmla="*/ 3467671 w 4577754"/>
              <a:gd name="connsiteY2120" fmla="*/ 466269 h 3307494"/>
              <a:gd name="connsiteX2121" fmla="*/ 3482949 w 4577754"/>
              <a:gd name="connsiteY2121" fmla="*/ 470413 h 3307494"/>
              <a:gd name="connsiteX2122" fmla="*/ 3474932 w 4577754"/>
              <a:gd name="connsiteY2122" fmla="*/ 460093 h 3307494"/>
              <a:gd name="connsiteX2123" fmla="*/ 3646657 w 4577754"/>
              <a:gd name="connsiteY2123" fmla="*/ 459501 h 3307494"/>
              <a:gd name="connsiteX2124" fmla="*/ 3646687 w 4577754"/>
              <a:gd name="connsiteY2124" fmla="*/ 459528 h 3307494"/>
              <a:gd name="connsiteX2125" fmla="*/ 3646646 w 4577754"/>
              <a:gd name="connsiteY2125" fmla="*/ 459613 h 3307494"/>
              <a:gd name="connsiteX2126" fmla="*/ 3646621 w 4577754"/>
              <a:gd name="connsiteY2126" fmla="*/ 459590 h 3307494"/>
              <a:gd name="connsiteX2127" fmla="*/ 3124427 w 4577754"/>
              <a:gd name="connsiteY2127" fmla="*/ 452984 h 3307494"/>
              <a:gd name="connsiteX2128" fmla="*/ 3125078 w 4577754"/>
              <a:gd name="connsiteY2128" fmla="*/ 460093 h 3307494"/>
              <a:gd name="connsiteX2129" fmla="*/ 3127052 w 4577754"/>
              <a:gd name="connsiteY2129" fmla="*/ 466088 h 3307494"/>
              <a:gd name="connsiteX2130" fmla="*/ 3136488 w 4577754"/>
              <a:gd name="connsiteY2130" fmla="*/ 467718 h 3307494"/>
              <a:gd name="connsiteX2131" fmla="*/ 3146955 w 4577754"/>
              <a:gd name="connsiteY2131" fmla="*/ 469515 h 3307494"/>
              <a:gd name="connsiteX2132" fmla="*/ 3144529 w 4577754"/>
              <a:gd name="connsiteY2132" fmla="*/ 466393 h 3307494"/>
              <a:gd name="connsiteX2133" fmla="*/ 3137641 w 4577754"/>
              <a:gd name="connsiteY2133" fmla="*/ 467413 h 3307494"/>
              <a:gd name="connsiteX2134" fmla="*/ 3124427 w 4577754"/>
              <a:gd name="connsiteY2134" fmla="*/ 452984 h 3307494"/>
              <a:gd name="connsiteX2135" fmla="*/ 3726535 w 4577754"/>
              <a:gd name="connsiteY2135" fmla="*/ 435126 h 3307494"/>
              <a:gd name="connsiteX2136" fmla="*/ 3725234 w 4577754"/>
              <a:gd name="connsiteY2136" fmla="*/ 443993 h 3307494"/>
              <a:gd name="connsiteX2137" fmla="*/ 3736335 w 4577754"/>
              <a:gd name="connsiteY2137" fmla="*/ 438848 h 3307494"/>
              <a:gd name="connsiteX2138" fmla="*/ 3726535 w 4577754"/>
              <a:gd name="connsiteY2138" fmla="*/ 435126 h 3307494"/>
              <a:gd name="connsiteX2139" fmla="*/ 3798342 w 4577754"/>
              <a:gd name="connsiteY2139" fmla="*/ 433113 h 3307494"/>
              <a:gd name="connsiteX2140" fmla="*/ 3777977 w 4577754"/>
              <a:gd name="connsiteY2140" fmla="*/ 441904 h 3307494"/>
              <a:gd name="connsiteX2141" fmla="*/ 3782208 w 4577754"/>
              <a:gd name="connsiteY2141" fmla="*/ 451238 h 3307494"/>
              <a:gd name="connsiteX2142" fmla="*/ 3762565 w 4577754"/>
              <a:gd name="connsiteY2142" fmla="*/ 476482 h 3307494"/>
              <a:gd name="connsiteX2143" fmla="*/ 3772006 w 4577754"/>
              <a:gd name="connsiteY2143" fmla="*/ 460943 h 3307494"/>
              <a:gd name="connsiteX2144" fmla="*/ 3788297 w 4577754"/>
              <a:gd name="connsiteY2144" fmla="*/ 457721 h 3307494"/>
              <a:gd name="connsiteX2145" fmla="*/ 3793687 w 4577754"/>
              <a:gd name="connsiteY2145" fmla="*/ 452511 h 3307494"/>
              <a:gd name="connsiteX2146" fmla="*/ 3794995 w 4577754"/>
              <a:gd name="connsiteY2146" fmla="*/ 451039 h 3307494"/>
              <a:gd name="connsiteX2147" fmla="*/ 3793986 w 4577754"/>
              <a:gd name="connsiteY2147" fmla="*/ 450150 h 3307494"/>
              <a:gd name="connsiteX2148" fmla="*/ 3783810 w 4577754"/>
              <a:gd name="connsiteY2148" fmla="*/ 445519 h 3307494"/>
              <a:gd name="connsiteX2149" fmla="*/ 3798342 w 4577754"/>
              <a:gd name="connsiteY2149" fmla="*/ 433113 h 3307494"/>
              <a:gd name="connsiteX2150" fmla="*/ 3445211 w 4577754"/>
              <a:gd name="connsiteY2150" fmla="*/ 429663 h 3307494"/>
              <a:gd name="connsiteX2151" fmla="*/ 3427256 w 4577754"/>
              <a:gd name="connsiteY2151" fmla="*/ 449308 h 3307494"/>
              <a:gd name="connsiteX2152" fmla="*/ 3417614 w 4577754"/>
              <a:gd name="connsiteY2152" fmla="*/ 444644 h 3307494"/>
              <a:gd name="connsiteX2153" fmla="*/ 3409097 w 4577754"/>
              <a:gd name="connsiteY2153" fmla="*/ 464808 h 3307494"/>
              <a:gd name="connsiteX2154" fmla="*/ 3445995 w 4577754"/>
              <a:gd name="connsiteY2154" fmla="*/ 446205 h 3307494"/>
              <a:gd name="connsiteX2155" fmla="*/ 3434205 w 4577754"/>
              <a:gd name="connsiteY2155" fmla="*/ 477708 h 3307494"/>
              <a:gd name="connsiteX2156" fmla="*/ 3459280 w 4577754"/>
              <a:gd name="connsiteY2156" fmla="*/ 447766 h 3307494"/>
              <a:gd name="connsiteX2157" fmla="*/ 3461831 w 4577754"/>
              <a:gd name="connsiteY2157" fmla="*/ 462710 h 3307494"/>
              <a:gd name="connsiteX2158" fmla="*/ 3474746 w 4577754"/>
              <a:gd name="connsiteY2158" fmla="*/ 456001 h 3307494"/>
              <a:gd name="connsiteX2159" fmla="*/ 3468165 w 4577754"/>
              <a:gd name="connsiteY2159" fmla="*/ 435838 h 3307494"/>
              <a:gd name="connsiteX2160" fmla="*/ 3441969 w 4577754"/>
              <a:gd name="connsiteY2160" fmla="*/ 441015 h 3307494"/>
              <a:gd name="connsiteX2161" fmla="*/ 3445211 w 4577754"/>
              <a:gd name="connsiteY2161" fmla="*/ 429663 h 3307494"/>
              <a:gd name="connsiteX2162" fmla="*/ 3109331 w 4577754"/>
              <a:gd name="connsiteY2162" fmla="*/ 419680 h 3307494"/>
              <a:gd name="connsiteX2163" fmla="*/ 3111118 w 4577754"/>
              <a:gd name="connsiteY2163" fmla="*/ 423639 h 3307494"/>
              <a:gd name="connsiteX2164" fmla="*/ 3114318 w 4577754"/>
              <a:gd name="connsiteY2164" fmla="*/ 423101 h 3307494"/>
              <a:gd name="connsiteX2165" fmla="*/ 3114686 w 4577754"/>
              <a:gd name="connsiteY2165" fmla="*/ 422492 h 3307494"/>
              <a:gd name="connsiteX2166" fmla="*/ 3113173 w 4577754"/>
              <a:gd name="connsiteY2166" fmla="*/ 420147 h 3307494"/>
              <a:gd name="connsiteX2167" fmla="*/ 3109331 w 4577754"/>
              <a:gd name="connsiteY2167" fmla="*/ 419680 h 3307494"/>
              <a:gd name="connsiteX2168" fmla="*/ 3821988 w 4577754"/>
              <a:gd name="connsiteY2168" fmla="*/ 412992 h 3307494"/>
              <a:gd name="connsiteX2169" fmla="*/ 3809435 w 4577754"/>
              <a:gd name="connsiteY2169" fmla="*/ 427957 h 3307494"/>
              <a:gd name="connsiteX2170" fmla="*/ 3817490 w 4577754"/>
              <a:gd name="connsiteY2170" fmla="*/ 425717 h 3307494"/>
              <a:gd name="connsiteX2171" fmla="*/ 3820215 w 4577754"/>
              <a:gd name="connsiteY2171" fmla="*/ 422649 h 3307494"/>
              <a:gd name="connsiteX2172" fmla="*/ 3380809 w 4577754"/>
              <a:gd name="connsiteY2172" fmla="*/ 362344 h 3307494"/>
              <a:gd name="connsiteX2173" fmla="*/ 3374370 w 4577754"/>
              <a:gd name="connsiteY2173" fmla="*/ 365661 h 3307494"/>
              <a:gd name="connsiteX2174" fmla="*/ 3387457 w 4577754"/>
              <a:gd name="connsiteY2174" fmla="*/ 363056 h 3307494"/>
              <a:gd name="connsiteX2175" fmla="*/ 3380809 w 4577754"/>
              <a:gd name="connsiteY2175" fmla="*/ 362344 h 3307494"/>
              <a:gd name="connsiteX2176" fmla="*/ 3440878 w 4577754"/>
              <a:gd name="connsiteY2176" fmla="*/ 362131 h 3307494"/>
              <a:gd name="connsiteX2177" fmla="*/ 3438771 w 4577754"/>
              <a:gd name="connsiteY2177" fmla="*/ 370790 h 3307494"/>
              <a:gd name="connsiteX2178" fmla="*/ 3451873 w 4577754"/>
              <a:gd name="connsiteY2178" fmla="*/ 368207 h 3307494"/>
              <a:gd name="connsiteX2179" fmla="*/ 3440878 w 4577754"/>
              <a:gd name="connsiteY2179" fmla="*/ 362131 h 3307494"/>
              <a:gd name="connsiteX2180" fmla="*/ 3458192 w 4577754"/>
              <a:gd name="connsiteY2180" fmla="*/ 341346 h 3307494"/>
              <a:gd name="connsiteX2181" fmla="*/ 3447107 w 4577754"/>
              <a:gd name="connsiteY2181" fmla="*/ 346512 h 3307494"/>
              <a:gd name="connsiteX2182" fmla="*/ 3458745 w 4577754"/>
              <a:gd name="connsiteY2182" fmla="*/ 353728 h 3307494"/>
              <a:gd name="connsiteX2183" fmla="*/ 3458192 w 4577754"/>
              <a:gd name="connsiteY2183" fmla="*/ 341346 h 3307494"/>
              <a:gd name="connsiteX2184" fmla="*/ 3340360 w 4577754"/>
              <a:gd name="connsiteY2184" fmla="*/ 283053 h 3307494"/>
              <a:gd name="connsiteX2185" fmla="*/ 3327266 w 4577754"/>
              <a:gd name="connsiteY2185" fmla="*/ 285614 h 3307494"/>
              <a:gd name="connsiteX2186" fmla="*/ 3331474 w 4577754"/>
              <a:gd name="connsiteY2186" fmla="*/ 294915 h 3307494"/>
              <a:gd name="connsiteX2187" fmla="*/ 3318400 w 4577754"/>
              <a:gd name="connsiteY2187" fmla="*/ 297510 h 3307494"/>
              <a:gd name="connsiteX2188" fmla="*/ 3331684 w 4577754"/>
              <a:gd name="connsiteY2188" fmla="*/ 299040 h 3307494"/>
              <a:gd name="connsiteX2189" fmla="*/ 3340360 w 4577754"/>
              <a:gd name="connsiteY2189" fmla="*/ 283053 h 3307494"/>
              <a:gd name="connsiteX2190" fmla="*/ 2630552 w 4577754"/>
              <a:gd name="connsiteY2190" fmla="*/ 279685 h 3307494"/>
              <a:gd name="connsiteX2191" fmla="*/ 2643304 w 4577754"/>
              <a:gd name="connsiteY2191" fmla="*/ 289379 h 3307494"/>
              <a:gd name="connsiteX2192" fmla="*/ 2627649 w 4577754"/>
              <a:gd name="connsiteY2192" fmla="*/ 295548 h 3307494"/>
              <a:gd name="connsiteX2193" fmla="*/ 2630552 w 4577754"/>
              <a:gd name="connsiteY2193" fmla="*/ 279685 h 3307494"/>
              <a:gd name="connsiteX2194" fmla="*/ 3307787 w 4577754"/>
              <a:gd name="connsiteY2194" fmla="*/ 272214 h 3307494"/>
              <a:gd name="connsiteX2195" fmla="*/ 3310513 w 4577754"/>
              <a:gd name="connsiteY2195" fmla="*/ 291290 h 3307494"/>
              <a:gd name="connsiteX2196" fmla="*/ 3317632 w 4577754"/>
              <a:gd name="connsiteY2196" fmla="*/ 280993 h 3307494"/>
              <a:gd name="connsiteX2197" fmla="*/ 3308172 w 4577754"/>
              <a:gd name="connsiteY2197" fmla="*/ 280472 h 3307494"/>
              <a:gd name="connsiteX2198" fmla="*/ 3307787 w 4577754"/>
              <a:gd name="connsiteY2198" fmla="*/ 272214 h 3307494"/>
              <a:gd name="connsiteX2199" fmla="*/ 3278398 w 4577754"/>
              <a:gd name="connsiteY2199" fmla="*/ 258375 h 3307494"/>
              <a:gd name="connsiteX2200" fmla="*/ 3273557 w 4577754"/>
              <a:gd name="connsiteY2200" fmla="*/ 267017 h 3307494"/>
              <a:gd name="connsiteX2201" fmla="*/ 3288482 w 4577754"/>
              <a:gd name="connsiteY2201" fmla="*/ 262947 h 3307494"/>
              <a:gd name="connsiteX2202" fmla="*/ 3278398 w 4577754"/>
              <a:gd name="connsiteY2202" fmla="*/ 258375 h 3307494"/>
              <a:gd name="connsiteX2203" fmla="*/ 3318132 w 4577754"/>
              <a:gd name="connsiteY2203" fmla="*/ 256723 h 3307494"/>
              <a:gd name="connsiteX2204" fmla="*/ 3311234 w 4577754"/>
              <a:gd name="connsiteY2204" fmla="*/ 264974 h 3307494"/>
              <a:gd name="connsiteX2205" fmla="*/ 3330153 w 4577754"/>
              <a:gd name="connsiteY2205" fmla="*/ 265983 h 3307494"/>
              <a:gd name="connsiteX2206" fmla="*/ 3318132 w 4577754"/>
              <a:gd name="connsiteY2206" fmla="*/ 256723 h 3307494"/>
              <a:gd name="connsiteX2207" fmla="*/ 2835549 w 4577754"/>
              <a:gd name="connsiteY2207" fmla="*/ 185799 h 3307494"/>
              <a:gd name="connsiteX2208" fmla="*/ 2834298 w 4577754"/>
              <a:gd name="connsiteY2208" fmla="*/ 195409 h 3307494"/>
              <a:gd name="connsiteX2209" fmla="*/ 2835847 w 4577754"/>
              <a:gd name="connsiteY2209" fmla="*/ 195174 h 3307494"/>
              <a:gd name="connsiteX2210" fmla="*/ 2836442 w 4577754"/>
              <a:gd name="connsiteY2210" fmla="*/ 193525 h 3307494"/>
              <a:gd name="connsiteX2211" fmla="*/ 2844670 w 4577754"/>
              <a:gd name="connsiteY2211" fmla="*/ 193817 h 3307494"/>
              <a:gd name="connsiteX2212" fmla="*/ 2845361 w 4577754"/>
              <a:gd name="connsiteY2212" fmla="*/ 190243 h 3307494"/>
              <a:gd name="connsiteX2213" fmla="*/ 2835549 w 4577754"/>
              <a:gd name="connsiteY2213" fmla="*/ 185799 h 3307494"/>
              <a:gd name="connsiteX2214" fmla="*/ 2954155 w 4577754"/>
              <a:gd name="connsiteY2214" fmla="*/ 170880 h 3307494"/>
              <a:gd name="connsiteX2215" fmla="*/ 2955615 w 4577754"/>
              <a:gd name="connsiteY2215" fmla="*/ 175466 h 3307494"/>
              <a:gd name="connsiteX2216" fmla="*/ 2964229 w 4577754"/>
              <a:gd name="connsiteY2216" fmla="*/ 187582 h 3307494"/>
              <a:gd name="connsiteX2217" fmla="*/ 2964484 w 4577754"/>
              <a:gd name="connsiteY2217" fmla="*/ 186709 h 3307494"/>
              <a:gd name="connsiteX2218" fmla="*/ 2859343 w 4577754"/>
              <a:gd name="connsiteY2218" fmla="*/ 165454 h 3307494"/>
              <a:gd name="connsiteX2219" fmla="*/ 2857287 w 4577754"/>
              <a:gd name="connsiteY2219" fmla="*/ 171235 h 3307494"/>
              <a:gd name="connsiteX2220" fmla="*/ 2857843 w 4577754"/>
              <a:gd name="connsiteY2220" fmla="*/ 170379 h 3307494"/>
              <a:gd name="connsiteX2221" fmla="*/ 2863331 w 4577754"/>
              <a:gd name="connsiteY2221" fmla="*/ 170885 h 3307494"/>
              <a:gd name="connsiteX2222" fmla="*/ 2865243 w 4577754"/>
              <a:gd name="connsiteY2222" fmla="*/ 170996 h 3307494"/>
              <a:gd name="connsiteX2223" fmla="*/ 2864991 w 4577754"/>
              <a:gd name="connsiteY2223" fmla="*/ 170427 h 3307494"/>
              <a:gd name="connsiteX2224" fmla="*/ 2859343 w 4577754"/>
              <a:gd name="connsiteY2224" fmla="*/ 165454 h 3307494"/>
              <a:gd name="connsiteX2225" fmla="*/ 2994880 w 4577754"/>
              <a:gd name="connsiteY2225" fmla="*/ 157187 h 3307494"/>
              <a:gd name="connsiteX2226" fmla="*/ 2985594 w 4577754"/>
              <a:gd name="connsiteY2226" fmla="*/ 160801 h 3307494"/>
              <a:gd name="connsiteX2227" fmla="*/ 2987778 w 4577754"/>
              <a:gd name="connsiteY2227" fmla="*/ 167541 h 3307494"/>
              <a:gd name="connsiteX2228" fmla="*/ 2977557 w 4577754"/>
              <a:gd name="connsiteY2228" fmla="*/ 171522 h 3307494"/>
              <a:gd name="connsiteX2229" fmla="*/ 2973471 w 4577754"/>
              <a:gd name="connsiteY2229" fmla="*/ 183855 h 3307494"/>
              <a:gd name="connsiteX2230" fmla="*/ 2976981 w 4577754"/>
              <a:gd name="connsiteY2230" fmla="*/ 182653 h 3307494"/>
              <a:gd name="connsiteX2231" fmla="*/ 2985693 w 4577754"/>
              <a:gd name="connsiteY2231" fmla="*/ 178861 h 3307494"/>
              <a:gd name="connsiteX2232" fmla="*/ 2996610 w 4577754"/>
              <a:gd name="connsiteY2232" fmla="*/ 169624 h 3307494"/>
              <a:gd name="connsiteX2233" fmla="*/ 2998516 w 4577754"/>
              <a:gd name="connsiteY2233" fmla="*/ 164619 h 3307494"/>
              <a:gd name="connsiteX2234" fmla="*/ 2972811 w 4577754"/>
              <a:gd name="connsiteY2234" fmla="*/ 128754 h 3307494"/>
              <a:gd name="connsiteX2235" fmla="*/ 2959882 w 4577754"/>
              <a:gd name="connsiteY2235" fmla="*/ 135505 h 3307494"/>
              <a:gd name="connsiteX2236" fmla="*/ 2972120 w 4577754"/>
              <a:gd name="connsiteY2236" fmla="*/ 155083 h 3307494"/>
              <a:gd name="connsiteX2237" fmla="*/ 2972811 w 4577754"/>
              <a:gd name="connsiteY2237" fmla="*/ 128754 h 3307494"/>
              <a:gd name="connsiteX2238" fmla="*/ 2941628 w 4577754"/>
              <a:gd name="connsiteY2238" fmla="*/ 108102 h 3307494"/>
              <a:gd name="connsiteX2239" fmla="*/ 2930385 w 4577754"/>
              <a:gd name="connsiteY2239" fmla="*/ 109157 h 3307494"/>
              <a:gd name="connsiteX2240" fmla="*/ 2936768 w 4577754"/>
              <a:gd name="connsiteY2240" fmla="*/ 125153 h 3307494"/>
              <a:gd name="connsiteX2241" fmla="*/ 2941628 w 4577754"/>
              <a:gd name="connsiteY2241" fmla="*/ 108102 h 3307494"/>
              <a:gd name="connsiteX2242" fmla="*/ 2964222 w 4577754"/>
              <a:gd name="connsiteY2242" fmla="*/ 106019 h 3307494"/>
              <a:gd name="connsiteX2243" fmla="*/ 2958774 w 4577754"/>
              <a:gd name="connsiteY2243" fmla="*/ 110697 h 3307494"/>
              <a:gd name="connsiteX2244" fmla="*/ 2968791 w 4577754"/>
              <a:gd name="connsiteY2244" fmla="*/ 123577 h 3307494"/>
              <a:gd name="connsiteX2245" fmla="*/ 2974066 w 4577754"/>
              <a:gd name="connsiteY2245" fmla="*/ 114799 h 3307494"/>
              <a:gd name="connsiteX2246" fmla="*/ 2964222 w 4577754"/>
              <a:gd name="connsiteY2246" fmla="*/ 106019 h 3307494"/>
              <a:gd name="connsiteX2247" fmla="*/ 2914896 w 4577754"/>
              <a:gd name="connsiteY2247" fmla="*/ 100921 h 3307494"/>
              <a:gd name="connsiteX2248" fmla="*/ 2904580 w 4577754"/>
              <a:gd name="connsiteY2248" fmla="*/ 122606 h 3307494"/>
              <a:gd name="connsiteX2249" fmla="*/ 2908249 w 4577754"/>
              <a:gd name="connsiteY2249" fmla="*/ 127229 h 3307494"/>
              <a:gd name="connsiteX2250" fmla="*/ 2912016 w 4577754"/>
              <a:gd name="connsiteY2250" fmla="*/ 119565 h 3307494"/>
              <a:gd name="connsiteX2251" fmla="*/ 2917527 w 4577754"/>
              <a:gd name="connsiteY2251" fmla="*/ 117318 h 3307494"/>
              <a:gd name="connsiteX2252" fmla="*/ 2918492 w 4577754"/>
              <a:gd name="connsiteY2252" fmla="*/ 97783 h 3307494"/>
              <a:gd name="connsiteX2253" fmla="*/ 2924313 w 4577754"/>
              <a:gd name="connsiteY2253" fmla="*/ 101439 h 3307494"/>
              <a:gd name="connsiteX2254" fmla="*/ 2919936 w 4577754"/>
              <a:gd name="connsiteY2254" fmla="*/ 99813 h 3307494"/>
              <a:gd name="connsiteX2255" fmla="*/ 1597178 w 4577754"/>
              <a:gd name="connsiteY2255" fmla="*/ 645 h 3307494"/>
              <a:gd name="connsiteX2256" fmla="*/ 1617374 w 4577754"/>
              <a:gd name="connsiteY2256" fmla="*/ 17428 h 3307494"/>
              <a:gd name="connsiteX2257" fmla="*/ 1458128 w 4577754"/>
              <a:gd name="connsiteY2257" fmla="*/ 138749 h 3307494"/>
              <a:gd name="connsiteX2258" fmla="*/ 1623623 w 4577754"/>
              <a:gd name="connsiteY2258" fmla="*/ 25015 h 3307494"/>
              <a:gd name="connsiteX2259" fmla="*/ 1645585 w 4577754"/>
              <a:gd name="connsiteY2259" fmla="*/ 47425 h 3307494"/>
              <a:gd name="connsiteX2260" fmla="*/ 1655265 w 4577754"/>
              <a:gd name="connsiteY2260" fmla="*/ 37745 h 3307494"/>
              <a:gd name="connsiteX2261" fmla="*/ 1718010 w 4577754"/>
              <a:gd name="connsiteY2261" fmla="*/ 92268 h 3307494"/>
              <a:gd name="connsiteX2262" fmla="*/ 1761316 w 4577754"/>
              <a:gd name="connsiteY2262" fmla="*/ 54819 h 3307494"/>
              <a:gd name="connsiteX2263" fmla="*/ 1820573 w 4577754"/>
              <a:gd name="connsiteY2263" fmla="*/ 186274 h 3307494"/>
              <a:gd name="connsiteX2264" fmla="*/ 1850553 w 4577754"/>
              <a:gd name="connsiteY2264" fmla="*/ 213997 h 3307494"/>
              <a:gd name="connsiteX2265" fmla="*/ 2045937 w 4577754"/>
              <a:gd name="connsiteY2265" fmla="*/ 348661 h 3307494"/>
              <a:gd name="connsiteX2266" fmla="*/ 1936536 w 4577754"/>
              <a:gd name="connsiteY2266" fmla="*/ 492733 h 3307494"/>
              <a:gd name="connsiteX2267" fmla="*/ 1895299 w 4577754"/>
              <a:gd name="connsiteY2267" fmla="*/ 577360 h 3307494"/>
              <a:gd name="connsiteX2268" fmla="*/ 1924236 w 4577754"/>
              <a:gd name="connsiteY2268" fmla="*/ 606184 h 3307494"/>
              <a:gd name="connsiteX2269" fmla="*/ 2112738 w 4577754"/>
              <a:gd name="connsiteY2269" fmla="*/ 594545 h 3307494"/>
              <a:gd name="connsiteX2270" fmla="*/ 2126399 w 4577754"/>
              <a:gd name="connsiteY2270" fmla="*/ 606670 h 3307494"/>
              <a:gd name="connsiteX2271" fmla="*/ 2125540 w 4577754"/>
              <a:gd name="connsiteY2271" fmla="*/ 601650 h 3307494"/>
              <a:gd name="connsiteX2272" fmla="*/ 2146828 w 4577754"/>
              <a:gd name="connsiteY2272" fmla="*/ 607976 h 3307494"/>
              <a:gd name="connsiteX2273" fmla="*/ 2147331 w 4577754"/>
              <a:gd name="connsiteY2273" fmla="*/ 597939 h 3307494"/>
              <a:gd name="connsiteX2274" fmla="*/ 2144078 w 4577754"/>
              <a:gd name="connsiteY2274" fmla="*/ 579596 h 3307494"/>
              <a:gd name="connsiteX2275" fmla="*/ 2141754 w 4577754"/>
              <a:gd name="connsiteY2275" fmla="*/ 570706 h 3307494"/>
              <a:gd name="connsiteX2276" fmla="*/ 2156325 w 4577754"/>
              <a:gd name="connsiteY2276" fmla="*/ 599296 h 3307494"/>
              <a:gd name="connsiteX2277" fmla="*/ 2148809 w 4577754"/>
              <a:gd name="connsiteY2277" fmla="*/ 582624 h 3307494"/>
              <a:gd name="connsiteX2278" fmla="*/ 2157864 w 4577754"/>
              <a:gd name="connsiteY2278" fmla="*/ 569253 h 3307494"/>
              <a:gd name="connsiteX2279" fmla="*/ 2179152 w 4577754"/>
              <a:gd name="connsiteY2279" fmla="*/ 575580 h 3307494"/>
              <a:gd name="connsiteX2280" fmla="*/ 2177783 w 4577754"/>
              <a:gd name="connsiteY2280" fmla="*/ 561392 h 3307494"/>
              <a:gd name="connsiteX2281" fmla="*/ 2182963 w 4577754"/>
              <a:gd name="connsiteY2281" fmla="*/ 569150 h 3307494"/>
              <a:gd name="connsiteX2282" fmla="*/ 2192863 w 4577754"/>
              <a:gd name="connsiteY2282" fmla="*/ 579963 h 3307494"/>
              <a:gd name="connsiteX2283" fmla="*/ 2185862 w 4577754"/>
              <a:gd name="connsiteY2283" fmla="*/ 553299 h 3307494"/>
              <a:gd name="connsiteX2284" fmla="*/ 2201509 w 4577754"/>
              <a:gd name="connsiteY2284" fmla="*/ 547113 h 3307494"/>
              <a:gd name="connsiteX2285" fmla="*/ 2209478 w 4577754"/>
              <a:gd name="connsiteY2285" fmla="*/ 568502 h 3307494"/>
              <a:gd name="connsiteX2286" fmla="*/ 2221838 w 4577754"/>
              <a:gd name="connsiteY2286" fmla="*/ 558730 h 3307494"/>
              <a:gd name="connsiteX2287" fmla="*/ 2228835 w 4577754"/>
              <a:gd name="connsiteY2287" fmla="*/ 585406 h 3307494"/>
              <a:gd name="connsiteX2288" fmla="*/ 2236407 w 4577754"/>
              <a:gd name="connsiteY2288" fmla="*/ 587320 h 3307494"/>
              <a:gd name="connsiteX2289" fmla="*/ 2226560 w 4577754"/>
              <a:gd name="connsiteY2289" fmla="*/ 561763 h 3307494"/>
              <a:gd name="connsiteX2290" fmla="*/ 2229454 w 4577754"/>
              <a:gd name="connsiteY2290" fmla="*/ 545882 h 3307494"/>
              <a:gd name="connsiteX2291" fmla="*/ 2225239 w 4577754"/>
              <a:gd name="connsiteY2291" fmla="*/ 532821 h 3307494"/>
              <a:gd name="connsiteX2292" fmla="*/ 2252731 w 4577754"/>
              <a:gd name="connsiteY2292" fmla="*/ 526896 h 3307494"/>
              <a:gd name="connsiteX2293" fmla="*/ 2250390 w 4577754"/>
              <a:gd name="connsiteY2293" fmla="*/ 517994 h 3307494"/>
              <a:gd name="connsiteX2294" fmla="*/ 2264608 w 4577754"/>
              <a:gd name="connsiteY2294" fmla="*/ 512367 h 3307494"/>
              <a:gd name="connsiteX2295" fmla="*/ 2268373 w 4577754"/>
              <a:gd name="connsiteY2295" fmla="*/ 520721 h 3307494"/>
              <a:gd name="connsiteX2296" fmla="*/ 2275496 w 4577754"/>
              <a:gd name="connsiteY2296" fmla="*/ 517928 h 3307494"/>
              <a:gd name="connsiteX2297" fmla="*/ 2274564 w 4577754"/>
              <a:gd name="connsiteY2297" fmla="*/ 508443 h 3307494"/>
              <a:gd name="connsiteX2298" fmla="*/ 2264210 w 4577754"/>
              <a:gd name="connsiteY2298" fmla="*/ 492915 h 3307494"/>
              <a:gd name="connsiteX2299" fmla="*/ 2279351 w 4577754"/>
              <a:gd name="connsiteY2299" fmla="*/ 496757 h 3307494"/>
              <a:gd name="connsiteX2300" fmla="*/ 2283571 w 4577754"/>
              <a:gd name="connsiteY2300" fmla="*/ 509827 h 3307494"/>
              <a:gd name="connsiteX2301" fmla="*/ 2293520 w 4577754"/>
              <a:gd name="connsiteY2301" fmla="*/ 505885 h 3307494"/>
              <a:gd name="connsiteX2302" fmla="*/ 2289309 w 4577754"/>
              <a:gd name="connsiteY2302" fmla="*/ 492832 h 3307494"/>
              <a:gd name="connsiteX2303" fmla="*/ 2308762 w 4577754"/>
              <a:gd name="connsiteY2303" fmla="*/ 480228 h 3307494"/>
              <a:gd name="connsiteX2304" fmla="*/ 2308267 w 4577754"/>
              <a:gd name="connsiteY2304" fmla="*/ 490283 h 3307494"/>
              <a:gd name="connsiteX2305" fmla="*/ 2308309 w 4577754"/>
              <a:gd name="connsiteY2305" fmla="*/ 475511 h 3307494"/>
              <a:gd name="connsiteX2306" fmla="*/ 2316386 w 4577754"/>
              <a:gd name="connsiteY2306" fmla="*/ 467419 h 3307494"/>
              <a:gd name="connsiteX2307" fmla="*/ 2325329 w 4577754"/>
              <a:gd name="connsiteY2307" fmla="*/ 483521 h 3307494"/>
              <a:gd name="connsiteX2308" fmla="*/ 2323440 w 4577754"/>
              <a:gd name="connsiteY2308" fmla="*/ 479357 h 3307494"/>
              <a:gd name="connsiteX2309" fmla="*/ 2335342 w 4577754"/>
              <a:gd name="connsiteY2309" fmla="*/ 464860 h 3307494"/>
              <a:gd name="connsiteX2310" fmla="*/ 2347640 w 4577754"/>
              <a:gd name="connsiteY2310" fmla="*/ 469838 h 3307494"/>
              <a:gd name="connsiteX2311" fmla="*/ 2339602 w 4577754"/>
              <a:gd name="connsiteY2311" fmla="*/ 463160 h 3307494"/>
              <a:gd name="connsiteX2312" fmla="*/ 2351443 w 4577754"/>
              <a:gd name="connsiteY2312" fmla="*/ 463412 h 3307494"/>
              <a:gd name="connsiteX2313" fmla="*/ 2350082 w 4577754"/>
              <a:gd name="connsiteY2313" fmla="*/ 449241 h 3307494"/>
              <a:gd name="connsiteX2314" fmla="*/ 2358554 w 4577754"/>
              <a:gd name="connsiteY2314" fmla="*/ 460593 h 3307494"/>
              <a:gd name="connsiteX2315" fmla="*/ 2367138 w 4577754"/>
              <a:gd name="connsiteY2315" fmla="*/ 442472 h 3307494"/>
              <a:gd name="connsiteX2316" fmla="*/ 2371880 w 4577754"/>
              <a:gd name="connsiteY2316" fmla="*/ 445548 h 3307494"/>
              <a:gd name="connsiteX2317" fmla="*/ 2372836 w 4577754"/>
              <a:gd name="connsiteY2317" fmla="*/ 440226 h 3307494"/>
              <a:gd name="connsiteX2318" fmla="*/ 2388483 w 4577754"/>
              <a:gd name="connsiteY2318" fmla="*/ 434062 h 3307494"/>
              <a:gd name="connsiteX2319" fmla="*/ 2398448 w 4577754"/>
              <a:gd name="connsiteY2319" fmla="*/ 430132 h 3307494"/>
              <a:gd name="connsiteX2320" fmla="*/ 2408406 w 4577754"/>
              <a:gd name="connsiteY2320" fmla="*/ 426209 h 3307494"/>
              <a:gd name="connsiteX2321" fmla="*/ 2415970 w 4577754"/>
              <a:gd name="connsiteY2321" fmla="*/ 428127 h 3307494"/>
              <a:gd name="connsiteX2322" fmla="*/ 2413634 w 4577754"/>
              <a:gd name="connsiteY2322" fmla="*/ 419212 h 3307494"/>
              <a:gd name="connsiteX2323" fmla="*/ 2423134 w 4577754"/>
              <a:gd name="connsiteY2323" fmla="*/ 410562 h 3307494"/>
              <a:gd name="connsiteX2324" fmla="*/ 2438335 w 4577754"/>
              <a:gd name="connsiteY2324" fmla="*/ 399677 h 3307494"/>
              <a:gd name="connsiteX2325" fmla="*/ 2442142 w 4577754"/>
              <a:gd name="connsiteY2325" fmla="*/ 393238 h 3307494"/>
              <a:gd name="connsiteX2326" fmla="*/ 2450176 w 4577754"/>
              <a:gd name="connsiteY2326" fmla="*/ 399908 h 3307494"/>
              <a:gd name="connsiteX2327" fmla="*/ 2457283 w 4577754"/>
              <a:gd name="connsiteY2327" fmla="*/ 397102 h 3307494"/>
              <a:gd name="connsiteX2328" fmla="*/ 2455922 w 4577754"/>
              <a:gd name="connsiteY2328" fmla="*/ 382930 h 3307494"/>
              <a:gd name="connsiteX2329" fmla="*/ 2508172 w 4577754"/>
              <a:gd name="connsiteY2329" fmla="*/ 342690 h 3307494"/>
              <a:gd name="connsiteX2330" fmla="*/ 2516652 w 4577754"/>
              <a:gd name="connsiteY2330" fmla="*/ 354059 h 3307494"/>
              <a:gd name="connsiteX2331" fmla="*/ 2546637 w 4577754"/>
              <a:gd name="connsiteY2331" fmla="*/ 312791 h 3307494"/>
              <a:gd name="connsiteX2332" fmla="*/ 2546686 w 4577754"/>
              <a:gd name="connsiteY2332" fmla="*/ 298037 h 3307494"/>
              <a:gd name="connsiteX2333" fmla="*/ 2560358 w 4577754"/>
              <a:gd name="connsiteY2333" fmla="*/ 317190 h 3307494"/>
              <a:gd name="connsiteX2334" fmla="*/ 2548112 w 4577754"/>
              <a:gd name="connsiteY2334" fmla="*/ 297467 h 3307494"/>
              <a:gd name="connsiteX2335" fmla="*/ 2558985 w 4577754"/>
              <a:gd name="connsiteY2335" fmla="*/ 302994 h 3307494"/>
              <a:gd name="connsiteX2336" fmla="*/ 2554317 w 4577754"/>
              <a:gd name="connsiteY2336" fmla="*/ 285194 h 3307494"/>
              <a:gd name="connsiteX2337" fmla="*/ 2578508 w 4577754"/>
              <a:gd name="connsiteY2337" fmla="*/ 275657 h 3307494"/>
              <a:gd name="connsiteX2338" fmla="*/ 2594921 w 4577754"/>
              <a:gd name="connsiteY2338" fmla="*/ 323174 h 3307494"/>
              <a:gd name="connsiteX2339" fmla="*/ 2592131 w 4577754"/>
              <a:gd name="connsiteY2339" fmla="*/ 309564 h 3307494"/>
              <a:gd name="connsiteX2340" fmla="*/ 2600338 w 4577754"/>
              <a:gd name="connsiteY2340" fmla="*/ 318127 h 3307494"/>
              <a:gd name="connsiteX2341" fmla="*/ 2605617 w 4577754"/>
              <a:gd name="connsiteY2341" fmla="*/ 326677 h 3307494"/>
              <a:gd name="connsiteX2342" fmla="*/ 2607970 w 4577754"/>
              <a:gd name="connsiteY2342" fmla="*/ 324070 h 3307494"/>
              <a:gd name="connsiteX2343" fmla="*/ 2622348 w 4577754"/>
              <a:gd name="connsiteY2343" fmla="*/ 319610 h 3307494"/>
              <a:gd name="connsiteX2344" fmla="*/ 2622413 w 4577754"/>
              <a:gd name="connsiteY2344" fmla="*/ 317249 h 3307494"/>
              <a:gd name="connsiteX2345" fmla="*/ 2624180 w 4577754"/>
              <a:gd name="connsiteY2345" fmla="*/ 318243 h 3307494"/>
              <a:gd name="connsiteX2346" fmla="*/ 2634508 w 4577754"/>
              <a:gd name="connsiteY2346" fmla="*/ 307625 h 3307494"/>
              <a:gd name="connsiteX2347" fmla="*/ 2664676 w 4577754"/>
              <a:gd name="connsiteY2347" fmla="*/ 284313 h 3307494"/>
              <a:gd name="connsiteX2348" fmla="*/ 2690097 w 4577754"/>
              <a:gd name="connsiteY2348" fmla="*/ 262606 h 3307494"/>
              <a:gd name="connsiteX2349" fmla="*/ 2693136 w 4577754"/>
              <a:gd name="connsiteY2349" fmla="*/ 247108 h 3307494"/>
              <a:gd name="connsiteX2350" fmla="*/ 2683532 w 4577754"/>
              <a:gd name="connsiteY2350" fmla="*/ 242464 h 3307494"/>
              <a:gd name="connsiteX2351" fmla="*/ 2698217 w 4577754"/>
              <a:gd name="connsiteY2351" fmla="*/ 234193 h 3307494"/>
              <a:gd name="connsiteX2352" fmla="*/ 2780547 w 4577754"/>
              <a:gd name="connsiteY2352" fmla="*/ 176843 h 3307494"/>
              <a:gd name="connsiteX2353" fmla="*/ 2777281 w 4577754"/>
              <a:gd name="connsiteY2353" fmla="*/ 188194 h 3307494"/>
              <a:gd name="connsiteX2354" fmla="*/ 2779478 w 4577754"/>
              <a:gd name="connsiteY2354" fmla="*/ 194923 h 3307494"/>
              <a:gd name="connsiteX2355" fmla="*/ 2783129 w 4577754"/>
              <a:gd name="connsiteY2355" fmla="*/ 191830 h 3307494"/>
              <a:gd name="connsiteX2356" fmla="*/ 2792942 w 4577754"/>
              <a:gd name="connsiteY2356" fmla="*/ 200566 h 3307494"/>
              <a:gd name="connsiteX2357" fmla="*/ 2840197 w 4577754"/>
              <a:gd name="connsiteY2357" fmla="*/ 160332 h 3307494"/>
              <a:gd name="connsiteX2358" fmla="*/ 2834537 w 4577754"/>
              <a:gd name="connsiteY2358" fmla="*/ 160820 h 3307494"/>
              <a:gd name="connsiteX2359" fmla="*/ 2887065 w 4577754"/>
              <a:gd name="connsiteY2359" fmla="*/ 111742 h 3307494"/>
              <a:gd name="connsiteX2360" fmla="*/ 2886290 w 4577754"/>
              <a:gd name="connsiteY2360" fmla="*/ 95245 h 3307494"/>
              <a:gd name="connsiteX2361" fmla="*/ 2903765 w 4577754"/>
              <a:gd name="connsiteY2361" fmla="*/ 106053 h 3307494"/>
              <a:gd name="connsiteX2362" fmla="*/ 2909999 w 4577754"/>
              <a:gd name="connsiteY2362" fmla="*/ 96121 h 3307494"/>
              <a:gd name="connsiteX2363" fmla="*/ 2919936 w 4577754"/>
              <a:gd name="connsiteY2363" fmla="*/ 99813 h 3307494"/>
              <a:gd name="connsiteX2364" fmla="*/ 2924070 w 4577754"/>
              <a:gd name="connsiteY2364" fmla="*/ 105626 h 3307494"/>
              <a:gd name="connsiteX2365" fmla="*/ 2933998 w 4577754"/>
              <a:gd name="connsiteY2365" fmla="*/ 106075 h 3307494"/>
              <a:gd name="connsiteX2366" fmla="*/ 2944096 w 4577754"/>
              <a:gd name="connsiteY2366" fmla="*/ 80253 h 3307494"/>
              <a:gd name="connsiteX2367" fmla="*/ 2938845 w 4577754"/>
              <a:gd name="connsiteY2367" fmla="*/ 89033 h 3307494"/>
              <a:gd name="connsiteX2368" fmla="*/ 2954875 w 4577754"/>
              <a:gd name="connsiteY2368" fmla="*/ 109641 h 3307494"/>
              <a:gd name="connsiteX2369" fmla="*/ 2965600 w 4577754"/>
              <a:gd name="connsiteY2369" fmla="*/ 96249 h 3307494"/>
              <a:gd name="connsiteX2370" fmla="*/ 2971424 w 4577754"/>
              <a:gd name="connsiteY2370" fmla="*/ 99852 h 3307494"/>
              <a:gd name="connsiteX2371" fmla="*/ 2978608 w 4577754"/>
              <a:gd name="connsiteY2371" fmla="*/ 132409 h 3307494"/>
              <a:gd name="connsiteX2372" fmla="*/ 2988408 w 4577754"/>
              <a:gd name="connsiteY2372" fmla="*/ 141187 h 3307494"/>
              <a:gd name="connsiteX2373" fmla="*/ 2993676 w 4577754"/>
              <a:gd name="connsiteY2373" fmla="*/ 132397 h 3307494"/>
              <a:gd name="connsiteX2374" fmla="*/ 3006966 w 4577754"/>
              <a:gd name="connsiteY2374" fmla="*/ 133937 h 3307494"/>
              <a:gd name="connsiteX2375" fmla="*/ 3011369 w 4577754"/>
              <a:gd name="connsiteY2375" fmla="*/ 146303 h 3307494"/>
              <a:gd name="connsiteX2376" fmla="*/ 3016117 w 4577754"/>
              <a:gd name="connsiteY2376" fmla="*/ 142275 h 3307494"/>
              <a:gd name="connsiteX2377" fmla="*/ 3017607 w 4577754"/>
              <a:gd name="connsiteY2377" fmla="*/ 126986 h 3307494"/>
              <a:gd name="connsiteX2378" fmla="*/ 3043661 w 4577754"/>
              <a:gd name="connsiteY2378" fmla="*/ 121582 h 3307494"/>
              <a:gd name="connsiteX2379" fmla="*/ 3061095 w 4577754"/>
              <a:gd name="connsiteY2379" fmla="*/ 149081 h 3307494"/>
              <a:gd name="connsiteX2380" fmla="*/ 3095540 w 4577754"/>
              <a:gd name="connsiteY2380" fmla="*/ 184572 h 3307494"/>
              <a:gd name="connsiteX2381" fmla="*/ 3109207 w 4577754"/>
              <a:gd name="connsiteY2381" fmla="*/ 203737 h 3307494"/>
              <a:gd name="connsiteX2382" fmla="*/ 3134160 w 4577754"/>
              <a:gd name="connsiteY2382" fmla="*/ 247896 h 3307494"/>
              <a:gd name="connsiteX2383" fmla="*/ 3131767 w 4577754"/>
              <a:gd name="connsiteY2383" fmla="*/ 253739 h 3307494"/>
              <a:gd name="connsiteX2384" fmla="*/ 3139335 w 4577754"/>
              <a:gd name="connsiteY2384" fmla="*/ 255666 h 3307494"/>
              <a:gd name="connsiteX2385" fmla="*/ 3144467 w 4577754"/>
              <a:gd name="connsiteY2385" fmla="*/ 278178 h 3307494"/>
              <a:gd name="connsiteX2386" fmla="*/ 3151075 w 4577754"/>
              <a:gd name="connsiteY2386" fmla="*/ 285397 h 3307494"/>
              <a:gd name="connsiteX2387" fmla="*/ 3155749 w 4577754"/>
              <a:gd name="connsiteY2387" fmla="*/ 303183 h 3307494"/>
              <a:gd name="connsiteX2388" fmla="*/ 3152898 w 4577754"/>
              <a:gd name="connsiteY2388" fmla="*/ 304301 h 3307494"/>
              <a:gd name="connsiteX2389" fmla="*/ 3160880 w 4577754"/>
              <a:gd name="connsiteY2389" fmla="*/ 325717 h 3307494"/>
              <a:gd name="connsiteX2390" fmla="*/ 3156142 w 4577754"/>
              <a:gd name="connsiteY2390" fmla="*/ 322649 h 3307494"/>
              <a:gd name="connsiteX2391" fmla="*/ 3159855 w 4577754"/>
              <a:gd name="connsiteY2391" fmla="*/ 345749 h 3307494"/>
              <a:gd name="connsiteX2392" fmla="*/ 3151768 w 4577754"/>
              <a:gd name="connsiteY2392" fmla="*/ 353845 h 3307494"/>
              <a:gd name="connsiteX2393" fmla="*/ 3155983 w 4577754"/>
              <a:gd name="connsiteY2393" fmla="*/ 366906 h 3307494"/>
              <a:gd name="connsiteX2394" fmla="*/ 3115331 w 4577754"/>
              <a:gd name="connsiteY2394" fmla="*/ 343659 h 3307494"/>
              <a:gd name="connsiteX2395" fmla="*/ 3103952 w 4577754"/>
              <a:gd name="connsiteY2395" fmla="*/ 348161 h 3307494"/>
              <a:gd name="connsiteX2396" fmla="*/ 3134076 w 4577754"/>
              <a:gd name="connsiteY2396" fmla="*/ 400081 h 3307494"/>
              <a:gd name="connsiteX2397" fmla="*/ 3148157 w 4577754"/>
              <a:gd name="connsiteY2397" fmla="*/ 438714 h 3307494"/>
              <a:gd name="connsiteX2398" fmla="*/ 3142468 w 4577754"/>
              <a:gd name="connsiteY2398" fmla="*/ 440955 h 3307494"/>
              <a:gd name="connsiteX2399" fmla="*/ 3146202 w 4577754"/>
              <a:gd name="connsiteY2399" fmla="*/ 447534 h 3307494"/>
              <a:gd name="connsiteX2400" fmla="*/ 3155397 w 4577754"/>
              <a:gd name="connsiteY2400" fmla="*/ 449368 h 3307494"/>
              <a:gd name="connsiteX2401" fmla="*/ 3153410 w 4577754"/>
              <a:gd name="connsiteY2401" fmla="*/ 446797 h 3307494"/>
              <a:gd name="connsiteX2402" fmla="*/ 3162501 w 4577754"/>
              <a:gd name="connsiteY2402" fmla="*/ 439049 h 3307494"/>
              <a:gd name="connsiteX2403" fmla="*/ 3154682 w 4577754"/>
              <a:gd name="connsiteY2403" fmla="*/ 432862 h 3307494"/>
              <a:gd name="connsiteX2404" fmla="*/ 3175228 w 4577754"/>
              <a:gd name="connsiteY2404" fmla="*/ 428217 h 3307494"/>
              <a:gd name="connsiteX2405" fmla="*/ 3202745 w 4577754"/>
              <a:gd name="connsiteY2405" fmla="*/ 370325 h 3307494"/>
              <a:gd name="connsiteX2406" fmla="*/ 3219860 w 4577754"/>
              <a:gd name="connsiteY2406" fmla="*/ 372941 h 3307494"/>
              <a:gd name="connsiteX2407" fmla="*/ 3221478 w 4577754"/>
              <a:gd name="connsiteY2407" fmla="*/ 367242 h 3307494"/>
              <a:gd name="connsiteX2408" fmla="*/ 3213666 w 4577754"/>
              <a:gd name="connsiteY2408" fmla="*/ 361068 h 3307494"/>
              <a:gd name="connsiteX2409" fmla="*/ 3217126 w 4577754"/>
              <a:gd name="connsiteY2409" fmla="*/ 353819 h 3307494"/>
              <a:gd name="connsiteX2410" fmla="*/ 3258894 w 4577754"/>
              <a:gd name="connsiteY2410" fmla="*/ 318209 h 3307494"/>
              <a:gd name="connsiteX2411" fmla="*/ 3282690 w 4577754"/>
              <a:gd name="connsiteY2411" fmla="*/ 302156 h 3307494"/>
              <a:gd name="connsiteX2412" fmla="*/ 3290487 w 4577754"/>
              <a:gd name="connsiteY2412" fmla="*/ 308340 h 3307494"/>
              <a:gd name="connsiteX2413" fmla="*/ 3299215 w 4577754"/>
              <a:gd name="connsiteY2413" fmla="*/ 292332 h 3307494"/>
              <a:gd name="connsiteX2414" fmla="*/ 3268261 w 4577754"/>
              <a:gd name="connsiteY2414" fmla="*/ 275828 h 3307494"/>
              <a:gd name="connsiteX2415" fmla="*/ 3257371 w 4577754"/>
              <a:gd name="connsiteY2415" fmla="*/ 285162 h 3307494"/>
              <a:gd name="connsiteX2416" fmla="*/ 3282219 w 4577754"/>
              <a:gd name="connsiteY2416" fmla="*/ 251039 h 3307494"/>
              <a:gd name="connsiteX2417" fmla="*/ 3298076 w 4577754"/>
              <a:gd name="connsiteY2417" fmla="*/ 267545 h 3307494"/>
              <a:gd name="connsiteX2418" fmla="*/ 3289874 w 4577754"/>
              <a:gd name="connsiteY2418" fmla="*/ 253101 h 3307494"/>
              <a:gd name="connsiteX2419" fmla="*/ 3301140 w 4577754"/>
              <a:gd name="connsiteY2419" fmla="*/ 252046 h 3307494"/>
              <a:gd name="connsiteX2420" fmla="*/ 3312052 w 4577754"/>
              <a:gd name="connsiteY2420" fmla="*/ 242779 h 3307494"/>
              <a:gd name="connsiteX2421" fmla="*/ 3356081 w 4577754"/>
              <a:gd name="connsiteY2421" fmla="*/ 256687 h 3307494"/>
              <a:gd name="connsiteX2422" fmla="*/ 3321229 w 4577754"/>
              <a:gd name="connsiteY2422" fmla="*/ 277887 h 3307494"/>
              <a:gd name="connsiteX2423" fmla="*/ 3351402 w 4577754"/>
              <a:gd name="connsiteY2423" fmla="*/ 277884 h 3307494"/>
              <a:gd name="connsiteX2424" fmla="*/ 3342877 w 4577754"/>
              <a:gd name="connsiteY2424" fmla="*/ 298005 h 3307494"/>
              <a:gd name="connsiteX2425" fmla="*/ 3369262 w 4577754"/>
              <a:gd name="connsiteY2425" fmla="*/ 296983 h 3307494"/>
              <a:gd name="connsiteX2426" fmla="*/ 3348891 w 4577754"/>
              <a:gd name="connsiteY2426" fmla="*/ 305796 h 3307494"/>
              <a:gd name="connsiteX2427" fmla="*/ 3340561 w 4577754"/>
              <a:gd name="connsiteY2427" fmla="*/ 330019 h 3307494"/>
              <a:gd name="connsiteX2428" fmla="*/ 3367143 w 4577754"/>
              <a:gd name="connsiteY2428" fmla="*/ 333134 h 3307494"/>
              <a:gd name="connsiteX2429" fmla="*/ 3371156 w 4577754"/>
              <a:gd name="connsiteY2429" fmla="*/ 338298 h 3307494"/>
              <a:gd name="connsiteX2430" fmla="*/ 3369921 w 4577754"/>
              <a:gd name="connsiteY2430" fmla="*/ 352224 h 3307494"/>
              <a:gd name="connsiteX2431" fmla="*/ 3395046 w 4577754"/>
              <a:gd name="connsiteY2431" fmla="*/ 365147 h 3307494"/>
              <a:gd name="connsiteX2432" fmla="*/ 3442456 w 4577754"/>
              <a:gd name="connsiteY2432" fmla="*/ 328961 h 3307494"/>
              <a:gd name="connsiteX2433" fmla="*/ 3457953 w 4577754"/>
              <a:gd name="connsiteY2433" fmla="*/ 337240 h 3307494"/>
              <a:gd name="connsiteX2434" fmla="*/ 3443870 w 4577754"/>
              <a:gd name="connsiteY2434" fmla="*/ 319149 h 3307494"/>
              <a:gd name="connsiteX2435" fmla="*/ 3464629 w 4577754"/>
              <a:gd name="connsiteY2435" fmla="*/ 318659 h 3307494"/>
              <a:gd name="connsiteX2436" fmla="*/ 3474646 w 4577754"/>
              <a:gd name="connsiteY2436" fmla="*/ 331541 h 3307494"/>
              <a:gd name="connsiteX2437" fmla="*/ 3473203 w 4577754"/>
              <a:gd name="connsiteY2437" fmla="*/ 341373 h 3307494"/>
              <a:gd name="connsiteX2438" fmla="*/ 3486525 w 4577754"/>
              <a:gd name="connsiteY2438" fmla="*/ 342958 h 3307494"/>
              <a:gd name="connsiteX2439" fmla="*/ 3479436 w 4577754"/>
              <a:gd name="connsiteY2439" fmla="*/ 353269 h 3307494"/>
              <a:gd name="connsiteX2440" fmla="*/ 3488401 w 4577754"/>
              <a:gd name="connsiteY2440" fmla="*/ 384251 h 3307494"/>
              <a:gd name="connsiteX2441" fmla="*/ 3480370 w 4577754"/>
              <a:gd name="connsiteY2441" fmla="*/ 373909 h 3307494"/>
              <a:gd name="connsiteX2442" fmla="*/ 3487122 w 4577754"/>
              <a:gd name="connsiteY2442" fmla="*/ 398142 h 3307494"/>
              <a:gd name="connsiteX2443" fmla="*/ 3492405 w 4577754"/>
              <a:gd name="connsiteY2443" fmla="*/ 389375 h 3307494"/>
              <a:gd name="connsiteX2444" fmla="*/ 3491730 w 4577754"/>
              <a:gd name="connsiteY2444" fmla="*/ 415724 h 3307494"/>
              <a:gd name="connsiteX2445" fmla="*/ 3510628 w 4577754"/>
              <a:gd name="connsiteY2445" fmla="*/ 416731 h 3307494"/>
              <a:gd name="connsiteX2446" fmla="*/ 3554709 w 4577754"/>
              <a:gd name="connsiteY2446" fmla="*/ 430687 h 3307494"/>
              <a:gd name="connsiteX2447" fmla="*/ 3539589 w 4577754"/>
              <a:gd name="connsiteY2447" fmla="*/ 430653 h 3307494"/>
              <a:gd name="connsiteX2448" fmla="*/ 3559766 w 4577754"/>
              <a:gd name="connsiteY2448" fmla="*/ 417770 h 3307494"/>
              <a:gd name="connsiteX2449" fmla="*/ 3578215 w 4577754"/>
              <a:gd name="connsiteY2449" fmla="*/ 449276 h 3307494"/>
              <a:gd name="connsiteX2450" fmla="*/ 3561274 w 4577754"/>
              <a:gd name="connsiteY2450" fmla="*/ 450828 h 3307494"/>
              <a:gd name="connsiteX2451" fmla="*/ 3556399 w 4577754"/>
              <a:gd name="connsiteY2451" fmla="*/ 467888 h 3307494"/>
              <a:gd name="connsiteX2452" fmla="*/ 3578382 w 4577754"/>
              <a:gd name="connsiteY2452" fmla="*/ 453430 h 3307494"/>
              <a:gd name="connsiteX2453" fmla="*/ 3556745 w 4577754"/>
              <a:gd name="connsiteY2453" fmla="*/ 476124 h 3307494"/>
              <a:gd name="connsiteX2454" fmla="*/ 3562587 w 4577754"/>
              <a:gd name="connsiteY2454" fmla="*/ 479748 h 3307494"/>
              <a:gd name="connsiteX2455" fmla="*/ 3539864 w 4577754"/>
              <a:gd name="connsiteY2455" fmla="*/ 477700 h 3307494"/>
              <a:gd name="connsiteX2456" fmla="*/ 3543006 w 4577754"/>
              <a:gd name="connsiteY2456" fmla="*/ 505048 h 3307494"/>
              <a:gd name="connsiteX2457" fmla="*/ 3565554 w 4577754"/>
              <a:gd name="connsiteY2457" fmla="*/ 502996 h 3307494"/>
              <a:gd name="connsiteX2458" fmla="*/ 3552826 w 4577754"/>
              <a:gd name="connsiteY2458" fmla="*/ 513827 h 3307494"/>
              <a:gd name="connsiteX2459" fmla="*/ 3557585 w 4577754"/>
              <a:gd name="connsiteY2459" fmla="*/ 535510 h 3307494"/>
              <a:gd name="connsiteX2460" fmla="*/ 3563411 w 4577754"/>
              <a:gd name="connsiteY2460" fmla="*/ 539112 h 3307494"/>
              <a:gd name="connsiteX2461" fmla="*/ 3578806 w 4577754"/>
              <a:gd name="connsiteY2461" fmla="*/ 504513 h 3307494"/>
              <a:gd name="connsiteX2462" fmla="*/ 3586657 w 4577754"/>
              <a:gd name="connsiteY2462" fmla="*/ 510743 h 3307494"/>
              <a:gd name="connsiteX2463" fmla="*/ 3598984 w 4577754"/>
              <a:gd name="connsiteY2463" fmla="*/ 491629 h 3307494"/>
              <a:gd name="connsiteX2464" fmla="*/ 3609198 w 4577754"/>
              <a:gd name="connsiteY2464" fmla="*/ 508646 h 3307494"/>
              <a:gd name="connsiteX2465" fmla="*/ 3607021 w 4577754"/>
              <a:gd name="connsiteY2465" fmla="*/ 501917 h 3307494"/>
              <a:gd name="connsiteX2466" fmla="*/ 3628831 w 4577754"/>
              <a:gd name="connsiteY2466" fmla="*/ 483325 h 3307494"/>
              <a:gd name="connsiteX2467" fmla="*/ 3613546 w 4577754"/>
              <a:gd name="connsiteY2467" fmla="*/ 479237 h 3307494"/>
              <a:gd name="connsiteX2468" fmla="*/ 3621538 w 4577754"/>
              <a:gd name="connsiteY2468" fmla="*/ 489522 h 3307494"/>
              <a:gd name="connsiteX2469" fmla="*/ 3607689 w 4577754"/>
              <a:gd name="connsiteY2469" fmla="*/ 475588 h 3307494"/>
              <a:gd name="connsiteX2470" fmla="*/ 3611144 w 4577754"/>
              <a:gd name="connsiteY2470" fmla="*/ 468360 h 3307494"/>
              <a:gd name="connsiteX2471" fmla="*/ 3622643 w 4577754"/>
              <a:gd name="connsiteY2471" fmla="*/ 471465 h 3307494"/>
              <a:gd name="connsiteX2472" fmla="*/ 3612197 w 4577754"/>
              <a:gd name="connsiteY2472" fmla="*/ 450291 h 3307494"/>
              <a:gd name="connsiteX2473" fmla="*/ 3622033 w 4577754"/>
              <a:gd name="connsiteY2473" fmla="*/ 459059 h 3307494"/>
              <a:gd name="connsiteX2474" fmla="*/ 3631140 w 4577754"/>
              <a:gd name="connsiteY2474" fmla="*/ 451333 h 3307494"/>
              <a:gd name="connsiteX2475" fmla="*/ 3635835 w 4577754"/>
              <a:gd name="connsiteY2475" fmla="*/ 430158 h 3307494"/>
              <a:gd name="connsiteX2476" fmla="*/ 3634390 w 4577754"/>
              <a:gd name="connsiteY2476" fmla="*/ 439959 h 3307494"/>
              <a:gd name="connsiteX2477" fmla="*/ 3653280 w 4577754"/>
              <a:gd name="connsiteY2477" fmla="*/ 440987 h 3307494"/>
              <a:gd name="connsiteX2478" fmla="*/ 3650890 w 4577754"/>
              <a:gd name="connsiteY2478" fmla="*/ 448968 h 3307494"/>
              <a:gd name="connsiteX2479" fmla="*/ 3646657 w 4577754"/>
              <a:gd name="connsiteY2479" fmla="*/ 459501 h 3307494"/>
              <a:gd name="connsiteX2480" fmla="*/ 3641021 w 4577754"/>
              <a:gd name="connsiteY2480" fmla="*/ 454570 h 3307494"/>
              <a:gd name="connsiteX2481" fmla="*/ 3638633 w 4577754"/>
              <a:gd name="connsiteY2481" fmla="*/ 449185 h 3307494"/>
              <a:gd name="connsiteX2482" fmla="*/ 3634998 w 4577754"/>
              <a:gd name="connsiteY2482" fmla="*/ 452300 h 3307494"/>
              <a:gd name="connsiteX2483" fmla="*/ 3635201 w 4577754"/>
              <a:gd name="connsiteY2483" fmla="*/ 456413 h 3307494"/>
              <a:gd name="connsiteX2484" fmla="*/ 3639025 w 4577754"/>
              <a:gd name="connsiteY2484" fmla="*/ 457454 h 3307494"/>
              <a:gd name="connsiteX2485" fmla="*/ 3637611 w 4577754"/>
              <a:gd name="connsiteY2485" fmla="*/ 467299 h 3307494"/>
              <a:gd name="connsiteX2486" fmla="*/ 3644019 w 4577754"/>
              <a:gd name="connsiteY2486" fmla="*/ 464978 h 3307494"/>
              <a:gd name="connsiteX2487" fmla="*/ 3646646 w 4577754"/>
              <a:gd name="connsiteY2487" fmla="*/ 459613 h 3307494"/>
              <a:gd name="connsiteX2488" fmla="*/ 3657457 w 4577754"/>
              <a:gd name="connsiteY2488" fmla="*/ 469539 h 3307494"/>
              <a:gd name="connsiteX2489" fmla="*/ 3667521 w 4577754"/>
              <a:gd name="connsiteY2489" fmla="*/ 463158 h 3307494"/>
              <a:gd name="connsiteX2490" fmla="*/ 3671179 w 4577754"/>
              <a:gd name="connsiteY2490" fmla="*/ 460110 h 3307494"/>
              <a:gd name="connsiteX2491" fmla="*/ 3685130 w 4577754"/>
              <a:gd name="connsiteY2491" fmla="*/ 435310 h 3307494"/>
              <a:gd name="connsiteX2492" fmla="*/ 3683687 w 4577754"/>
              <a:gd name="connsiteY2492" fmla="*/ 445142 h 3307494"/>
              <a:gd name="connsiteX2493" fmla="*/ 3693335 w 4577754"/>
              <a:gd name="connsiteY2493" fmla="*/ 449754 h 3307494"/>
              <a:gd name="connsiteX2494" fmla="*/ 3719469 w 4577754"/>
              <a:gd name="connsiteY2494" fmla="*/ 401752 h 3307494"/>
              <a:gd name="connsiteX2495" fmla="*/ 3736366 w 4577754"/>
              <a:gd name="connsiteY2495" fmla="*/ 400165 h 3307494"/>
              <a:gd name="connsiteX2496" fmla="*/ 3733326 w 4577754"/>
              <a:gd name="connsiteY2496" fmla="*/ 415665 h 3307494"/>
              <a:gd name="connsiteX2497" fmla="*/ 3744796 w 4577754"/>
              <a:gd name="connsiteY2497" fmla="*/ 418757 h 3307494"/>
              <a:gd name="connsiteX2498" fmla="*/ 3739519 w 4577754"/>
              <a:gd name="connsiteY2498" fmla="*/ 427504 h 3307494"/>
              <a:gd name="connsiteX2499" fmla="*/ 3747253 w 4577754"/>
              <a:gd name="connsiteY2499" fmla="*/ 390831 h 3307494"/>
              <a:gd name="connsiteX2500" fmla="*/ 3752726 w 4577754"/>
              <a:gd name="connsiteY2500" fmla="*/ 386219 h 3307494"/>
              <a:gd name="connsiteX2501" fmla="*/ 3743243 w 4577754"/>
              <a:gd name="connsiteY2501" fmla="*/ 385697 h 3307494"/>
              <a:gd name="connsiteX2502" fmla="*/ 3755230 w 4577754"/>
              <a:gd name="connsiteY2502" fmla="*/ 358327 h 3307494"/>
              <a:gd name="connsiteX2503" fmla="*/ 3774330 w 4577754"/>
              <a:gd name="connsiteY2503" fmla="*/ 363481 h 3307494"/>
              <a:gd name="connsiteX2504" fmla="*/ 3769761 w 4577754"/>
              <a:gd name="connsiteY2504" fmla="*/ 345923 h 3307494"/>
              <a:gd name="connsiteX2505" fmla="*/ 3782464 w 4577754"/>
              <a:gd name="connsiteY2505" fmla="*/ 335057 h 3307494"/>
              <a:gd name="connsiteX2506" fmla="*/ 3805578 w 4577754"/>
              <a:gd name="connsiteY2506" fmla="*/ 345409 h 3307494"/>
              <a:gd name="connsiteX2507" fmla="*/ 3808530 w 4577754"/>
              <a:gd name="connsiteY2507" fmla="*/ 368601 h 3307494"/>
              <a:gd name="connsiteX2508" fmla="*/ 3854466 w 4577754"/>
              <a:gd name="connsiteY2508" fmla="*/ 369685 h 3307494"/>
              <a:gd name="connsiteX2509" fmla="*/ 3858197 w 4577754"/>
              <a:gd name="connsiteY2509" fmla="*/ 372729 h 3307494"/>
              <a:gd name="connsiteX2510" fmla="*/ 3858577 w 4577754"/>
              <a:gd name="connsiteY2510" fmla="*/ 372215 h 3307494"/>
              <a:gd name="connsiteX2511" fmla="*/ 4044636 w 4577754"/>
              <a:gd name="connsiteY2511" fmla="*/ 153133 h 3307494"/>
              <a:gd name="connsiteX2512" fmla="*/ 4148732 w 4577754"/>
              <a:gd name="connsiteY2512" fmla="*/ 184716 h 3307494"/>
              <a:gd name="connsiteX2513" fmla="*/ 3963427 w 4577754"/>
              <a:gd name="connsiteY2513" fmla="*/ 414817 h 3307494"/>
              <a:gd name="connsiteX2514" fmla="*/ 3872870 w 4577754"/>
              <a:gd name="connsiteY2514" fmla="*/ 526389 h 3307494"/>
              <a:gd name="connsiteX2515" fmla="*/ 3880962 w 4577754"/>
              <a:gd name="connsiteY2515" fmla="*/ 528072 h 3307494"/>
              <a:gd name="connsiteX2516" fmla="*/ 3881941 w 4577754"/>
              <a:gd name="connsiteY2516" fmla="*/ 528537 h 3307494"/>
              <a:gd name="connsiteX2517" fmla="*/ 4171038 w 4577754"/>
              <a:gd name="connsiteY2517" fmla="*/ 209603 h 3307494"/>
              <a:gd name="connsiteX2518" fmla="*/ 4253396 w 4577754"/>
              <a:gd name="connsiteY2518" fmla="*/ 275325 h 3307494"/>
              <a:gd name="connsiteX2519" fmla="*/ 4308136 w 4577754"/>
              <a:gd name="connsiteY2519" fmla="*/ 203872 h 3307494"/>
              <a:gd name="connsiteX2520" fmla="*/ 4557822 w 4577754"/>
              <a:gd name="connsiteY2520" fmla="*/ 357251 h 3307494"/>
              <a:gd name="connsiteX2521" fmla="*/ 4571365 w 4577754"/>
              <a:gd name="connsiteY2521" fmla="*/ 432671 h 3307494"/>
              <a:gd name="connsiteX2522" fmla="*/ 4536164 w 4577754"/>
              <a:gd name="connsiteY2522" fmla="*/ 461186 h 3307494"/>
              <a:gd name="connsiteX2523" fmla="*/ 4390771 w 4577754"/>
              <a:gd name="connsiteY2523" fmla="*/ 605615 h 3307494"/>
              <a:gd name="connsiteX2524" fmla="*/ 4302802 w 4577754"/>
              <a:gd name="connsiteY2524" fmla="*/ 706447 h 3307494"/>
              <a:gd name="connsiteX2525" fmla="*/ 4309906 w 4577754"/>
              <a:gd name="connsiteY2525" fmla="*/ 703722 h 3307494"/>
              <a:gd name="connsiteX2526" fmla="*/ 4327165 w 4577754"/>
              <a:gd name="connsiteY2526" fmla="*/ 704867 h 3307494"/>
              <a:gd name="connsiteX2527" fmla="*/ 4336471 w 4577754"/>
              <a:gd name="connsiteY2527" fmla="*/ 710030 h 3307494"/>
              <a:gd name="connsiteX2528" fmla="*/ 4436429 w 4577754"/>
              <a:gd name="connsiteY2528" fmla="*/ 614303 h 3307494"/>
              <a:gd name="connsiteX2529" fmla="*/ 4577175 w 4577754"/>
              <a:gd name="connsiteY2529" fmla="*/ 494141 h 3307494"/>
              <a:gd name="connsiteX2530" fmla="*/ 4577335 w 4577754"/>
              <a:gd name="connsiteY2530" fmla="*/ 494215 h 3307494"/>
              <a:gd name="connsiteX2531" fmla="*/ 4529612 w 4577754"/>
              <a:gd name="connsiteY2531" fmla="*/ 675950 h 3307494"/>
              <a:gd name="connsiteX2532" fmla="*/ 4221382 w 4577754"/>
              <a:gd name="connsiteY2532" fmla="*/ 1023115 h 3307494"/>
              <a:gd name="connsiteX2533" fmla="*/ 4221811 w 4577754"/>
              <a:gd name="connsiteY2533" fmla="*/ 1024833 h 3307494"/>
              <a:gd name="connsiteX2534" fmla="*/ 4240731 w 4577754"/>
              <a:gd name="connsiteY2534" fmla="*/ 1025873 h 3307494"/>
              <a:gd name="connsiteX2535" fmla="*/ 4274829 w 4577754"/>
              <a:gd name="connsiteY2535" fmla="*/ 1069759 h 3307494"/>
              <a:gd name="connsiteX2536" fmla="*/ 4269787 w 4577754"/>
              <a:gd name="connsiteY2536" fmla="*/ 1082665 h 3307494"/>
              <a:gd name="connsiteX2537" fmla="*/ 4281030 w 4577754"/>
              <a:gd name="connsiteY2537" fmla="*/ 1081610 h 3307494"/>
              <a:gd name="connsiteX2538" fmla="*/ 4283628 w 4577754"/>
              <a:gd name="connsiteY2538" fmla="*/ 1096587 h 3307494"/>
              <a:gd name="connsiteX2539" fmla="*/ 4274726 w 4577754"/>
              <a:gd name="connsiteY2539" fmla="*/ 1108493 h 3307494"/>
              <a:gd name="connsiteX2540" fmla="*/ 4291164 w 4577754"/>
              <a:gd name="connsiteY2540" fmla="*/ 1137360 h 3307494"/>
              <a:gd name="connsiteX2541" fmla="*/ 4271105 w 4577754"/>
              <a:gd name="connsiteY2541" fmla="*/ 1111566 h 3307494"/>
              <a:gd name="connsiteX2542" fmla="*/ 4276445 w 4577754"/>
              <a:gd name="connsiteY2542" fmla="*/ 1145674 h 3307494"/>
              <a:gd name="connsiteX2543" fmla="*/ 4292682 w 4577754"/>
              <a:gd name="connsiteY2543" fmla="*/ 1170461 h 3307494"/>
              <a:gd name="connsiteX2544" fmla="*/ 4313973 w 4577754"/>
              <a:gd name="connsiteY2544" fmla="*/ 1182298 h 3307494"/>
              <a:gd name="connsiteX2545" fmla="*/ 4310556 w 4577754"/>
              <a:gd name="connsiteY2545" fmla="*/ 1189550 h 3307494"/>
              <a:gd name="connsiteX2546" fmla="*/ 4319987 w 4577754"/>
              <a:gd name="connsiteY2546" fmla="*/ 1190059 h 3307494"/>
              <a:gd name="connsiteX2547" fmla="*/ 4324558 w 4577754"/>
              <a:gd name="connsiteY2547" fmla="*/ 1207616 h 3307494"/>
              <a:gd name="connsiteX2548" fmla="*/ 4331434 w 4577754"/>
              <a:gd name="connsiteY2548" fmla="*/ 1193118 h 3307494"/>
              <a:gd name="connsiteX2549" fmla="*/ 4358841 w 4577754"/>
              <a:gd name="connsiteY2549" fmla="*/ 1255627 h 3307494"/>
              <a:gd name="connsiteX2550" fmla="*/ 4349978 w 4577754"/>
              <a:gd name="connsiteY2550" fmla="*/ 1267523 h 3307494"/>
              <a:gd name="connsiteX2551" fmla="*/ 4365427 w 4577754"/>
              <a:gd name="connsiteY2551" fmla="*/ 1275736 h 3307494"/>
              <a:gd name="connsiteX2552" fmla="*/ 4378400 w 4577754"/>
              <a:gd name="connsiteY2552" fmla="*/ 1311906 h 3307494"/>
              <a:gd name="connsiteX2553" fmla="*/ 4366364 w 4577754"/>
              <a:gd name="connsiteY2553" fmla="*/ 1296410 h 3307494"/>
              <a:gd name="connsiteX2554" fmla="*/ 4363310 w 4577754"/>
              <a:gd name="connsiteY2554" fmla="*/ 1311918 h 3307494"/>
              <a:gd name="connsiteX2555" fmla="*/ 4356133 w 4577754"/>
              <a:gd name="connsiteY2555" fmla="*/ 1279340 h 3307494"/>
              <a:gd name="connsiteX2556" fmla="*/ 4316807 w 4577754"/>
              <a:gd name="connsiteY2556" fmla="*/ 1244268 h 3307494"/>
              <a:gd name="connsiteX2557" fmla="*/ 4292618 w 4577754"/>
              <a:gd name="connsiteY2557" fmla="*/ 1251984 h 3307494"/>
              <a:gd name="connsiteX2558" fmla="*/ 4298262 w 4577754"/>
              <a:gd name="connsiteY2558" fmla="*/ 1251474 h 3307494"/>
              <a:gd name="connsiteX2559" fmla="*/ 4307040 w 4577754"/>
              <a:gd name="connsiteY2559" fmla="*/ 1278334 h 3307494"/>
              <a:gd name="connsiteX2560" fmla="*/ 4299605 w 4577754"/>
              <a:gd name="connsiteY2560" fmla="*/ 1280409 h 3307494"/>
              <a:gd name="connsiteX2561" fmla="*/ 4313643 w 4577754"/>
              <a:gd name="connsiteY2561" fmla="*/ 1298498 h 3307494"/>
              <a:gd name="connsiteX2562" fmla="*/ 4306366 w 4577754"/>
              <a:gd name="connsiteY2562" fmla="*/ 1304684 h 3307494"/>
              <a:gd name="connsiteX2563" fmla="*/ 4271650 w 4577754"/>
              <a:gd name="connsiteY2563" fmla="*/ 1329995 h 3307494"/>
              <a:gd name="connsiteX2564" fmla="*/ 4254353 w 4577754"/>
              <a:gd name="connsiteY2564" fmla="*/ 1323267 h 3307494"/>
              <a:gd name="connsiteX2565" fmla="*/ 4242317 w 4577754"/>
              <a:gd name="connsiteY2565" fmla="*/ 1307771 h 3307494"/>
              <a:gd name="connsiteX2566" fmla="*/ 4254843 w 4577754"/>
              <a:gd name="connsiteY2566" fmla="*/ 1292825 h 3307494"/>
              <a:gd name="connsiteX2567" fmla="*/ 4235882 w 4577754"/>
              <a:gd name="connsiteY2567" fmla="*/ 1291761 h 3307494"/>
              <a:gd name="connsiteX2568" fmla="*/ 4225589 w 4577754"/>
              <a:gd name="connsiteY2568" fmla="*/ 1313479 h 3307494"/>
              <a:gd name="connsiteX2569" fmla="*/ 4246881 w 4577754"/>
              <a:gd name="connsiteY2569" fmla="*/ 1325351 h 3307494"/>
              <a:gd name="connsiteX2570" fmla="*/ 4230505 w 4577754"/>
              <a:gd name="connsiteY2570" fmla="*/ 1339308 h 3307494"/>
              <a:gd name="connsiteX2571" fmla="*/ 4241636 w 4577754"/>
              <a:gd name="connsiteY2571" fmla="*/ 1334143 h 3307494"/>
              <a:gd name="connsiteX2572" fmla="*/ 4257277 w 4577754"/>
              <a:gd name="connsiteY2572" fmla="*/ 1346545 h 3307494"/>
              <a:gd name="connsiteX2573" fmla="*/ 4241983 w 4577754"/>
              <a:gd name="connsiteY2573" fmla="*/ 1342378 h 3307494"/>
              <a:gd name="connsiteX2574" fmla="*/ 4246402 w 4577754"/>
              <a:gd name="connsiteY2574" fmla="*/ 1355837 h 3307494"/>
              <a:gd name="connsiteX2575" fmla="*/ 4269313 w 4577754"/>
              <a:gd name="connsiteY2575" fmla="*/ 1362008 h 3307494"/>
              <a:gd name="connsiteX2576" fmla="*/ 4264421 w 4577754"/>
              <a:gd name="connsiteY2576" fmla="*/ 1379015 h 3307494"/>
              <a:gd name="connsiteX2577" fmla="*/ 4272678 w 4577754"/>
              <a:gd name="connsiteY2577" fmla="*/ 1393504 h 3307494"/>
              <a:gd name="connsiteX2578" fmla="*/ 4281761 w 4577754"/>
              <a:gd name="connsiteY2578" fmla="*/ 1385744 h 3307494"/>
              <a:gd name="connsiteX2579" fmla="*/ 4257761 w 4577754"/>
              <a:gd name="connsiteY2579" fmla="*/ 1397619 h 3307494"/>
              <a:gd name="connsiteX2580" fmla="*/ 4273040 w 4577754"/>
              <a:gd name="connsiteY2580" fmla="*/ 1401763 h 3307494"/>
              <a:gd name="connsiteX2581" fmla="*/ 4281274 w 4577754"/>
              <a:gd name="connsiteY2581" fmla="*/ 1416187 h 3307494"/>
              <a:gd name="connsiteX2582" fmla="*/ 4269593 w 4577754"/>
              <a:gd name="connsiteY2582" fmla="*/ 1408969 h 3307494"/>
              <a:gd name="connsiteX2583" fmla="*/ 4266523 w 4577754"/>
              <a:gd name="connsiteY2583" fmla="*/ 1424488 h 3307494"/>
              <a:gd name="connsiteX2584" fmla="*/ 4254662 w 4577754"/>
              <a:gd name="connsiteY2584" fmla="*/ 1413125 h 3307494"/>
              <a:gd name="connsiteX2585" fmla="*/ 4222849 w 4577754"/>
              <a:gd name="connsiteY2585" fmla="*/ 1418794 h 3307494"/>
              <a:gd name="connsiteX2586" fmla="*/ 4253791 w 4577754"/>
              <a:gd name="connsiteY2586" fmla="*/ 1435309 h 3307494"/>
              <a:gd name="connsiteX2587" fmla="*/ 4247589 w 4577754"/>
              <a:gd name="connsiteY2587" fmla="*/ 1423458 h 3307494"/>
              <a:gd name="connsiteX2588" fmla="*/ 4258871 w 4577754"/>
              <a:gd name="connsiteY2588" fmla="*/ 1422393 h 3307494"/>
              <a:gd name="connsiteX2589" fmla="*/ 4257629 w 4577754"/>
              <a:gd name="connsiteY2589" fmla="*/ 1436340 h 3307494"/>
              <a:gd name="connsiteX2590" fmla="*/ 4278732 w 4577754"/>
              <a:gd name="connsiteY2590" fmla="*/ 1444087 h 3307494"/>
              <a:gd name="connsiteX2591" fmla="*/ 4294968 w 4577754"/>
              <a:gd name="connsiteY2591" fmla="*/ 1468839 h 3307494"/>
              <a:gd name="connsiteX2592" fmla="*/ 4276071 w 4577754"/>
              <a:gd name="connsiteY2592" fmla="*/ 1467865 h 3307494"/>
              <a:gd name="connsiteX2593" fmla="*/ 4275310 w 4577754"/>
              <a:gd name="connsiteY2593" fmla="*/ 1451327 h 3307494"/>
              <a:gd name="connsiteX2594" fmla="*/ 4265457 w 4577754"/>
              <a:gd name="connsiteY2594" fmla="*/ 1442569 h 3307494"/>
              <a:gd name="connsiteX2595" fmla="*/ 4250179 w 4577754"/>
              <a:gd name="connsiteY2595" fmla="*/ 1438424 h 3307494"/>
              <a:gd name="connsiteX2596" fmla="*/ 4233622 w 4577754"/>
              <a:gd name="connsiteY2596" fmla="*/ 1448202 h 3307494"/>
              <a:gd name="connsiteX2597" fmla="*/ 4194272 w 4577754"/>
              <a:gd name="connsiteY2597" fmla="*/ 1413130 h 3307494"/>
              <a:gd name="connsiteX2598" fmla="*/ 4198801 w 4577754"/>
              <a:gd name="connsiteY2598" fmla="*/ 1387834 h 3307494"/>
              <a:gd name="connsiteX2599" fmla="*/ 4191352 w 4577754"/>
              <a:gd name="connsiteY2599" fmla="*/ 1389918 h 3307494"/>
              <a:gd name="connsiteX2600" fmla="*/ 4183116 w 4577754"/>
              <a:gd name="connsiteY2600" fmla="*/ 1375429 h 3307494"/>
              <a:gd name="connsiteX2601" fmla="*/ 4199642 w 4577754"/>
              <a:gd name="connsiteY2601" fmla="*/ 1365606 h 3307494"/>
              <a:gd name="connsiteX2602" fmla="*/ 4204017 w 4577754"/>
              <a:gd name="connsiteY2602" fmla="*/ 1379063 h 3307494"/>
              <a:gd name="connsiteX2603" fmla="*/ 4223461 w 4577754"/>
              <a:gd name="connsiteY2603" fmla="*/ 1349587 h 3307494"/>
              <a:gd name="connsiteX2604" fmla="*/ 4193448 w 4577754"/>
              <a:gd name="connsiteY2604" fmla="*/ 1353734 h 3307494"/>
              <a:gd name="connsiteX2605" fmla="*/ 4198723 w 4577754"/>
              <a:gd name="connsiteY2605" fmla="*/ 1344955 h 3307494"/>
              <a:gd name="connsiteX2606" fmla="*/ 4181389 w 4577754"/>
              <a:gd name="connsiteY2606" fmla="*/ 1338237 h 3307494"/>
              <a:gd name="connsiteX2607" fmla="*/ 4185770 w 4577754"/>
              <a:gd name="connsiteY2607" fmla="*/ 1351639 h 3307494"/>
              <a:gd name="connsiteX2608" fmla="*/ 4147197 w 4577754"/>
              <a:gd name="connsiteY2608" fmla="*/ 1333096 h 3307494"/>
              <a:gd name="connsiteX2609" fmla="*/ 4132667 w 4577754"/>
              <a:gd name="connsiteY2609" fmla="*/ 1345501 h 3307494"/>
              <a:gd name="connsiteX2610" fmla="*/ 4110590 w 4577754"/>
              <a:gd name="connsiteY2610" fmla="*/ 1317089 h 3307494"/>
              <a:gd name="connsiteX2611" fmla="*/ 4107707 w 4577754"/>
              <a:gd name="connsiteY2611" fmla="*/ 1336700 h 3307494"/>
              <a:gd name="connsiteX2612" fmla="*/ 4127556 w 4577754"/>
              <a:gd name="connsiteY2612" fmla="*/ 1358371 h 3307494"/>
              <a:gd name="connsiteX2613" fmla="*/ 4124323 w 4577754"/>
              <a:gd name="connsiteY2613" fmla="*/ 1369767 h 3307494"/>
              <a:gd name="connsiteX2614" fmla="*/ 4104624 w 4577754"/>
              <a:gd name="connsiteY2614" fmla="*/ 1352197 h 3307494"/>
              <a:gd name="connsiteX2615" fmla="*/ 4086684 w 4577754"/>
              <a:gd name="connsiteY2615" fmla="*/ 1371865 h 3307494"/>
              <a:gd name="connsiteX2616" fmla="*/ 4101774 w 4577754"/>
              <a:gd name="connsiteY2616" fmla="*/ 1371852 h 3307494"/>
              <a:gd name="connsiteX2617" fmla="*/ 4111791 w 4577754"/>
              <a:gd name="connsiteY2617" fmla="*/ 1384733 h 3307494"/>
              <a:gd name="connsiteX2618" fmla="*/ 4086023 w 4577754"/>
              <a:gd name="connsiteY2618" fmla="*/ 1398174 h 3307494"/>
              <a:gd name="connsiteX2619" fmla="*/ 4099865 w 4577754"/>
              <a:gd name="connsiteY2619" fmla="*/ 1412128 h 3307494"/>
              <a:gd name="connsiteX2620" fmla="*/ 4091519 w 4577754"/>
              <a:gd name="connsiteY2620" fmla="*/ 1436362 h 3307494"/>
              <a:gd name="connsiteX2621" fmla="*/ 4103201 w 4577754"/>
              <a:gd name="connsiteY2621" fmla="*/ 1443612 h 3307494"/>
              <a:gd name="connsiteX2622" fmla="*/ 4086652 w 4577754"/>
              <a:gd name="connsiteY2622" fmla="*/ 1453434 h 3307494"/>
              <a:gd name="connsiteX2623" fmla="*/ 4112167 w 4577754"/>
              <a:gd name="connsiteY2623" fmla="*/ 1474595 h 3307494"/>
              <a:gd name="connsiteX2624" fmla="*/ 4119039 w 4577754"/>
              <a:gd name="connsiteY2624" fmla="*/ 1460148 h 3307494"/>
              <a:gd name="connsiteX2625" fmla="*/ 4127251 w 4577754"/>
              <a:gd name="connsiteY2625" fmla="*/ 1474603 h 3307494"/>
              <a:gd name="connsiteX2626" fmla="*/ 4124180 w 4577754"/>
              <a:gd name="connsiteY2626" fmla="*/ 1490091 h 3307494"/>
              <a:gd name="connsiteX2627" fmla="*/ 4139272 w 4577754"/>
              <a:gd name="connsiteY2627" fmla="*/ 1490111 h 3307494"/>
              <a:gd name="connsiteX2628" fmla="*/ 4145895 w 4577754"/>
              <a:gd name="connsiteY2628" fmla="*/ 1510244 h 3307494"/>
              <a:gd name="connsiteX2629" fmla="*/ 4152388 w 4577754"/>
              <a:gd name="connsiteY2629" fmla="*/ 1487485 h 3307494"/>
              <a:gd name="connsiteX2630" fmla="*/ 4162791 w 4577754"/>
              <a:gd name="connsiteY2630" fmla="*/ 1508690 h 3307494"/>
              <a:gd name="connsiteX2631" fmla="*/ 4186189 w 4577754"/>
              <a:gd name="connsiteY2631" fmla="*/ 1484388 h 3307494"/>
              <a:gd name="connsiteX2632" fmla="*/ 4209347 w 4577754"/>
              <a:gd name="connsiteY2632" fmla="*/ 1494709 h 3307494"/>
              <a:gd name="connsiteX2633" fmla="*/ 4196651 w 4577754"/>
              <a:gd name="connsiteY2633" fmla="*/ 1505585 h 3307494"/>
              <a:gd name="connsiteX2634" fmla="*/ 4190599 w 4577754"/>
              <a:gd name="connsiteY2634" fmla="*/ 1497803 h 3307494"/>
              <a:gd name="connsiteX2635" fmla="*/ 4174261 w 4577754"/>
              <a:gd name="connsiteY2635" fmla="*/ 1511781 h 3307494"/>
              <a:gd name="connsiteX2636" fmla="*/ 4207713 w 4577754"/>
              <a:gd name="connsiteY2636" fmla="*/ 1500385 h 3307494"/>
              <a:gd name="connsiteX2637" fmla="*/ 4213532 w 4577754"/>
              <a:gd name="connsiteY2637" fmla="*/ 1504008 h 3307494"/>
              <a:gd name="connsiteX2638" fmla="*/ 4217560 w 4577754"/>
              <a:gd name="connsiteY2638" fmla="*/ 1509196 h 3307494"/>
              <a:gd name="connsiteX2639" fmla="*/ 4210094 w 4577754"/>
              <a:gd name="connsiteY2639" fmla="*/ 1511259 h 3307494"/>
              <a:gd name="connsiteX2640" fmla="*/ 4223557 w 4577754"/>
              <a:gd name="connsiteY2640" fmla="*/ 1516900 h 3307494"/>
              <a:gd name="connsiteX2641" fmla="*/ 4224116 w 4577754"/>
              <a:gd name="connsiteY2641" fmla="*/ 1529326 h 3307494"/>
              <a:gd name="connsiteX2642" fmla="*/ 4201757 w 4577754"/>
              <a:gd name="connsiteY2642" fmla="*/ 1535503 h 3307494"/>
              <a:gd name="connsiteX2643" fmla="*/ 4204848 w 4577754"/>
              <a:gd name="connsiteY2643" fmla="*/ 1520018 h 3307494"/>
              <a:gd name="connsiteX2644" fmla="*/ 4186870 w 4577754"/>
              <a:gd name="connsiteY2644" fmla="*/ 1539663 h 3307494"/>
              <a:gd name="connsiteX2645" fmla="*/ 4196881 w 4577754"/>
              <a:gd name="connsiteY2645" fmla="*/ 1552565 h 3307494"/>
              <a:gd name="connsiteX2646" fmla="*/ 4206740 w 4577754"/>
              <a:gd name="connsiteY2646" fmla="*/ 1561333 h 3307494"/>
              <a:gd name="connsiteX2647" fmla="*/ 4215824 w 4577754"/>
              <a:gd name="connsiteY2647" fmla="*/ 1553605 h 3307494"/>
              <a:gd name="connsiteX2648" fmla="*/ 4224014 w 4577754"/>
              <a:gd name="connsiteY2648" fmla="*/ 1568060 h 3307494"/>
              <a:gd name="connsiteX2649" fmla="*/ 4226329 w 4577754"/>
              <a:gd name="connsiteY2649" fmla="*/ 1536045 h 3307494"/>
              <a:gd name="connsiteX2650" fmla="*/ 4241442 w 4577754"/>
              <a:gd name="connsiteY2650" fmla="*/ 1536032 h 3307494"/>
              <a:gd name="connsiteX2651" fmla="*/ 4236370 w 4577754"/>
              <a:gd name="connsiteY2651" fmla="*/ 1548959 h 3307494"/>
              <a:gd name="connsiteX2652" fmla="*/ 4251822 w 4577754"/>
              <a:gd name="connsiteY2652" fmla="*/ 1557173 h 3307494"/>
              <a:gd name="connsiteX2653" fmla="*/ 4282118 w 4577754"/>
              <a:gd name="connsiteY2653" fmla="*/ 1600050 h 3307494"/>
              <a:gd name="connsiteX2654" fmla="*/ 4260990 w 4577754"/>
              <a:gd name="connsiteY2654" fmla="*/ 1592270 h 3307494"/>
              <a:gd name="connsiteX2655" fmla="*/ 4271242 w 4577754"/>
              <a:gd name="connsiteY2655" fmla="*/ 1609342 h 3307494"/>
              <a:gd name="connsiteX2656" fmla="*/ 4252496 w 4577754"/>
              <a:gd name="connsiteY2656" fmla="*/ 1612435 h 3307494"/>
              <a:gd name="connsiteX2657" fmla="*/ 4255542 w 4577754"/>
              <a:gd name="connsiteY2657" fmla="*/ 1596948 h 3307494"/>
              <a:gd name="connsiteX2658" fmla="*/ 4245871 w 4577754"/>
              <a:gd name="connsiteY2658" fmla="*/ 1592303 h 3307494"/>
              <a:gd name="connsiteX2659" fmla="*/ 4248838 w 4577754"/>
              <a:gd name="connsiteY2659" fmla="*/ 1615550 h 3307494"/>
              <a:gd name="connsiteX2660" fmla="*/ 4232782 w 4577754"/>
              <a:gd name="connsiteY2660" fmla="*/ 1594876 h 3307494"/>
              <a:gd name="connsiteX2661" fmla="*/ 4227749 w 4577754"/>
              <a:gd name="connsiteY2661" fmla="*/ 1607793 h 3307494"/>
              <a:gd name="connsiteX2662" fmla="*/ 4189319 w 4577754"/>
              <a:gd name="connsiteY2662" fmla="*/ 1593339 h 3307494"/>
              <a:gd name="connsiteX2663" fmla="*/ 4186738 w 4577754"/>
              <a:gd name="connsiteY2663" fmla="*/ 1578384 h 3307494"/>
              <a:gd name="connsiteX2664" fmla="*/ 4159997 w 4577754"/>
              <a:gd name="connsiteY2664" fmla="*/ 1571158 h 3307494"/>
              <a:gd name="connsiteX2665" fmla="*/ 4165053 w 4577754"/>
              <a:gd name="connsiteY2665" fmla="*/ 1558242 h 3307494"/>
              <a:gd name="connsiteX2666" fmla="*/ 4183988 w 4577754"/>
              <a:gd name="connsiteY2666" fmla="*/ 1559272 h 3307494"/>
              <a:gd name="connsiteX2667" fmla="*/ 4132299 w 4577754"/>
              <a:gd name="connsiteY2667" fmla="*/ 1543290 h 3307494"/>
              <a:gd name="connsiteX2668" fmla="*/ 4142260 w 4577754"/>
              <a:gd name="connsiteY2668" fmla="*/ 1513327 h 3307494"/>
              <a:gd name="connsiteX2669" fmla="*/ 4141883 w 4577754"/>
              <a:gd name="connsiteY2669" fmla="*/ 1505046 h 3307494"/>
              <a:gd name="connsiteX2670" fmla="*/ 4134803 w 4577754"/>
              <a:gd name="connsiteY2670" fmla="*/ 1515399 h 3307494"/>
              <a:gd name="connsiteX2671" fmla="*/ 4112035 w 4577754"/>
              <a:gd name="connsiteY2671" fmla="*/ 1513316 h 3307494"/>
              <a:gd name="connsiteX2672" fmla="*/ 4113487 w 4577754"/>
              <a:gd name="connsiteY2672" fmla="*/ 1503495 h 3307494"/>
              <a:gd name="connsiteX2673" fmla="*/ 4104027 w 4577754"/>
              <a:gd name="connsiteY2673" fmla="*/ 1503007 h 3307494"/>
              <a:gd name="connsiteX2674" fmla="*/ 4110251 w 4577754"/>
              <a:gd name="connsiteY2674" fmla="*/ 1514891 h 3307494"/>
              <a:gd name="connsiteX2675" fmla="*/ 4081156 w 4577754"/>
              <a:gd name="connsiteY2675" fmla="*/ 1539658 h 3307494"/>
              <a:gd name="connsiteX2676" fmla="*/ 4065487 w 4577754"/>
              <a:gd name="connsiteY2676" fmla="*/ 1527276 h 3307494"/>
              <a:gd name="connsiteX2677" fmla="*/ 4043677 w 4577754"/>
              <a:gd name="connsiteY2677" fmla="*/ 1545867 h 3307494"/>
              <a:gd name="connsiteX2678" fmla="*/ 4056891 w 4577754"/>
              <a:gd name="connsiteY2678" fmla="*/ 1504562 h 3307494"/>
              <a:gd name="connsiteX2679" fmla="*/ 4067207 w 4577754"/>
              <a:gd name="connsiteY2679" fmla="*/ 1482845 h 3307494"/>
              <a:gd name="connsiteX2680" fmla="*/ 4053772 w 4577754"/>
              <a:gd name="connsiteY2680" fmla="*/ 1477182 h 3307494"/>
              <a:gd name="connsiteX2681" fmla="*/ 4043417 w 4577754"/>
              <a:gd name="connsiteY2681" fmla="*/ 1498843 h 3307494"/>
              <a:gd name="connsiteX2682" fmla="*/ 4024134 w 4577754"/>
              <a:gd name="connsiteY2682" fmla="*/ 1489578 h 3307494"/>
              <a:gd name="connsiteX2683" fmla="*/ 4025588 w 4577754"/>
              <a:gd name="connsiteY2683" fmla="*/ 1479789 h 3307494"/>
              <a:gd name="connsiteX2684" fmla="*/ 4004446 w 4577754"/>
              <a:gd name="connsiteY2684" fmla="*/ 1472051 h 3307494"/>
              <a:gd name="connsiteX2685" fmla="*/ 4008342 w 4577754"/>
              <a:gd name="connsiteY2685" fmla="*/ 1515961 h 3307494"/>
              <a:gd name="connsiteX2686" fmla="*/ 3996689 w 4577754"/>
              <a:gd name="connsiteY2686" fmla="*/ 1508691 h 3307494"/>
              <a:gd name="connsiteX2687" fmla="*/ 3987300 w 4577754"/>
              <a:gd name="connsiteY2687" fmla="*/ 1551039 h 3307494"/>
              <a:gd name="connsiteX2688" fmla="*/ 3994744 w 4577754"/>
              <a:gd name="connsiteY2688" fmla="*/ 1548974 h 3307494"/>
              <a:gd name="connsiteX2689" fmla="*/ 4011748 w 4577754"/>
              <a:gd name="connsiteY2689" fmla="*/ 1590279 h 3307494"/>
              <a:gd name="connsiteX2690" fmla="*/ 3984796 w 4577754"/>
              <a:gd name="connsiteY2690" fmla="*/ 1578928 h 3307494"/>
              <a:gd name="connsiteX2691" fmla="*/ 3990064 w 4577754"/>
              <a:gd name="connsiteY2691" fmla="*/ 1570138 h 3307494"/>
              <a:gd name="connsiteX2692" fmla="*/ 3972594 w 4577754"/>
              <a:gd name="connsiteY2692" fmla="*/ 1559309 h 3307494"/>
              <a:gd name="connsiteX2693" fmla="*/ 3977855 w 4577754"/>
              <a:gd name="connsiteY2693" fmla="*/ 1550507 h 3307494"/>
              <a:gd name="connsiteX2694" fmla="*/ 3960023 w 4577754"/>
              <a:gd name="connsiteY2694" fmla="*/ 1531419 h 3307494"/>
              <a:gd name="connsiteX2695" fmla="*/ 3936865 w 4577754"/>
              <a:gd name="connsiteY2695" fmla="*/ 1521098 h 3307494"/>
              <a:gd name="connsiteX2696" fmla="*/ 3905619 w 4577754"/>
              <a:gd name="connsiteY2696" fmla="*/ 1539204 h 3307494"/>
              <a:gd name="connsiteX2697" fmla="*/ 3917443 w 4577754"/>
              <a:gd name="connsiteY2697" fmla="*/ 1550543 h 3307494"/>
              <a:gd name="connsiteX2698" fmla="*/ 3890302 w 4577754"/>
              <a:gd name="connsiteY2698" fmla="*/ 1535037 h 3307494"/>
              <a:gd name="connsiteX2699" fmla="*/ 3894706 w 4577754"/>
              <a:gd name="connsiteY2699" fmla="*/ 1548472 h 3307494"/>
              <a:gd name="connsiteX2700" fmla="*/ 3881044 w 4577754"/>
              <a:gd name="connsiteY2700" fmla="*/ 1538662 h 3307494"/>
              <a:gd name="connsiteX2701" fmla="*/ 3887444 w 4577754"/>
              <a:gd name="connsiteY2701" fmla="*/ 1554680 h 3307494"/>
              <a:gd name="connsiteX2702" fmla="*/ 3874544 w 4577754"/>
              <a:gd name="connsiteY2702" fmla="*/ 1561411 h 3307494"/>
              <a:gd name="connsiteX2703" fmla="*/ 3894666 w 4577754"/>
              <a:gd name="connsiteY2703" fmla="*/ 1630063 h 3307494"/>
              <a:gd name="connsiteX2704" fmla="*/ 3891409 w 4577754"/>
              <a:gd name="connsiteY2704" fmla="*/ 1641424 h 3307494"/>
              <a:gd name="connsiteX2705" fmla="*/ 3878298 w 4577754"/>
              <a:gd name="connsiteY2705" fmla="*/ 1643998 h 3307494"/>
              <a:gd name="connsiteX2706" fmla="*/ 3882688 w 4577754"/>
              <a:gd name="connsiteY2706" fmla="*/ 1657443 h 3307494"/>
              <a:gd name="connsiteX2707" fmla="*/ 3863564 w 4577754"/>
              <a:gd name="connsiteY2707" fmla="*/ 1652257 h 3307494"/>
              <a:gd name="connsiteX2708" fmla="*/ 3871383 w 4577754"/>
              <a:gd name="connsiteY2708" fmla="*/ 1658474 h 3307494"/>
              <a:gd name="connsiteX2709" fmla="*/ 3856845 w 4577754"/>
              <a:gd name="connsiteY2709" fmla="*/ 1670867 h 3307494"/>
              <a:gd name="connsiteX2710" fmla="*/ 3853232 w 4577754"/>
              <a:gd name="connsiteY2710" fmla="*/ 1673984 h 3307494"/>
              <a:gd name="connsiteX2711" fmla="*/ 3848168 w 4577754"/>
              <a:gd name="connsiteY2711" fmla="*/ 1686888 h 3307494"/>
              <a:gd name="connsiteX2712" fmla="*/ 3864695 w 4577754"/>
              <a:gd name="connsiteY2712" fmla="*/ 1677066 h 3307494"/>
              <a:gd name="connsiteX2713" fmla="*/ 3878174 w 4577754"/>
              <a:gd name="connsiteY2713" fmla="*/ 1682730 h 3307494"/>
              <a:gd name="connsiteX2714" fmla="*/ 3878739 w 4577754"/>
              <a:gd name="connsiteY2714" fmla="*/ 1695135 h 3307494"/>
              <a:gd name="connsiteX2715" fmla="*/ 3863649 w 4577754"/>
              <a:gd name="connsiteY2715" fmla="*/ 1695114 h 3307494"/>
              <a:gd name="connsiteX2716" fmla="*/ 3868392 w 4577754"/>
              <a:gd name="connsiteY2716" fmla="*/ 1716808 h 3307494"/>
              <a:gd name="connsiteX2717" fmla="*/ 3874234 w 4577754"/>
              <a:gd name="connsiteY2717" fmla="*/ 1720432 h 3307494"/>
              <a:gd name="connsiteX2718" fmla="*/ 3893468 w 4577754"/>
              <a:gd name="connsiteY2718" fmla="*/ 1686864 h 3307494"/>
              <a:gd name="connsiteX2719" fmla="*/ 3895659 w 4577754"/>
              <a:gd name="connsiteY2719" fmla="*/ 1693580 h 3307494"/>
              <a:gd name="connsiteX2720" fmla="*/ 3913055 w 4577754"/>
              <a:gd name="connsiteY2720" fmla="*/ 1661543 h 3307494"/>
              <a:gd name="connsiteX2721" fmla="*/ 3931994 w 4577754"/>
              <a:gd name="connsiteY2721" fmla="*/ 1662605 h 3307494"/>
              <a:gd name="connsiteX2722" fmla="*/ 3936381 w 4577754"/>
              <a:gd name="connsiteY2722" fmla="*/ 1676019 h 3307494"/>
              <a:gd name="connsiteX2723" fmla="*/ 3927290 w 4577754"/>
              <a:gd name="connsiteY2723" fmla="*/ 1683735 h 3307494"/>
              <a:gd name="connsiteX2724" fmla="*/ 3940000 w 4577754"/>
              <a:gd name="connsiteY2724" fmla="*/ 1672915 h 3307494"/>
              <a:gd name="connsiteX2725" fmla="*/ 3947835 w 4577754"/>
              <a:gd name="connsiteY2725" fmla="*/ 1679089 h 3307494"/>
              <a:gd name="connsiteX2726" fmla="*/ 3963042 w 4577754"/>
              <a:gd name="connsiteY2726" fmla="*/ 1721946 h 3307494"/>
              <a:gd name="connsiteX2727" fmla="*/ 3969590 w 4577754"/>
              <a:gd name="connsiteY2727" fmla="*/ 1742065 h 3307494"/>
              <a:gd name="connsiteX2728" fmla="*/ 3953058 w 4577754"/>
              <a:gd name="connsiteY2728" fmla="*/ 1751909 h 3307494"/>
              <a:gd name="connsiteX2729" fmla="*/ 3958597 w 4577754"/>
              <a:gd name="connsiteY2729" fmla="*/ 1790101 h 3307494"/>
              <a:gd name="connsiteX2730" fmla="*/ 3949704 w 4577754"/>
              <a:gd name="connsiteY2730" fmla="*/ 1801985 h 3307494"/>
              <a:gd name="connsiteX2731" fmla="*/ 3953144 w 4577754"/>
              <a:gd name="connsiteY2731" fmla="*/ 1794767 h 3307494"/>
              <a:gd name="connsiteX2732" fmla="*/ 3941703 w 4577754"/>
              <a:gd name="connsiteY2732" fmla="*/ 1791688 h 3307494"/>
              <a:gd name="connsiteX2733" fmla="*/ 3940730 w 4577754"/>
              <a:gd name="connsiteY2733" fmla="*/ 1770991 h 3307494"/>
              <a:gd name="connsiteX2734" fmla="*/ 3914878 w 4577754"/>
              <a:gd name="connsiteY2734" fmla="*/ 1784404 h 3307494"/>
              <a:gd name="connsiteX2735" fmla="*/ 3900031 w 4577754"/>
              <a:gd name="connsiteY2735" fmla="*/ 1788585 h 3307494"/>
              <a:gd name="connsiteX2736" fmla="*/ 3890352 w 4577754"/>
              <a:gd name="connsiteY2736" fmla="*/ 1783929 h 3307494"/>
              <a:gd name="connsiteX2737" fmla="*/ 3899654 w 4577754"/>
              <a:gd name="connsiteY2737" fmla="*/ 1780304 h 3307494"/>
              <a:gd name="connsiteX2738" fmla="*/ 3878716 w 4577754"/>
              <a:gd name="connsiteY2738" fmla="*/ 1776714 h 3307494"/>
              <a:gd name="connsiteX2739" fmla="*/ 3872483 w 4577754"/>
              <a:gd name="connsiteY2739" fmla="*/ 1764818 h 3307494"/>
              <a:gd name="connsiteX2740" fmla="*/ 3833394 w 4577754"/>
              <a:gd name="connsiteY2740" fmla="*/ 1776738 h 3307494"/>
              <a:gd name="connsiteX2741" fmla="*/ 3835773 w 4577754"/>
              <a:gd name="connsiteY2741" fmla="*/ 1787547 h 3307494"/>
              <a:gd name="connsiteX2742" fmla="*/ 3815023 w 4577754"/>
              <a:gd name="connsiteY2742" fmla="*/ 1788079 h 3307494"/>
              <a:gd name="connsiteX2743" fmla="*/ 3797381 w 4577754"/>
              <a:gd name="connsiteY2743" fmla="*/ 1773117 h 3307494"/>
              <a:gd name="connsiteX2744" fmla="*/ 3800143 w 4577754"/>
              <a:gd name="connsiteY2744" fmla="*/ 1792217 h 3307494"/>
              <a:gd name="connsiteX2745" fmla="*/ 3781201 w 4577754"/>
              <a:gd name="connsiteY2745" fmla="*/ 1791175 h 3307494"/>
              <a:gd name="connsiteX2746" fmla="*/ 3796299 w 4577754"/>
              <a:gd name="connsiteY2746" fmla="*/ 1791208 h 3307494"/>
              <a:gd name="connsiteX2747" fmla="*/ 3777566 w 4577754"/>
              <a:gd name="connsiteY2747" fmla="*/ 1794291 h 3307494"/>
              <a:gd name="connsiteX2748" fmla="*/ 3777000 w 4577754"/>
              <a:gd name="connsiteY2748" fmla="*/ 1781886 h 3307494"/>
              <a:gd name="connsiteX2749" fmla="*/ 3724257 w 4577754"/>
              <a:gd name="connsiteY2749" fmla="*/ 1783974 h 3307494"/>
              <a:gd name="connsiteX2750" fmla="*/ 3717380 w 4577754"/>
              <a:gd name="connsiteY2750" fmla="*/ 1798442 h 3307494"/>
              <a:gd name="connsiteX2751" fmla="*/ 3725028 w 4577754"/>
              <a:gd name="connsiteY2751" fmla="*/ 1800524 h 3307494"/>
              <a:gd name="connsiteX2752" fmla="*/ 3703399 w 4577754"/>
              <a:gd name="connsiteY2752" fmla="*/ 1823229 h 3307494"/>
              <a:gd name="connsiteX2753" fmla="*/ 3711423 w 4577754"/>
              <a:gd name="connsiteY2753" fmla="*/ 1833560 h 3307494"/>
              <a:gd name="connsiteX2754" fmla="*/ 3709050 w 4577754"/>
              <a:gd name="connsiteY2754" fmla="*/ 1822696 h 3307494"/>
              <a:gd name="connsiteX2755" fmla="*/ 3723973 w 4577754"/>
              <a:gd name="connsiteY2755" fmla="*/ 1818562 h 3307494"/>
              <a:gd name="connsiteX2756" fmla="*/ 3739992 w 4577754"/>
              <a:gd name="connsiteY2756" fmla="*/ 1839212 h 3307494"/>
              <a:gd name="connsiteX2757" fmla="*/ 3768678 w 4577754"/>
              <a:gd name="connsiteY2757" fmla="*/ 1806154 h 3307494"/>
              <a:gd name="connsiteX2758" fmla="*/ 3742598 w 4577754"/>
              <a:gd name="connsiteY2758" fmla="*/ 1854233 h 3307494"/>
              <a:gd name="connsiteX2759" fmla="*/ 3752413 w 4577754"/>
              <a:gd name="connsiteY2759" fmla="*/ 1862967 h 3307494"/>
              <a:gd name="connsiteX2760" fmla="*/ 3754814 w 4577754"/>
              <a:gd name="connsiteY2760" fmla="*/ 1873842 h 3307494"/>
              <a:gd name="connsiteX2761" fmla="*/ 3745714 w 4577754"/>
              <a:gd name="connsiteY2761" fmla="*/ 1881548 h 3307494"/>
              <a:gd name="connsiteX2762" fmla="*/ 3776294 w 4577754"/>
              <a:gd name="connsiteY2762" fmla="*/ 1889804 h 3307494"/>
              <a:gd name="connsiteX2763" fmla="*/ 3794838 w 4577754"/>
              <a:gd name="connsiteY2763" fmla="*/ 1882565 h 3307494"/>
              <a:gd name="connsiteX2764" fmla="*/ 3758434 w 4577754"/>
              <a:gd name="connsiteY2764" fmla="*/ 1870738 h 3307494"/>
              <a:gd name="connsiteX2765" fmla="*/ 3773531 w 4577754"/>
              <a:gd name="connsiteY2765" fmla="*/ 1870704 h 3307494"/>
              <a:gd name="connsiteX2766" fmla="*/ 3755852 w 4577754"/>
              <a:gd name="connsiteY2766" fmla="*/ 1855750 h 3307494"/>
              <a:gd name="connsiteX2767" fmla="*/ 3790457 w 4577754"/>
              <a:gd name="connsiteY2767" fmla="*/ 1869162 h 3307494"/>
              <a:gd name="connsiteX2768" fmla="*/ 3797531 w 4577754"/>
              <a:gd name="connsiteY2768" fmla="*/ 1858831 h 3307494"/>
              <a:gd name="connsiteX2769" fmla="*/ 3809196 w 4577754"/>
              <a:gd name="connsiteY2769" fmla="*/ 1866026 h 3307494"/>
              <a:gd name="connsiteX2770" fmla="*/ 3815566 w 4577754"/>
              <a:gd name="connsiteY2770" fmla="*/ 1882063 h 3307494"/>
              <a:gd name="connsiteX2771" fmla="*/ 3840898 w 4577754"/>
              <a:gd name="connsiteY2771" fmla="*/ 1899079 h 3307494"/>
              <a:gd name="connsiteX2772" fmla="*/ 3862497 w 4577754"/>
              <a:gd name="connsiteY2772" fmla="*/ 1876363 h 3307494"/>
              <a:gd name="connsiteX2773" fmla="*/ 3850665 w 4577754"/>
              <a:gd name="connsiteY2773" fmla="*/ 1865014 h 3307494"/>
              <a:gd name="connsiteX2774" fmla="*/ 3869932 w 4577754"/>
              <a:gd name="connsiteY2774" fmla="*/ 1874290 h 3307494"/>
              <a:gd name="connsiteX2775" fmla="*/ 3856374 w 4577754"/>
              <a:gd name="connsiteY2775" fmla="*/ 1907360 h 3307494"/>
              <a:gd name="connsiteX2776" fmla="*/ 3869461 w 4577754"/>
              <a:gd name="connsiteY2776" fmla="*/ 1904752 h 3307494"/>
              <a:gd name="connsiteX2777" fmla="*/ 3848742 w 4577754"/>
              <a:gd name="connsiteY2777" fmla="*/ 1905266 h 3307494"/>
              <a:gd name="connsiteX2778" fmla="*/ 3832759 w 4577754"/>
              <a:gd name="connsiteY2778" fmla="*/ 1927492 h 3307494"/>
              <a:gd name="connsiteX2779" fmla="*/ 3842037 w 4577754"/>
              <a:gd name="connsiteY2779" fmla="*/ 1923867 h 3307494"/>
              <a:gd name="connsiteX2780" fmla="*/ 3844606 w 4577754"/>
              <a:gd name="connsiteY2780" fmla="*/ 1938865 h 3307494"/>
              <a:gd name="connsiteX2781" fmla="*/ 3830771 w 4577754"/>
              <a:gd name="connsiteY2781" fmla="*/ 1924921 h 3307494"/>
              <a:gd name="connsiteX2782" fmla="*/ 3827099 w 4577754"/>
              <a:gd name="connsiteY2782" fmla="*/ 1928013 h 3307494"/>
              <a:gd name="connsiteX2783" fmla="*/ 3831313 w 4577754"/>
              <a:gd name="connsiteY2783" fmla="*/ 1937292 h 3307494"/>
              <a:gd name="connsiteX2784" fmla="*/ 3819685 w 4577754"/>
              <a:gd name="connsiteY2784" fmla="*/ 1930055 h 3307494"/>
              <a:gd name="connsiteX2785" fmla="*/ 3803317 w 4577754"/>
              <a:gd name="connsiteY2785" fmla="*/ 1943990 h 3307494"/>
              <a:gd name="connsiteX2786" fmla="*/ 3815862 w 4577754"/>
              <a:gd name="connsiteY2786" fmla="*/ 1929046 h 3307494"/>
              <a:gd name="connsiteX2787" fmla="*/ 3774761 w 4577754"/>
              <a:gd name="connsiteY2787" fmla="*/ 1938328 h 3307494"/>
              <a:gd name="connsiteX2788" fmla="*/ 3793857 w 4577754"/>
              <a:gd name="connsiteY2788" fmla="*/ 1943502 h 3307494"/>
              <a:gd name="connsiteX2789" fmla="*/ 3771167 w 4577754"/>
              <a:gd name="connsiteY2789" fmla="*/ 1984266 h 3307494"/>
              <a:gd name="connsiteX2790" fmla="*/ 3781036 w 4577754"/>
              <a:gd name="connsiteY2790" fmla="*/ 1993079 h 3307494"/>
              <a:gd name="connsiteX2791" fmla="*/ 3764713 w 4577754"/>
              <a:gd name="connsiteY2791" fmla="*/ 2007047 h 3307494"/>
              <a:gd name="connsiteX2792" fmla="*/ 3783792 w 4577754"/>
              <a:gd name="connsiteY2792" fmla="*/ 2012167 h 3307494"/>
              <a:gd name="connsiteX2793" fmla="*/ 3763623 w 4577754"/>
              <a:gd name="connsiteY2793" fmla="*/ 2025094 h 3307494"/>
              <a:gd name="connsiteX2794" fmla="*/ 3770886 w 4577754"/>
              <a:gd name="connsiteY2794" fmla="*/ 2018885 h 3307494"/>
              <a:gd name="connsiteX2795" fmla="*/ 3764415 w 4577754"/>
              <a:gd name="connsiteY2795" fmla="*/ 2041647 h 3307494"/>
              <a:gd name="connsiteX2796" fmla="*/ 3750348 w 4577754"/>
              <a:gd name="connsiteY2796" fmla="*/ 2023576 h 3307494"/>
              <a:gd name="connsiteX2797" fmla="*/ 3745276 w 4577754"/>
              <a:gd name="connsiteY2797" fmla="*/ 2036470 h 3307494"/>
              <a:gd name="connsiteX2798" fmla="*/ 3713072 w 4577754"/>
              <a:gd name="connsiteY2798" fmla="*/ 2033900 h 3307494"/>
              <a:gd name="connsiteX2799" fmla="*/ 3763958 w 4577754"/>
              <a:gd name="connsiteY2799" fmla="*/ 1990488 h 3307494"/>
              <a:gd name="connsiteX2800" fmla="*/ 3740502 w 4577754"/>
              <a:gd name="connsiteY2800" fmla="*/ 2014797 h 3307494"/>
              <a:gd name="connsiteX2801" fmla="*/ 3727084 w 4577754"/>
              <a:gd name="connsiteY2801" fmla="*/ 2009125 h 3307494"/>
              <a:gd name="connsiteX2802" fmla="*/ 3692910 w 4577754"/>
              <a:gd name="connsiteY2802" fmla="*/ 2046806 h 3307494"/>
              <a:gd name="connsiteX2803" fmla="*/ 3685074 w 4577754"/>
              <a:gd name="connsiteY2803" fmla="*/ 2040631 h 3307494"/>
              <a:gd name="connsiteX2804" fmla="*/ 3669309 w 4577754"/>
              <a:gd name="connsiteY2804" fmla="*/ 2066962 h 3307494"/>
              <a:gd name="connsiteX2805" fmla="*/ 3682753 w 4577754"/>
              <a:gd name="connsiteY2805" fmla="*/ 2072668 h 3307494"/>
              <a:gd name="connsiteX2806" fmla="*/ 3669883 w 4577754"/>
              <a:gd name="connsiteY2806" fmla="*/ 2079376 h 3307494"/>
              <a:gd name="connsiteX2807" fmla="*/ 3679901 w 4577754"/>
              <a:gd name="connsiteY2807" fmla="*/ 2092291 h 3307494"/>
              <a:gd name="connsiteX2808" fmla="*/ 3659355 w 4577754"/>
              <a:gd name="connsiteY2808" fmla="*/ 2096936 h 3307494"/>
              <a:gd name="connsiteX2809" fmla="*/ 3665266 w 4577754"/>
              <a:gd name="connsiteY2809" fmla="*/ 2143397 h 3307494"/>
              <a:gd name="connsiteX2810" fmla="*/ 3666131 w 4577754"/>
              <a:gd name="connsiteY2810" fmla="*/ 2121203 h 3307494"/>
              <a:gd name="connsiteX2811" fmla="*/ 3657038 w 4577754"/>
              <a:gd name="connsiteY2811" fmla="*/ 2128919 h 3307494"/>
              <a:gd name="connsiteX2812" fmla="*/ 3660101 w 4577754"/>
              <a:gd name="connsiteY2812" fmla="*/ 2113421 h 3307494"/>
              <a:gd name="connsiteX2813" fmla="*/ 3673393 w 4577754"/>
              <a:gd name="connsiteY2813" fmla="*/ 2114995 h 3307494"/>
              <a:gd name="connsiteX2814" fmla="*/ 3668147 w 4577754"/>
              <a:gd name="connsiteY2814" fmla="*/ 2123787 h 3307494"/>
              <a:gd name="connsiteX2815" fmla="*/ 3670323 w 4577754"/>
              <a:gd name="connsiteY2815" fmla="*/ 2130481 h 3307494"/>
              <a:gd name="connsiteX2816" fmla="*/ 3681031 w 4577754"/>
              <a:gd name="connsiteY2816" fmla="*/ 2117066 h 3307494"/>
              <a:gd name="connsiteX2817" fmla="*/ 3691740 w 4577754"/>
              <a:gd name="connsiteY2817" fmla="*/ 2103652 h 3307494"/>
              <a:gd name="connsiteX2818" fmla="*/ 3717939 w 4577754"/>
              <a:gd name="connsiteY2818" fmla="*/ 2098473 h 3307494"/>
              <a:gd name="connsiteX2819" fmla="*/ 3704437 w 4577754"/>
              <a:gd name="connsiteY2819" fmla="*/ 2092808 h 3307494"/>
              <a:gd name="connsiteX2820" fmla="*/ 3733915 w 4577754"/>
              <a:gd name="connsiteY2820" fmla="*/ 2076269 h 3307494"/>
              <a:gd name="connsiteX2821" fmla="*/ 3819935 w 4577754"/>
              <a:gd name="connsiteY2821" fmla="*/ 2058650 h 3307494"/>
              <a:gd name="connsiteX2822" fmla="*/ 3820850 w 4577754"/>
              <a:gd name="connsiteY2822" fmla="*/ 2079321 h 3307494"/>
              <a:gd name="connsiteX2823" fmla="*/ 3836470 w 4577754"/>
              <a:gd name="connsiteY2823" fmla="*/ 2048837 h 3307494"/>
              <a:gd name="connsiteX2824" fmla="*/ 3844487 w 4577754"/>
              <a:gd name="connsiteY2824" fmla="*/ 2059157 h 3307494"/>
              <a:gd name="connsiteX2825" fmla="*/ 3832358 w 4577754"/>
              <a:gd name="connsiteY2825" fmla="*/ 2082437 h 3307494"/>
              <a:gd name="connsiteX2826" fmla="*/ 3847801 w 4577754"/>
              <a:gd name="connsiteY2826" fmla="*/ 2090672 h 3307494"/>
              <a:gd name="connsiteX2827" fmla="*/ 3841222 w 4577754"/>
              <a:gd name="connsiteY2827" fmla="*/ 2070540 h 3307494"/>
              <a:gd name="connsiteX2828" fmla="*/ 3853744 w 4577754"/>
              <a:gd name="connsiteY2828" fmla="*/ 2055531 h 3307494"/>
              <a:gd name="connsiteX2829" fmla="*/ 3877271 w 4577754"/>
              <a:gd name="connsiteY2829" fmla="*/ 2074121 h 3307494"/>
              <a:gd name="connsiteX2830" fmla="*/ 3879290 w 4577754"/>
              <a:gd name="connsiteY2830" fmla="*/ 2080769 h 3307494"/>
              <a:gd name="connsiteX2831" fmla="*/ 3872546 w 4577754"/>
              <a:gd name="connsiteY2831" fmla="*/ 2075031 h 3307494"/>
              <a:gd name="connsiteX2832" fmla="*/ 3865585 w 4577754"/>
              <a:gd name="connsiteY2832" fmla="*/ 2066990 h 3307494"/>
              <a:gd name="connsiteX2833" fmla="*/ 3858896 w 4577754"/>
              <a:gd name="connsiteY2833" fmla="*/ 2085581 h 3307494"/>
              <a:gd name="connsiteX2834" fmla="*/ 3872143 w 4577754"/>
              <a:gd name="connsiteY2834" fmla="*/ 2087120 h 3307494"/>
              <a:gd name="connsiteX2835" fmla="*/ 3879349 w 4577754"/>
              <a:gd name="connsiteY2835" fmla="*/ 2080962 h 3307494"/>
              <a:gd name="connsiteX2836" fmla="*/ 3881321 w 4577754"/>
              <a:gd name="connsiteY2836" fmla="*/ 2087453 h 3307494"/>
              <a:gd name="connsiteX2837" fmla="*/ 3874571 w 4577754"/>
              <a:gd name="connsiteY2837" fmla="*/ 2097877 h 3307494"/>
              <a:gd name="connsiteX2838" fmla="*/ 3886622 w 4577754"/>
              <a:gd name="connsiteY2838" fmla="*/ 2113396 h 3307494"/>
              <a:gd name="connsiteX2839" fmla="*/ 3875521 w 4577754"/>
              <a:gd name="connsiteY2839" fmla="*/ 2118540 h 3307494"/>
              <a:gd name="connsiteX2840" fmla="*/ 3884487 w 4577754"/>
              <a:gd name="connsiteY2840" fmla="*/ 2149523 h 3307494"/>
              <a:gd name="connsiteX2841" fmla="*/ 3880107 w 4577754"/>
              <a:gd name="connsiteY2841" fmla="*/ 2136089 h 3307494"/>
              <a:gd name="connsiteX2842" fmla="*/ 3776666 w 4577754"/>
              <a:gd name="connsiteY2842" fmla="*/ 2185746 h 3307494"/>
              <a:gd name="connsiteX2843" fmla="*/ 3766341 w 4577754"/>
              <a:gd name="connsiteY2843" fmla="*/ 2207419 h 3307494"/>
              <a:gd name="connsiteX2844" fmla="*/ 3756707 w 4577754"/>
              <a:gd name="connsiteY2844" fmla="*/ 2202765 h 3307494"/>
              <a:gd name="connsiteX2845" fmla="*/ 3760138 w 4577754"/>
              <a:gd name="connsiteY2845" fmla="*/ 2195537 h 3307494"/>
              <a:gd name="connsiteX2846" fmla="*/ 3715583 w 4577754"/>
              <a:gd name="connsiteY2846" fmla="*/ 2212047 h 3307494"/>
              <a:gd name="connsiteX2847" fmla="*/ 3731066 w 4577754"/>
              <a:gd name="connsiteY2847" fmla="*/ 2220338 h 3307494"/>
              <a:gd name="connsiteX2848" fmla="*/ 3719965 w 4577754"/>
              <a:gd name="connsiteY2848" fmla="*/ 2225482 h 3307494"/>
              <a:gd name="connsiteX2849" fmla="*/ 3715772 w 4577754"/>
              <a:gd name="connsiteY2849" fmla="*/ 2216170 h 3307494"/>
              <a:gd name="connsiteX2850" fmla="*/ 3693783 w 4577754"/>
              <a:gd name="connsiteY2850" fmla="*/ 2230648 h 3307494"/>
              <a:gd name="connsiteX2851" fmla="*/ 3685774 w 4577754"/>
              <a:gd name="connsiteY2851" fmla="*/ 2220339 h 3307494"/>
              <a:gd name="connsiteX2852" fmla="*/ 3696452 w 4577754"/>
              <a:gd name="connsiteY2852" fmla="*/ 2206880 h 3307494"/>
              <a:gd name="connsiteX2853" fmla="*/ 3674101 w 4577754"/>
              <a:gd name="connsiteY2853" fmla="*/ 2213102 h 3307494"/>
              <a:gd name="connsiteX2854" fmla="*/ 3662049 w 4577754"/>
              <a:gd name="connsiteY2854" fmla="*/ 2197615 h 3307494"/>
              <a:gd name="connsiteX2855" fmla="*/ 3641881 w 4577754"/>
              <a:gd name="connsiteY2855" fmla="*/ 2210510 h 3307494"/>
              <a:gd name="connsiteX2856" fmla="*/ 3640670 w 4577754"/>
              <a:gd name="connsiteY2856" fmla="*/ 2224500 h 3307494"/>
              <a:gd name="connsiteX2857" fmla="*/ 3651735 w 4577754"/>
              <a:gd name="connsiteY2857" fmla="*/ 2219333 h 3307494"/>
              <a:gd name="connsiteX2858" fmla="*/ 3606976 w 4577754"/>
              <a:gd name="connsiteY2858" fmla="*/ 2231695 h 3307494"/>
              <a:gd name="connsiteX2859" fmla="*/ 3640946 w 4577754"/>
              <a:gd name="connsiteY2859" fmla="*/ 2189901 h 3307494"/>
              <a:gd name="connsiteX2860" fmla="*/ 3660912 w 4577754"/>
              <a:gd name="connsiteY2860" fmla="*/ 2172827 h 3307494"/>
              <a:gd name="connsiteX2861" fmla="*/ 3656044 w 4577754"/>
              <a:gd name="connsiteY2861" fmla="*/ 2189868 h 3307494"/>
              <a:gd name="connsiteX2862" fmla="*/ 3685477 w 4577754"/>
              <a:gd name="connsiteY2862" fmla="*/ 2173325 h 3307494"/>
              <a:gd name="connsiteX2863" fmla="*/ 3643646 w 4577754"/>
              <a:gd name="connsiteY2863" fmla="*/ 2166112 h 3307494"/>
              <a:gd name="connsiteX2864" fmla="*/ 3638552 w 4577754"/>
              <a:gd name="connsiteY2864" fmla="*/ 2179037 h 3307494"/>
              <a:gd name="connsiteX2865" fmla="*/ 3632537 w 4577754"/>
              <a:gd name="connsiteY2865" fmla="*/ 2171278 h 3307494"/>
              <a:gd name="connsiteX2866" fmla="*/ 3622017 w 4577754"/>
              <a:gd name="connsiteY2866" fmla="*/ 2188849 h 3307494"/>
              <a:gd name="connsiteX2867" fmla="*/ 3607980 w 4577754"/>
              <a:gd name="connsiteY2867" fmla="*/ 2170792 h 3307494"/>
              <a:gd name="connsiteX2868" fmla="*/ 3610750 w 4577754"/>
              <a:gd name="connsiteY2868" fmla="*/ 2189870 h 3307494"/>
              <a:gd name="connsiteX2869" fmla="*/ 3572212 w 4577754"/>
              <a:gd name="connsiteY2869" fmla="*/ 2214173 h 3307494"/>
              <a:gd name="connsiteX2870" fmla="*/ 3578399 w 4577754"/>
              <a:gd name="connsiteY2870" fmla="*/ 2226032 h 3307494"/>
              <a:gd name="connsiteX2871" fmla="*/ 3596588 w 4577754"/>
              <a:gd name="connsiteY2871" fmla="*/ 2210513 h 3307494"/>
              <a:gd name="connsiteX2872" fmla="*/ 3595725 w 4577754"/>
              <a:gd name="connsiteY2872" fmla="*/ 2232739 h 3307494"/>
              <a:gd name="connsiteX2873" fmla="*/ 3591218 w 4577754"/>
              <a:gd name="connsiteY2873" fmla="*/ 2258038 h 3307494"/>
              <a:gd name="connsiteX2874" fmla="*/ 3585017 w 4577754"/>
              <a:gd name="connsiteY2874" fmla="*/ 2246154 h 3307494"/>
              <a:gd name="connsiteX2875" fmla="*/ 3581562 w 4577754"/>
              <a:gd name="connsiteY2875" fmla="*/ 2253381 h 3307494"/>
              <a:gd name="connsiteX2876" fmla="*/ 3605082 w 4577754"/>
              <a:gd name="connsiteY2876" fmla="*/ 2271961 h 3307494"/>
              <a:gd name="connsiteX2877" fmla="*/ 3593975 w 4577754"/>
              <a:gd name="connsiteY2877" fmla="*/ 2277159 h 3307494"/>
              <a:gd name="connsiteX2878" fmla="*/ 3573233 w 4577754"/>
              <a:gd name="connsiteY2878" fmla="*/ 2359284 h 3307494"/>
              <a:gd name="connsiteX2879" fmla="*/ 3565170 w 4577754"/>
              <a:gd name="connsiteY2879" fmla="*/ 2430543 h 3307494"/>
              <a:gd name="connsiteX2880" fmla="*/ 3556622 w 4577754"/>
              <a:gd name="connsiteY2880" fmla="*/ 2450662 h 3307494"/>
              <a:gd name="connsiteX2881" fmla="*/ 3545363 w 4577754"/>
              <a:gd name="connsiteY2881" fmla="*/ 2451695 h 3307494"/>
              <a:gd name="connsiteX2882" fmla="*/ 3553393 w 4577754"/>
              <a:gd name="connsiteY2882" fmla="*/ 2462037 h 3307494"/>
              <a:gd name="connsiteX2883" fmla="*/ 3545732 w 4577754"/>
              <a:gd name="connsiteY2883" fmla="*/ 2459964 h 3307494"/>
              <a:gd name="connsiteX2884" fmla="*/ 3550506 w 4577754"/>
              <a:gd name="connsiteY2884" fmla="*/ 2481669 h 3307494"/>
              <a:gd name="connsiteX2885" fmla="*/ 3505645 w 4577754"/>
              <a:gd name="connsiteY2885" fmla="*/ 2532766 h 3307494"/>
              <a:gd name="connsiteX2886" fmla="*/ 3494176 w 4577754"/>
              <a:gd name="connsiteY2886" fmla="*/ 2529674 h 3307494"/>
              <a:gd name="connsiteX2887" fmla="*/ 3401198 w 4577754"/>
              <a:gd name="connsiteY2887" fmla="*/ 2600495 h 3307494"/>
              <a:gd name="connsiteX2888" fmla="*/ 3375182 w 4577754"/>
              <a:gd name="connsiteY2888" fmla="*/ 2609786 h 3307494"/>
              <a:gd name="connsiteX2889" fmla="*/ 3365351 w 4577754"/>
              <a:gd name="connsiteY2889" fmla="*/ 2601030 h 3307494"/>
              <a:gd name="connsiteX2890" fmla="*/ 3302637 w 4577754"/>
              <a:gd name="connsiteY2890" fmla="*/ 2633038 h 3307494"/>
              <a:gd name="connsiteX2891" fmla="*/ 3296624 w 4577754"/>
              <a:gd name="connsiteY2891" fmla="*/ 2625312 h 3307494"/>
              <a:gd name="connsiteX2892" fmla="*/ 3276833 w 4577754"/>
              <a:gd name="connsiteY2892" fmla="*/ 2646486 h 3307494"/>
              <a:gd name="connsiteX2893" fmla="*/ 3258283 w 4577754"/>
              <a:gd name="connsiteY2893" fmla="*/ 2653747 h 3307494"/>
              <a:gd name="connsiteX2894" fmla="*/ 3246404 w 4577754"/>
              <a:gd name="connsiteY2894" fmla="*/ 2642363 h 3307494"/>
              <a:gd name="connsiteX2895" fmla="*/ 3241347 w 4577754"/>
              <a:gd name="connsiteY2895" fmla="*/ 2655245 h 3307494"/>
              <a:gd name="connsiteX2896" fmla="*/ 3164808 w 4577754"/>
              <a:gd name="connsiteY2896" fmla="*/ 2673353 h 3307494"/>
              <a:gd name="connsiteX2897" fmla="*/ 3117326 w 4577754"/>
              <a:gd name="connsiteY2897" fmla="*/ 2666705 h 3307494"/>
              <a:gd name="connsiteX2898" fmla="*/ 3106908 w 4577754"/>
              <a:gd name="connsiteY2898" fmla="*/ 2645510 h 3307494"/>
              <a:gd name="connsiteX2899" fmla="*/ 3038370 w 4577754"/>
              <a:gd name="connsiteY2899" fmla="*/ 2673916 h 3307494"/>
              <a:gd name="connsiteX2900" fmla="*/ 3127752 w 4577754"/>
              <a:gd name="connsiteY2900" fmla="*/ 2606233 h 3307494"/>
              <a:gd name="connsiteX2901" fmla="*/ 3243275 w 4577754"/>
              <a:gd name="connsiteY2901" fmla="*/ 2490526 h 3307494"/>
              <a:gd name="connsiteX2902" fmla="*/ 3353902 w 4577754"/>
              <a:gd name="connsiteY2902" fmla="*/ 2391879 h 3307494"/>
              <a:gd name="connsiteX2903" fmla="*/ 3326769 w 4577754"/>
              <a:gd name="connsiteY2903" fmla="*/ 2376383 h 3307494"/>
              <a:gd name="connsiteX2904" fmla="*/ 3384684 w 4577754"/>
              <a:gd name="connsiteY2904" fmla="*/ 2322636 h 3307494"/>
              <a:gd name="connsiteX2905" fmla="*/ 3373223 w 4577754"/>
              <a:gd name="connsiteY2905" fmla="*/ 2319555 h 3307494"/>
              <a:gd name="connsiteX2906" fmla="*/ 3353437 w 4577754"/>
              <a:gd name="connsiteY2906" fmla="*/ 2340741 h 3307494"/>
              <a:gd name="connsiteX2907" fmla="*/ 3277246 w 4577754"/>
              <a:gd name="connsiteY2907" fmla="*/ 2367085 h 3307494"/>
              <a:gd name="connsiteX2908" fmla="*/ 3283644 w 4577754"/>
              <a:gd name="connsiteY2908" fmla="*/ 2383104 h 3307494"/>
              <a:gd name="connsiteX2909" fmla="*/ 3259849 w 4577754"/>
              <a:gd name="connsiteY2909" fmla="*/ 2399124 h 3307494"/>
              <a:gd name="connsiteX2910" fmla="*/ 3220366 w 4577754"/>
              <a:gd name="connsiteY2910" fmla="*/ 2402740 h 3307494"/>
              <a:gd name="connsiteX2911" fmla="*/ 3219982 w 4577754"/>
              <a:gd name="connsiteY2911" fmla="*/ 2394481 h 3307494"/>
              <a:gd name="connsiteX2912" fmla="*/ 3209477 w 4577754"/>
              <a:gd name="connsiteY2912" fmla="*/ 2412041 h 3307494"/>
              <a:gd name="connsiteX2913" fmla="*/ 3197622 w 4577754"/>
              <a:gd name="connsiteY2913" fmla="*/ 2400691 h 3307494"/>
              <a:gd name="connsiteX2914" fmla="*/ 3142369 w 4577754"/>
              <a:gd name="connsiteY2914" fmla="*/ 2430658 h 3307494"/>
              <a:gd name="connsiteX2915" fmla="*/ 3140215 w 4577754"/>
              <a:gd name="connsiteY2915" fmla="*/ 2428495 h 3307494"/>
              <a:gd name="connsiteX2916" fmla="*/ 2950961 w 4577754"/>
              <a:gd name="connsiteY2916" fmla="*/ 2680220 h 3307494"/>
              <a:gd name="connsiteX2917" fmla="*/ 2877969 w 4577754"/>
              <a:gd name="connsiteY2917" fmla="*/ 2775499 h 3307494"/>
              <a:gd name="connsiteX2918" fmla="*/ 2604598 w 4577754"/>
              <a:gd name="connsiteY2918" fmla="*/ 3019568 h 3307494"/>
              <a:gd name="connsiteX2919" fmla="*/ 2604447 w 4577754"/>
              <a:gd name="connsiteY2919" fmla="*/ 3019561 h 3307494"/>
              <a:gd name="connsiteX2920" fmla="*/ 2518847 w 4577754"/>
              <a:gd name="connsiteY2920" fmla="*/ 2765001 h 3307494"/>
              <a:gd name="connsiteX2921" fmla="*/ 2464421 w 4577754"/>
              <a:gd name="connsiteY2921" fmla="*/ 2723306 h 3307494"/>
              <a:gd name="connsiteX2922" fmla="*/ 2165876 w 4577754"/>
              <a:gd name="connsiteY2922" fmla="*/ 2778213 h 3307494"/>
              <a:gd name="connsiteX2923" fmla="*/ 2140566 w 4577754"/>
              <a:gd name="connsiteY2923" fmla="*/ 2762215 h 3307494"/>
              <a:gd name="connsiteX2924" fmla="*/ 2138401 w 4577754"/>
              <a:gd name="connsiteY2924" fmla="*/ 2763632 h 3307494"/>
              <a:gd name="connsiteX2925" fmla="*/ 2136641 w 4577754"/>
              <a:gd name="connsiteY2925" fmla="*/ 2759734 h 3307494"/>
              <a:gd name="connsiteX2926" fmla="*/ 2132465 w 4577754"/>
              <a:gd name="connsiteY2926" fmla="*/ 2757095 h 3307494"/>
              <a:gd name="connsiteX2927" fmla="*/ 2125995 w 4577754"/>
              <a:gd name="connsiteY2927" fmla="*/ 2767181 h 3307494"/>
              <a:gd name="connsiteX2928" fmla="*/ 2110240 w 4577754"/>
              <a:gd name="connsiteY2928" fmla="*/ 2766273 h 3307494"/>
              <a:gd name="connsiteX2929" fmla="*/ 2055566 w 4577754"/>
              <a:gd name="connsiteY2929" fmla="*/ 2808635 h 3307494"/>
              <a:gd name="connsiteX2930" fmla="*/ 2048485 w 4577754"/>
              <a:gd name="connsiteY2930" fmla="*/ 2818989 h 3307494"/>
              <a:gd name="connsiteX2931" fmla="*/ 2034832 w 4577754"/>
              <a:gd name="connsiteY2931" fmla="*/ 2809190 h 3307494"/>
              <a:gd name="connsiteX2932" fmla="*/ 2003728 w 4577754"/>
              <a:gd name="connsiteY2932" fmla="*/ 2831385 h 3307494"/>
              <a:gd name="connsiteX2933" fmla="*/ 2024092 w 4577754"/>
              <a:gd name="connsiteY2933" fmla="*/ 2822560 h 3307494"/>
              <a:gd name="connsiteX2934" fmla="*/ 2017600 w 4577754"/>
              <a:gd name="connsiteY2934" fmla="*/ 2845287 h 3307494"/>
              <a:gd name="connsiteX2935" fmla="*/ 2011555 w 4577754"/>
              <a:gd name="connsiteY2935" fmla="*/ 2837548 h 3307494"/>
              <a:gd name="connsiteX2936" fmla="*/ 1991958 w 4577754"/>
              <a:gd name="connsiteY2936" fmla="*/ 2862858 h 3307494"/>
              <a:gd name="connsiteX2937" fmla="*/ 1942168 w 4577754"/>
              <a:gd name="connsiteY2937" fmla="*/ 2888171 h 3307494"/>
              <a:gd name="connsiteX2938" fmla="*/ 1955799 w 4577754"/>
              <a:gd name="connsiteY2938" fmla="*/ 2897968 h 3307494"/>
              <a:gd name="connsiteX2939" fmla="*/ 1956866 w 4577754"/>
              <a:gd name="connsiteY2939" fmla="*/ 2879888 h 3307494"/>
              <a:gd name="connsiteX2940" fmla="*/ 1973785 w 4577754"/>
              <a:gd name="connsiteY2940" fmla="*/ 2878334 h 3307494"/>
              <a:gd name="connsiteX2941" fmla="*/ 2010518 w 4577754"/>
              <a:gd name="connsiteY2941" fmla="*/ 2855608 h 3307494"/>
              <a:gd name="connsiteX2942" fmla="*/ 2016712 w 4577754"/>
              <a:gd name="connsiteY2942" fmla="*/ 2867480 h 3307494"/>
              <a:gd name="connsiteX2943" fmla="*/ 2035453 w 4577754"/>
              <a:gd name="connsiteY2943" fmla="*/ 2864408 h 3307494"/>
              <a:gd name="connsiteX2944" fmla="*/ 2040517 w 4577754"/>
              <a:gd name="connsiteY2944" fmla="*/ 2851471 h 3307494"/>
              <a:gd name="connsiteX2945" fmla="*/ 2039074 w 4577754"/>
              <a:gd name="connsiteY2945" fmla="*/ 2861303 h 3307494"/>
              <a:gd name="connsiteX2946" fmla="*/ 2059446 w 4577754"/>
              <a:gd name="connsiteY2946" fmla="*/ 2852522 h 3307494"/>
              <a:gd name="connsiteX2947" fmla="*/ 2058356 w 4577754"/>
              <a:gd name="connsiteY2947" fmla="*/ 2870602 h 3307494"/>
              <a:gd name="connsiteX2948" fmla="*/ 2036568 w 4577754"/>
              <a:gd name="connsiteY2948" fmla="*/ 2889161 h 3307494"/>
              <a:gd name="connsiteX2949" fmla="*/ 2023323 w 4577754"/>
              <a:gd name="connsiteY2949" fmla="*/ 2887655 h 3307494"/>
              <a:gd name="connsiteX2950" fmla="*/ 2022218 w 4577754"/>
              <a:gd name="connsiteY2950" fmla="*/ 2905712 h 3307494"/>
              <a:gd name="connsiteX2951" fmla="*/ 2005683 w 4577754"/>
              <a:gd name="connsiteY2951" fmla="*/ 2915525 h 3307494"/>
              <a:gd name="connsiteX2952" fmla="*/ 2003132 w 4577754"/>
              <a:gd name="connsiteY2952" fmla="*/ 2900549 h 3307494"/>
              <a:gd name="connsiteX2953" fmla="*/ 1989613 w 4577754"/>
              <a:gd name="connsiteY2953" fmla="*/ 2894860 h 3307494"/>
              <a:gd name="connsiteX2954" fmla="*/ 1986183 w 4577754"/>
              <a:gd name="connsiteY2954" fmla="*/ 2902122 h 3307494"/>
              <a:gd name="connsiteX2955" fmla="*/ 1994047 w 4577754"/>
              <a:gd name="connsiteY2955" fmla="*/ 2908310 h 3307494"/>
              <a:gd name="connsiteX2956" fmla="*/ 1965839 w 4577754"/>
              <a:gd name="connsiteY2956" fmla="*/ 2910882 h 3307494"/>
              <a:gd name="connsiteX2957" fmla="*/ 1964200 w 4577754"/>
              <a:gd name="connsiteY2957" fmla="*/ 2916547 h 3307494"/>
              <a:gd name="connsiteX2958" fmla="*/ 1975844 w 4577754"/>
              <a:gd name="connsiteY2958" fmla="*/ 2923807 h 3307494"/>
              <a:gd name="connsiteX2959" fmla="*/ 1953695 w 4577754"/>
              <a:gd name="connsiteY2959" fmla="*/ 2934140 h 3307494"/>
              <a:gd name="connsiteX2960" fmla="*/ 1964584 w 4577754"/>
              <a:gd name="connsiteY2960" fmla="*/ 2924838 h 3307494"/>
              <a:gd name="connsiteX2961" fmla="*/ 1963525 w 4577754"/>
              <a:gd name="connsiteY2961" fmla="*/ 2942929 h 3307494"/>
              <a:gd name="connsiteX2962" fmla="*/ 1943363 w 4577754"/>
              <a:gd name="connsiteY2962" fmla="*/ 2955836 h 3307494"/>
              <a:gd name="connsiteX2963" fmla="*/ 1944401 w 4577754"/>
              <a:gd name="connsiteY2963" fmla="*/ 2937776 h 3307494"/>
              <a:gd name="connsiteX2964" fmla="*/ 1916036 w 4577754"/>
              <a:gd name="connsiteY2964" fmla="*/ 2936238 h 3307494"/>
              <a:gd name="connsiteX2965" fmla="*/ 1928738 w 4577754"/>
              <a:gd name="connsiteY2965" fmla="*/ 2925373 h 3307494"/>
              <a:gd name="connsiteX2966" fmla="*/ 1944236 w 4577754"/>
              <a:gd name="connsiteY2966" fmla="*/ 2933653 h 3307494"/>
              <a:gd name="connsiteX2967" fmla="*/ 1960549 w 4577754"/>
              <a:gd name="connsiteY2967" fmla="*/ 2919672 h 3307494"/>
              <a:gd name="connsiteX2968" fmla="*/ 1956193 w 4577754"/>
              <a:gd name="connsiteY2968" fmla="*/ 2906303 h 3307494"/>
              <a:gd name="connsiteX2969" fmla="*/ 1943452 w 4577754"/>
              <a:gd name="connsiteY2969" fmla="*/ 2917144 h 3307494"/>
              <a:gd name="connsiteX2970" fmla="*/ 1929392 w 4577754"/>
              <a:gd name="connsiteY2970" fmla="*/ 2899053 h 3307494"/>
              <a:gd name="connsiteX2971" fmla="*/ 1920150 w 4577754"/>
              <a:gd name="connsiteY2971" fmla="*/ 2902669 h 3307494"/>
              <a:gd name="connsiteX2972" fmla="*/ 1921091 w 4577754"/>
              <a:gd name="connsiteY2972" fmla="*/ 2923322 h 3307494"/>
              <a:gd name="connsiteX2973" fmla="*/ 1914672 w 4577754"/>
              <a:gd name="connsiteY2973" fmla="*/ 2907336 h 3307494"/>
              <a:gd name="connsiteX2974" fmla="*/ 1905603 w 4577754"/>
              <a:gd name="connsiteY2974" fmla="*/ 2915086 h 3307494"/>
              <a:gd name="connsiteX2975" fmla="*/ 1881980 w 4577754"/>
              <a:gd name="connsiteY2975" fmla="*/ 2935240 h 3307494"/>
              <a:gd name="connsiteX2976" fmla="*/ 1901451 w 4577754"/>
              <a:gd name="connsiteY2976" fmla="*/ 2948630 h 3307494"/>
              <a:gd name="connsiteX2977" fmla="*/ 1906508 w 4577754"/>
              <a:gd name="connsiteY2977" fmla="*/ 2935713 h 3307494"/>
              <a:gd name="connsiteX2978" fmla="*/ 1920372 w 4577754"/>
              <a:gd name="connsiteY2978" fmla="*/ 2949670 h 3307494"/>
              <a:gd name="connsiteX2979" fmla="*/ 1920953 w 4577754"/>
              <a:gd name="connsiteY2979" fmla="*/ 2962065 h 3307494"/>
              <a:gd name="connsiteX2980" fmla="*/ 1872372 w 4577754"/>
              <a:gd name="connsiteY2980" fmla="*/ 2973419 h 3307494"/>
              <a:gd name="connsiteX2981" fmla="*/ 1820549 w 4577754"/>
              <a:gd name="connsiteY2981" fmla="*/ 2996158 h 3307494"/>
              <a:gd name="connsiteX2982" fmla="*/ 1851441 w 4577754"/>
              <a:gd name="connsiteY2982" fmla="*/ 2969806 h 3307494"/>
              <a:gd name="connsiteX2983" fmla="*/ 1882930 w 4577754"/>
              <a:gd name="connsiteY2983" fmla="*/ 2955871 h 3307494"/>
              <a:gd name="connsiteX2984" fmla="*/ 1867251 w 4577754"/>
              <a:gd name="connsiteY2984" fmla="*/ 2943477 h 3307494"/>
              <a:gd name="connsiteX2985" fmla="*/ 1867840 w 4577754"/>
              <a:gd name="connsiteY2985" fmla="*/ 2955883 h 3307494"/>
              <a:gd name="connsiteX2986" fmla="*/ 1858719 w 4577754"/>
              <a:gd name="connsiteY2986" fmla="*/ 2963620 h 3307494"/>
              <a:gd name="connsiteX2987" fmla="*/ 1852508 w 4577754"/>
              <a:gd name="connsiteY2987" fmla="*/ 2951726 h 3307494"/>
              <a:gd name="connsiteX2988" fmla="*/ 1792372 w 4577754"/>
              <a:gd name="connsiteY2988" fmla="*/ 2998743 h 3307494"/>
              <a:gd name="connsiteX2989" fmla="*/ 1802617 w 4577754"/>
              <a:gd name="connsiteY2989" fmla="*/ 3015804 h 3307494"/>
              <a:gd name="connsiteX2990" fmla="*/ 1797333 w 4577754"/>
              <a:gd name="connsiteY2990" fmla="*/ 3024541 h 3307494"/>
              <a:gd name="connsiteX2991" fmla="*/ 1785095 w 4577754"/>
              <a:gd name="connsiteY2991" fmla="*/ 3004963 h 3307494"/>
              <a:gd name="connsiteX2992" fmla="*/ 1767139 w 4577754"/>
              <a:gd name="connsiteY2992" fmla="*/ 3024575 h 3307494"/>
              <a:gd name="connsiteX2993" fmla="*/ 1747668 w 4577754"/>
              <a:gd name="connsiteY2993" fmla="*/ 3011185 h 3307494"/>
              <a:gd name="connsiteX2994" fmla="*/ 1726078 w 4577754"/>
              <a:gd name="connsiteY2994" fmla="*/ 3033913 h 3307494"/>
              <a:gd name="connsiteX2995" fmla="*/ 1732430 w 4577754"/>
              <a:gd name="connsiteY2995" fmla="*/ 3049895 h 3307494"/>
              <a:gd name="connsiteX2996" fmla="*/ 1717160 w 4577754"/>
              <a:gd name="connsiteY2996" fmla="*/ 3045796 h 3307494"/>
              <a:gd name="connsiteX2997" fmla="*/ 1727177 w 4577754"/>
              <a:gd name="connsiteY2997" fmla="*/ 3058676 h 3307494"/>
              <a:gd name="connsiteX2998" fmla="*/ 1701410 w 4577754"/>
              <a:gd name="connsiteY2998" fmla="*/ 3072148 h 3307494"/>
              <a:gd name="connsiteX2999" fmla="*/ 1697014 w 4577754"/>
              <a:gd name="connsiteY2999" fmla="*/ 3058724 h 3307494"/>
              <a:gd name="connsiteX3000" fmla="*/ 1671382 w 4577754"/>
              <a:gd name="connsiteY3000" fmla="*/ 3076306 h 3307494"/>
              <a:gd name="connsiteX3001" fmla="*/ 1679027 w 4577754"/>
              <a:gd name="connsiteY3001" fmla="*/ 3078325 h 3307494"/>
              <a:gd name="connsiteX3002" fmla="*/ 1672126 w 4577754"/>
              <a:gd name="connsiteY3002" fmla="*/ 3092759 h 3307494"/>
              <a:gd name="connsiteX3003" fmla="*/ 1669936 w 4577754"/>
              <a:gd name="connsiteY3003" fmla="*/ 3086073 h 3307494"/>
              <a:gd name="connsiteX3004" fmla="*/ 1596523 w 4577754"/>
              <a:gd name="connsiteY3004" fmla="*/ 3131539 h 3307494"/>
              <a:gd name="connsiteX3005" fmla="*/ 1557411 w 4577754"/>
              <a:gd name="connsiteY3005" fmla="*/ 3143426 h 3307494"/>
              <a:gd name="connsiteX3006" fmla="*/ 1510030 w 4577754"/>
              <a:gd name="connsiteY3006" fmla="*/ 3179624 h 3307494"/>
              <a:gd name="connsiteX3007" fmla="*/ 1547975 w 4577754"/>
              <a:gd name="connsiteY3007" fmla="*/ 3142939 h 3307494"/>
              <a:gd name="connsiteX3008" fmla="*/ 1547574 w 4577754"/>
              <a:gd name="connsiteY3008" fmla="*/ 3134657 h 3307494"/>
              <a:gd name="connsiteX3009" fmla="*/ 1520354 w 4577754"/>
              <a:gd name="connsiteY3009" fmla="*/ 3157918 h 3307494"/>
              <a:gd name="connsiteX3010" fmla="*/ 1513956 w 4577754"/>
              <a:gd name="connsiteY3010" fmla="*/ 3141932 h 3307494"/>
              <a:gd name="connsiteX3011" fmla="*/ 1507440 w 4577754"/>
              <a:gd name="connsiteY3011" fmla="*/ 3164658 h 3307494"/>
              <a:gd name="connsiteX3012" fmla="*/ 1506731 w 4577754"/>
              <a:gd name="connsiteY3012" fmla="*/ 3148132 h 3307494"/>
              <a:gd name="connsiteX3013" fmla="*/ 1472399 w 4577754"/>
              <a:gd name="connsiteY3013" fmla="*/ 3181701 h 3307494"/>
              <a:gd name="connsiteX3014" fmla="*/ 1487882 w 4577754"/>
              <a:gd name="connsiteY3014" fmla="*/ 3189959 h 3307494"/>
              <a:gd name="connsiteX3015" fmla="*/ 1472724 w 4577754"/>
              <a:gd name="connsiteY3015" fmla="*/ 3189935 h 3307494"/>
              <a:gd name="connsiteX3016" fmla="*/ 1476970 w 4577754"/>
              <a:gd name="connsiteY3016" fmla="*/ 3199260 h 3307494"/>
              <a:gd name="connsiteX3017" fmla="*/ 1416379 w 4577754"/>
              <a:gd name="connsiteY3017" fmla="*/ 3195183 h 3307494"/>
              <a:gd name="connsiteX3018" fmla="*/ 1386914 w 4577754"/>
              <a:gd name="connsiteY3018" fmla="*/ 3211680 h 3307494"/>
              <a:gd name="connsiteX3019" fmla="*/ 1389459 w 4577754"/>
              <a:gd name="connsiteY3019" fmla="*/ 3226644 h 3307494"/>
              <a:gd name="connsiteX3020" fmla="*/ 1365853 w 4577754"/>
              <a:gd name="connsiteY3020" fmla="*/ 3246822 h 3307494"/>
              <a:gd name="connsiteX3021" fmla="*/ 1356045 w 4577754"/>
              <a:gd name="connsiteY3021" fmla="*/ 3238032 h 3307494"/>
              <a:gd name="connsiteX3022" fmla="*/ 1350770 w 4577754"/>
              <a:gd name="connsiteY3022" fmla="*/ 3246844 h 3307494"/>
              <a:gd name="connsiteX3023" fmla="*/ 1349718 w 4577754"/>
              <a:gd name="connsiteY3023" fmla="*/ 3264915 h 3307494"/>
              <a:gd name="connsiteX3024" fmla="*/ 1334040 w 4577754"/>
              <a:gd name="connsiteY3024" fmla="*/ 3252521 h 3307494"/>
              <a:gd name="connsiteX3025" fmla="*/ 1327381 w 4577754"/>
              <a:gd name="connsiteY3025" fmla="*/ 3271125 h 3307494"/>
              <a:gd name="connsiteX3026" fmla="*/ 1315677 w 4577754"/>
              <a:gd name="connsiteY3026" fmla="*/ 3263875 h 3307494"/>
              <a:gd name="connsiteX3027" fmla="*/ 1290082 w 4577754"/>
              <a:gd name="connsiteY3027" fmla="*/ 3281447 h 3307494"/>
              <a:gd name="connsiteX3028" fmla="*/ 1299694 w 4577754"/>
              <a:gd name="connsiteY3028" fmla="*/ 3286101 h 3307494"/>
              <a:gd name="connsiteX3029" fmla="*/ 1271133 w 4577754"/>
              <a:gd name="connsiteY3029" fmla="*/ 3280460 h 3307494"/>
              <a:gd name="connsiteX3030" fmla="*/ 1241872 w 4577754"/>
              <a:gd name="connsiteY3030" fmla="*/ 3301104 h 3307494"/>
              <a:gd name="connsiteX3031" fmla="*/ 1249157 w 4577754"/>
              <a:gd name="connsiteY3031" fmla="*/ 3294896 h 3307494"/>
              <a:gd name="connsiteX3032" fmla="*/ 1243143 w 4577754"/>
              <a:gd name="connsiteY3032" fmla="*/ 3287138 h 3307494"/>
              <a:gd name="connsiteX3033" fmla="*/ 1230040 w 4577754"/>
              <a:gd name="connsiteY3033" fmla="*/ 3289754 h 3307494"/>
              <a:gd name="connsiteX3034" fmla="*/ 1222870 w 4577754"/>
              <a:gd name="connsiteY3034" fmla="*/ 3295814 h 3307494"/>
              <a:gd name="connsiteX3035" fmla="*/ 1255561 w 4577754"/>
              <a:gd name="connsiteY3035" fmla="*/ 3267908 h 3307494"/>
              <a:gd name="connsiteX3036" fmla="*/ 1272873 w 4577754"/>
              <a:gd name="connsiteY3036" fmla="*/ 3274627 h 3307494"/>
              <a:gd name="connsiteX3037" fmla="*/ 1266685 w 4577754"/>
              <a:gd name="connsiteY3037" fmla="*/ 3262766 h 3307494"/>
              <a:gd name="connsiteX3038" fmla="*/ 1313021 w 4577754"/>
              <a:gd name="connsiteY3038" fmla="*/ 3244649 h 3307494"/>
              <a:gd name="connsiteX3039" fmla="*/ 1306804 w 4577754"/>
              <a:gd name="connsiteY3039" fmla="*/ 3232776 h 3307494"/>
              <a:gd name="connsiteX3040" fmla="*/ 1367884 w 4577754"/>
              <a:gd name="connsiteY3040" fmla="*/ 3206411 h 3307494"/>
              <a:gd name="connsiteX3041" fmla="*/ 1433861 w 4577754"/>
              <a:gd name="connsiteY3041" fmla="*/ 3163018 h 3307494"/>
              <a:gd name="connsiteX3042" fmla="*/ 1454422 w 4577754"/>
              <a:gd name="connsiteY3042" fmla="*/ 3158394 h 3307494"/>
              <a:gd name="connsiteX3043" fmla="*/ 1466254 w 4577754"/>
              <a:gd name="connsiteY3043" fmla="*/ 3169711 h 3307494"/>
              <a:gd name="connsiteX3044" fmla="*/ 1471725 w 4577754"/>
              <a:gd name="connsiteY3044" fmla="*/ 3165067 h 3307494"/>
              <a:gd name="connsiteX3045" fmla="*/ 1467705 w 4577754"/>
              <a:gd name="connsiteY3045" fmla="*/ 3159891 h 3307494"/>
              <a:gd name="connsiteX3046" fmla="*/ 1534916 w 4577754"/>
              <a:gd name="connsiteY3046" fmla="*/ 3102573 h 3307494"/>
              <a:gd name="connsiteX3047" fmla="*/ 1478538 w 4577754"/>
              <a:gd name="connsiteY3047" fmla="*/ 3107743 h 3307494"/>
              <a:gd name="connsiteX3048" fmla="*/ 1481107 w 4577754"/>
              <a:gd name="connsiteY3048" fmla="*/ 3122709 h 3307494"/>
              <a:gd name="connsiteX3049" fmla="*/ 1465648 w 4577754"/>
              <a:gd name="connsiteY3049" fmla="*/ 3114485 h 3307494"/>
              <a:gd name="connsiteX3050" fmla="*/ 1456939 w 4577754"/>
              <a:gd name="connsiteY3050" fmla="*/ 3130460 h 3307494"/>
              <a:gd name="connsiteX3051" fmla="*/ 1460182 w 4577754"/>
              <a:gd name="connsiteY3051" fmla="*/ 3119075 h 3307494"/>
              <a:gd name="connsiteX3052" fmla="*/ 1443672 w 4577754"/>
              <a:gd name="connsiteY3052" fmla="*/ 3128920 h 3307494"/>
              <a:gd name="connsiteX3053" fmla="*/ 1431809 w 4577754"/>
              <a:gd name="connsiteY3053" fmla="*/ 3117525 h 3307494"/>
              <a:gd name="connsiteX3054" fmla="*/ 1452356 w 4577754"/>
              <a:gd name="connsiteY3054" fmla="*/ 3112911 h 3307494"/>
              <a:gd name="connsiteX3055" fmla="*/ 1487261 w 4577754"/>
              <a:gd name="connsiteY3055" fmla="*/ 3091757 h 3307494"/>
              <a:gd name="connsiteX3056" fmla="*/ 1483045 w 4577754"/>
              <a:gd name="connsiteY3056" fmla="*/ 3082446 h 3307494"/>
              <a:gd name="connsiteX3057" fmla="*/ 1435946 w 4577754"/>
              <a:gd name="connsiteY3057" fmla="*/ 3083992 h 3307494"/>
              <a:gd name="connsiteX3058" fmla="*/ 1437564 w 4577754"/>
              <a:gd name="connsiteY3058" fmla="*/ 3078325 h 3307494"/>
              <a:gd name="connsiteX3059" fmla="*/ 1461948 w 4577754"/>
              <a:gd name="connsiteY3059" fmla="*/ 3074711 h 3307494"/>
              <a:gd name="connsiteX3060" fmla="*/ 1472460 w 4577754"/>
              <a:gd name="connsiteY3060" fmla="*/ 3057128 h 3307494"/>
              <a:gd name="connsiteX3061" fmla="*/ 1504318 w 4577754"/>
              <a:gd name="connsiteY3061" fmla="*/ 3051462 h 3307494"/>
              <a:gd name="connsiteX3062" fmla="*/ 1498296 w 4577754"/>
              <a:gd name="connsiteY3062" fmla="*/ 3043692 h 3307494"/>
              <a:gd name="connsiteX3063" fmla="*/ 1530892 w 4577754"/>
              <a:gd name="connsiteY3063" fmla="*/ 3054532 h 3307494"/>
              <a:gd name="connsiteX3064" fmla="*/ 1526488 w 4577754"/>
              <a:gd name="connsiteY3064" fmla="*/ 3041096 h 3307494"/>
              <a:gd name="connsiteX3065" fmla="*/ 1537755 w 4577754"/>
              <a:gd name="connsiteY3065" fmla="*/ 3040043 h 3307494"/>
              <a:gd name="connsiteX3066" fmla="*/ 1538155 w 4577754"/>
              <a:gd name="connsiteY3066" fmla="*/ 3048356 h 3307494"/>
              <a:gd name="connsiteX3067" fmla="*/ 1546666 w 4577754"/>
              <a:gd name="connsiteY3067" fmla="*/ 3028180 h 3307494"/>
              <a:gd name="connsiteX3068" fmla="*/ 1569395 w 4577754"/>
              <a:gd name="connsiteY3068" fmla="*/ 3030240 h 3307494"/>
              <a:gd name="connsiteX3069" fmla="*/ 1545912 w 4577754"/>
              <a:gd name="connsiteY3069" fmla="*/ 3011685 h 3307494"/>
              <a:gd name="connsiteX3070" fmla="*/ 1534426 w 4577754"/>
              <a:gd name="connsiteY3070" fmla="*/ 3008570 h 3307494"/>
              <a:gd name="connsiteX3071" fmla="*/ 1542631 w 4577754"/>
              <a:gd name="connsiteY3071" fmla="*/ 3023013 h 3307494"/>
              <a:gd name="connsiteX3072" fmla="*/ 1479738 w 4577754"/>
              <a:gd name="connsiteY3072" fmla="*/ 3050942 h 3307494"/>
              <a:gd name="connsiteX3073" fmla="*/ 1481865 w 4577754"/>
              <a:gd name="connsiteY3073" fmla="*/ 3014803 h 3307494"/>
              <a:gd name="connsiteX3074" fmla="*/ 1498579 w 4577754"/>
              <a:gd name="connsiteY3074" fmla="*/ 3009104 h 3307494"/>
              <a:gd name="connsiteX3075" fmla="*/ 1492582 w 4577754"/>
              <a:gd name="connsiteY3075" fmla="*/ 3001367 h 3307494"/>
              <a:gd name="connsiteX3076" fmla="*/ 1516958 w 4577754"/>
              <a:gd name="connsiteY3076" fmla="*/ 2997741 h 3307494"/>
              <a:gd name="connsiteX3077" fmla="*/ 1531278 w 4577754"/>
              <a:gd name="connsiteY3077" fmla="*/ 2981177 h 3307494"/>
              <a:gd name="connsiteX3078" fmla="*/ 1496947 w 4577754"/>
              <a:gd name="connsiteY3078" fmla="*/ 3014779 h 3307494"/>
              <a:gd name="connsiteX3079" fmla="*/ 1576381 w 4577754"/>
              <a:gd name="connsiteY3079" fmla="*/ 2977050 h 3307494"/>
              <a:gd name="connsiteX3080" fmla="*/ 1558711 w 4577754"/>
              <a:gd name="connsiteY3080" fmla="*/ 2962108 h 3307494"/>
              <a:gd name="connsiteX3081" fmla="*/ 1555670 w 4577754"/>
              <a:gd name="connsiteY3081" fmla="*/ 2977573 h 3307494"/>
              <a:gd name="connsiteX3082" fmla="*/ 1555278 w 4577754"/>
              <a:gd name="connsiteY3082" fmla="*/ 2969336 h 3307494"/>
              <a:gd name="connsiteX3083" fmla="*/ 1535314 w 4577754"/>
              <a:gd name="connsiteY3083" fmla="*/ 2986376 h 3307494"/>
              <a:gd name="connsiteX3084" fmla="*/ 1536184 w 4577754"/>
              <a:gd name="connsiteY3084" fmla="*/ 2964161 h 3307494"/>
              <a:gd name="connsiteX3085" fmla="*/ 1503086 w 4577754"/>
              <a:gd name="connsiteY3085" fmla="*/ 2983806 h 3307494"/>
              <a:gd name="connsiteX3086" fmla="*/ 1476030 w 4577754"/>
              <a:gd name="connsiteY3086" fmla="*/ 3011156 h 3307494"/>
              <a:gd name="connsiteX3087" fmla="*/ 1466862 w 4577754"/>
              <a:gd name="connsiteY3087" fmla="*/ 2976059 h 3307494"/>
              <a:gd name="connsiteX3088" fmla="*/ 1493226 w 4577754"/>
              <a:gd name="connsiteY3088" fmla="*/ 2975004 h 3307494"/>
              <a:gd name="connsiteX3089" fmla="*/ 1497920 w 4577754"/>
              <a:gd name="connsiteY3089" fmla="*/ 2953831 h 3307494"/>
              <a:gd name="connsiteX3090" fmla="*/ 1479400 w 4577754"/>
              <a:gd name="connsiteY3090" fmla="*/ 2961105 h 3307494"/>
              <a:gd name="connsiteX3091" fmla="*/ 1480837 w 4577754"/>
              <a:gd name="connsiteY3091" fmla="*/ 2951292 h 3307494"/>
              <a:gd name="connsiteX3092" fmla="*/ 1461908 w 4577754"/>
              <a:gd name="connsiteY3092" fmla="*/ 2950242 h 3307494"/>
              <a:gd name="connsiteX3093" fmla="*/ 1491357 w 4577754"/>
              <a:gd name="connsiteY3093" fmla="*/ 2933721 h 3307494"/>
              <a:gd name="connsiteX3094" fmla="*/ 1477703 w 4577754"/>
              <a:gd name="connsiteY3094" fmla="*/ 2923924 h 3307494"/>
              <a:gd name="connsiteX3095" fmla="*/ 1462606 w 4577754"/>
              <a:gd name="connsiteY3095" fmla="*/ 2923925 h 3307494"/>
              <a:gd name="connsiteX3096" fmla="*/ 1463173 w 4577754"/>
              <a:gd name="connsiteY3096" fmla="*/ 2936328 h 3307494"/>
              <a:gd name="connsiteX3097" fmla="*/ 1450092 w 4577754"/>
              <a:gd name="connsiteY3097" fmla="*/ 2938914 h 3307494"/>
              <a:gd name="connsiteX3098" fmla="*/ 1477122 w 4577754"/>
              <a:gd name="connsiteY3098" fmla="*/ 2911497 h 3307494"/>
              <a:gd name="connsiteX3099" fmla="*/ 1445310 w 4577754"/>
              <a:gd name="connsiteY3099" fmla="*/ 2917229 h 3307494"/>
              <a:gd name="connsiteX3100" fmla="*/ 1424946 w 4577754"/>
              <a:gd name="connsiteY3100" fmla="*/ 2925989 h 3307494"/>
              <a:gd name="connsiteX3101" fmla="*/ 1415879 w 4577754"/>
              <a:gd name="connsiteY3101" fmla="*/ 2933771 h 3307494"/>
              <a:gd name="connsiteX3102" fmla="*/ 1391864 w 4577754"/>
              <a:gd name="connsiteY3102" fmla="*/ 2945656 h 3307494"/>
              <a:gd name="connsiteX3103" fmla="*/ 1392736 w 4577754"/>
              <a:gd name="connsiteY3103" fmla="*/ 2923472 h 3307494"/>
              <a:gd name="connsiteX3104" fmla="*/ 1379645 w 4577754"/>
              <a:gd name="connsiteY3104" fmla="*/ 2926014 h 3307494"/>
              <a:gd name="connsiteX3105" fmla="*/ 1384028 w 4577754"/>
              <a:gd name="connsiteY3105" fmla="*/ 2939448 h 3307494"/>
              <a:gd name="connsiteX3106" fmla="*/ 1344082 w 4577754"/>
              <a:gd name="connsiteY3106" fmla="*/ 2973540 h 3307494"/>
              <a:gd name="connsiteX3107" fmla="*/ 1334236 w 4577754"/>
              <a:gd name="connsiteY3107" fmla="*/ 2964761 h 3307494"/>
              <a:gd name="connsiteX3108" fmla="*/ 1346569 w 4577754"/>
              <a:gd name="connsiteY3108" fmla="*/ 2945628 h 3307494"/>
              <a:gd name="connsiteX3109" fmla="*/ 1335986 w 4577754"/>
              <a:gd name="connsiteY3109" fmla="*/ 2920341 h 3307494"/>
              <a:gd name="connsiteX3110" fmla="*/ 1317232 w 4577754"/>
              <a:gd name="connsiteY3110" fmla="*/ 2923457 h 3307494"/>
              <a:gd name="connsiteX3111" fmla="*/ 1357381 w 4577754"/>
              <a:gd name="connsiteY3111" fmla="*/ 2893479 h 3307494"/>
              <a:gd name="connsiteX3112" fmla="*/ 1360052 w 4577754"/>
              <a:gd name="connsiteY3112" fmla="*/ 2869743 h 3307494"/>
              <a:gd name="connsiteX3113" fmla="*/ 1344585 w 4577754"/>
              <a:gd name="connsiteY3113" fmla="*/ 2861507 h 3307494"/>
              <a:gd name="connsiteX3114" fmla="*/ 1362577 w 4577754"/>
              <a:gd name="connsiteY3114" fmla="*/ 2841853 h 3307494"/>
              <a:gd name="connsiteX3115" fmla="*/ 1370593 w 4577754"/>
              <a:gd name="connsiteY3115" fmla="*/ 2852173 h 3307494"/>
              <a:gd name="connsiteX3116" fmla="*/ 1420393 w 4577754"/>
              <a:gd name="connsiteY3116" fmla="*/ 2826871 h 3307494"/>
              <a:gd name="connsiteX3117" fmla="*/ 1410576 w 4577754"/>
              <a:gd name="connsiteY3117" fmla="*/ 2818072 h 3307494"/>
              <a:gd name="connsiteX3118" fmla="*/ 1411071 w 4577754"/>
              <a:gd name="connsiteY3118" fmla="*/ 2787609 h 3307494"/>
              <a:gd name="connsiteX3119" fmla="*/ 1424521 w 4577754"/>
              <a:gd name="connsiteY3119" fmla="*/ 2793293 h 3307494"/>
              <a:gd name="connsiteX3120" fmla="*/ 1428288 w 4577754"/>
              <a:gd name="connsiteY3120" fmla="*/ 2751490 h 3307494"/>
              <a:gd name="connsiteX3121" fmla="*/ 1423194 w 4577754"/>
              <a:gd name="connsiteY3121" fmla="*/ 2764349 h 3307494"/>
              <a:gd name="connsiteX3122" fmla="*/ 1429207 w 4577754"/>
              <a:gd name="connsiteY3122" fmla="*/ 2772109 h 3307494"/>
              <a:gd name="connsiteX3123" fmla="*/ 1452861 w 4577754"/>
              <a:gd name="connsiteY3123" fmla="*/ 2751966 h 3307494"/>
              <a:gd name="connsiteX3124" fmla="*/ 1464331 w 4577754"/>
              <a:gd name="connsiteY3124" fmla="*/ 2755091 h 3307494"/>
              <a:gd name="connsiteX3125" fmla="*/ 1459101 w 4577754"/>
              <a:gd name="connsiteY3125" fmla="*/ 2763872 h 3307494"/>
              <a:gd name="connsiteX3126" fmla="*/ 1475779 w 4577754"/>
              <a:gd name="connsiteY3126" fmla="*/ 2758150 h 3307494"/>
              <a:gd name="connsiteX3127" fmla="*/ 1469591 w 4577754"/>
              <a:gd name="connsiteY3127" fmla="*/ 2746290 h 3307494"/>
              <a:gd name="connsiteX3128" fmla="*/ 1460282 w 4577754"/>
              <a:gd name="connsiteY3128" fmla="*/ 2749902 h 3307494"/>
              <a:gd name="connsiteX3129" fmla="*/ 1479428 w 4577754"/>
              <a:gd name="connsiteY3129" fmla="*/ 2755057 h 3307494"/>
              <a:gd name="connsiteX3130" fmla="*/ 1504474 w 4577754"/>
              <a:gd name="connsiteY3130" fmla="*/ 2725102 h 3307494"/>
              <a:gd name="connsiteX3131" fmla="*/ 1513070 w 4577754"/>
              <a:gd name="connsiteY3131" fmla="*/ 2747848 h 3307494"/>
              <a:gd name="connsiteX3132" fmla="*/ 1485434 w 4577754"/>
              <a:gd name="connsiteY3132" fmla="*/ 2762805 h 3307494"/>
              <a:gd name="connsiteX3133" fmla="*/ 1495257 w 4577754"/>
              <a:gd name="connsiteY3133" fmla="*/ 2771584 h 3307494"/>
              <a:gd name="connsiteX3134" fmla="*/ 1481807 w 4577754"/>
              <a:gd name="connsiteY3134" fmla="*/ 2765899 h 3307494"/>
              <a:gd name="connsiteX3135" fmla="*/ 1472738 w 4577754"/>
              <a:gd name="connsiteY3135" fmla="*/ 2773649 h 3307494"/>
              <a:gd name="connsiteX3136" fmla="*/ 1478071 w 4577754"/>
              <a:gd name="connsiteY3136" fmla="*/ 2807747 h 3307494"/>
              <a:gd name="connsiteX3137" fmla="*/ 1497352 w 4577754"/>
              <a:gd name="connsiteY3137" fmla="*/ 2817014 h 3307494"/>
              <a:gd name="connsiteX3138" fmla="*/ 1585864 w 4577754"/>
              <a:gd name="connsiteY3138" fmla="*/ 2771545 h 3307494"/>
              <a:gd name="connsiteX3139" fmla="*/ 1579356 w 4577754"/>
              <a:gd name="connsiteY3139" fmla="*/ 2794282 h 3307494"/>
              <a:gd name="connsiteX3140" fmla="*/ 1597892 w 4577754"/>
              <a:gd name="connsiteY3140" fmla="*/ 2787063 h 3307494"/>
              <a:gd name="connsiteX3141" fmla="*/ 1617024 w 4577754"/>
              <a:gd name="connsiteY3141" fmla="*/ 2792197 h 3307494"/>
              <a:gd name="connsiteX3142" fmla="*/ 1617573 w 4577754"/>
              <a:gd name="connsiteY3142" fmla="*/ 2804579 h 3307494"/>
              <a:gd name="connsiteX3143" fmla="*/ 1646724 w 4577754"/>
              <a:gd name="connsiteY3143" fmla="*/ 2822658 h 3307494"/>
              <a:gd name="connsiteX3144" fmla="*/ 1633621 w 4577754"/>
              <a:gd name="connsiteY3144" fmla="*/ 2825241 h 3307494"/>
              <a:gd name="connsiteX3145" fmla="*/ 1664005 w 4577754"/>
              <a:gd name="connsiteY3145" fmla="*/ 2829396 h 3307494"/>
              <a:gd name="connsiteX3146" fmla="*/ 1642571 w 4577754"/>
              <a:gd name="connsiteY3146" fmla="*/ 2856234 h 3307494"/>
              <a:gd name="connsiteX3147" fmla="*/ 1643349 w 4577754"/>
              <a:gd name="connsiteY3147" fmla="*/ 2872764 h 3307494"/>
              <a:gd name="connsiteX3148" fmla="*/ 1664932 w 4577754"/>
              <a:gd name="connsiteY3148" fmla="*/ 2850025 h 3307494"/>
              <a:gd name="connsiteX3149" fmla="*/ 1663329 w 4577754"/>
              <a:gd name="connsiteY3149" fmla="*/ 2855680 h 3307494"/>
              <a:gd name="connsiteX3150" fmla="*/ 1668951 w 4577754"/>
              <a:gd name="connsiteY3150" fmla="*/ 2855169 h 3307494"/>
              <a:gd name="connsiteX3151" fmla="*/ 1669539 w 4577754"/>
              <a:gd name="connsiteY3151" fmla="*/ 2867573 h 3307494"/>
              <a:gd name="connsiteX3152" fmla="*/ 1678395 w 4577754"/>
              <a:gd name="connsiteY3152" fmla="*/ 2855667 h 3307494"/>
              <a:gd name="connsiteX3153" fmla="*/ 1693501 w 4577754"/>
              <a:gd name="connsiteY3153" fmla="*/ 2855677 h 3307494"/>
              <a:gd name="connsiteX3154" fmla="*/ 1696273 w 4577754"/>
              <a:gd name="connsiteY3154" fmla="*/ 2874788 h 3307494"/>
              <a:gd name="connsiteX3155" fmla="*/ 1684599 w 4577754"/>
              <a:gd name="connsiteY3155" fmla="*/ 2867583 h 3307494"/>
              <a:gd name="connsiteX3156" fmla="*/ 1638341 w 4577754"/>
              <a:gd name="connsiteY3156" fmla="*/ 2928546 h 3307494"/>
              <a:gd name="connsiteX3157" fmla="*/ 1635939 w 4577754"/>
              <a:gd name="connsiteY3157" fmla="*/ 2917671 h 3307494"/>
              <a:gd name="connsiteX3158" fmla="*/ 1634708 w 4577754"/>
              <a:gd name="connsiteY3158" fmla="*/ 2931661 h 3307494"/>
              <a:gd name="connsiteX3159" fmla="*/ 1607246 w 4577754"/>
              <a:gd name="connsiteY3159" fmla="*/ 2950751 h 3307494"/>
              <a:gd name="connsiteX3160" fmla="*/ 1570855 w 4577754"/>
              <a:gd name="connsiteY3160" fmla="*/ 2938882 h 3307494"/>
              <a:gd name="connsiteX3161" fmla="*/ 1569797 w 4577754"/>
              <a:gd name="connsiteY3161" fmla="*/ 2956973 h 3307494"/>
              <a:gd name="connsiteX3162" fmla="*/ 1603234 w 4577754"/>
              <a:gd name="connsiteY3162" fmla="*/ 2945586 h 3307494"/>
              <a:gd name="connsiteX3163" fmla="*/ 1589103 w 4577754"/>
              <a:gd name="connsiteY3163" fmla="*/ 2966273 h 3307494"/>
              <a:gd name="connsiteX3164" fmla="*/ 1675958 w 4577754"/>
              <a:gd name="connsiteY3164" fmla="*/ 2926479 h 3307494"/>
              <a:gd name="connsiteX3165" fmla="*/ 1672731 w 4577754"/>
              <a:gd name="connsiteY3165" fmla="*/ 2937855 h 3307494"/>
              <a:gd name="connsiteX3166" fmla="*/ 1695089 w 4577754"/>
              <a:gd name="connsiteY3166" fmla="*/ 2931613 h 3307494"/>
              <a:gd name="connsiteX3167" fmla="*/ 1697585 w 4577754"/>
              <a:gd name="connsiteY3167" fmla="*/ 2903743 h 3307494"/>
              <a:gd name="connsiteX3168" fmla="*/ 1676634 w 4577754"/>
              <a:gd name="connsiteY3168" fmla="*/ 2900162 h 3307494"/>
              <a:gd name="connsiteX3169" fmla="*/ 1694610 w 4577754"/>
              <a:gd name="connsiteY3169" fmla="*/ 2880485 h 3307494"/>
              <a:gd name="connsiteX3170" fmla="*/ 1734383 w 4577754"/>
              <a:gd name="connsiteY3170" fmla="*/ 2842258 h 3307494"/>
              <a:gd name="connsiteX3171" fmla="*/ 1724574 w 4577754"/>
              <a:gd name="connsiteY3171" fmla="*/ 2833471 h 3307494"/>
              <a:gd name="connsiteX3172" fmla="*/ 1735568 w 4577754"/>
              <a:gd name="connsiteY3172" fmla="*/ 2785468 h 3307494"/>
              <a:gd name="connsiteX3173" fmla="*/ 1734318 w 4577754"/>
              <a:gd name="connsiteY3173" fmla="*/ 2799369 h 3307494"/>
              <a:gd name="connsiteX3174" fmla="*/ 1748669 w 4577754"/>
              <a:gd name="connsiteY3174" fmla="*/ 2782853 h 3307494"/>
              <a:gd name="connsiteX3175" fmla="*/ 1754880 w 4577754"/>
              <a:gd name="connsiteY3175" fmla="*/ 2794746 h 3307494"/>
              <a:gd name="connsiteX3176" fmla="*/ 1755389 w 4577754"/>
              <a:gd name="connsiteY3176" fmla="*/ 2764273 h 3307494"/>
              <a:gd name="connsiteX3177" fmla="*/ 1767896 w 4577754"/>
              <a:gd name="connsiteY3177" fmla="*/ 2749305 h 3307494"/>
              <a:gd name="connsiteX3178" fmla="*/ 1727369 w 4577754"/>
              <a:gd name="connsiteY3178" fmla="*/ 2770969 h 3307494"/>
              <a:gd name="connsiteX3179" fmla="*/ 1716669 w 4577754"/>
              <a:gd name="connsiteY3179" fmla="*/ 2784429 h 3307494"/>
              <a:gd name="connsiteX3180" fmla="*/ 1717210 w 4577754"/>
              <a:gd name="connsiteY3180" fmla="*/ 2796799 h 3307494"/>
              <a:gd name="connsiteX3181" fmla="*/ 1701746 w 4577754"/>
              <a:gd name="connsiteY3181" fmla="*/ 2788563 h 3307494"/>
              <a:gd name="connsiteX3182" fmla="*/ 1704815 w 4577754"/>
              <a:gd name="connsiteY3182" fmla="*/ 2773076 h 3307494"/>
              <a:gd name="connsiteX3183" fmla="*/ 1722306 w 4577754"/>
              <a:gd name="connsiteY3183" fmla="*/ 2783906 h 3307494"/>
              <a:gd name="connsiteX3184" fmla="*/ 1708277 w 4577754"/>
              <a:gd name="connsiteY3184" fmla="*/ 2765860 h 3307494"/>
              <a:gd name="connsiteX3185" fmla="*/ 1711504 w 4577754"/>
              <a:gd name="connsiteY3185" fmla="*/ 2754485 h 3307494"/>
              <a:gd name="connsiteX3186" fmla="*/ 1725290 w 4577754"/>
              <a:gd name="connsiteY3186" fmla="*/ 2725562 h 3307494"/>
              <a:gd name="connsiteX3187" fmla="*/ 1668010 w 4577754"/>
              <a:gd name="connsiteY3187" fmla="*/ 2752936 h 3307494"/>
              <a:gd name="connsiteX3188" fmla="*/ 1658195 w 4577754"/>
              <a:gd name="connsiteY3188" fmla="*/ 2744169 h 3307494"/>
              <a:gd name="connsiteX3189" fmla="*/ 1639659 w 4577754"/>
              <a:gd name="connsiteY3189" fmla="*/ 2751420 h 3307494"/>
              <a:gd name="connsiteX3190" fmla="*/ 1640735 w 4577754"/>
              <a:gd name="connsiteY3190" fmla="*/ 2733351 h 3307494"/>
              <a:gd name="connsiteX3191" fmla="*/ 1622379 w 4577754"/>
              <a:gd name="connsiteY3191" fmla="*/ 2744715 h 3307494"/>
              <a:gd name="connsiteX3192" fmla="*/ 1585817 w 4577754"/>
              <a:gd name="connsiteY3192" fmla="*/ 2728743 h 3307494"/>
              <a:gd name="connsiteX3193" fmla="*/ 1546194 w 4577754"/>
              <a:gd name="connsiteY3193" fmla="*/ 2771037 h 3307494"/>
              <a:gd name="connsiteX3194" fmla="*/ 1522375 w 4577754"/>
              <a:gd name="connsiteY3194" fmla="*/ 2787056 h 3307494"/>
              <a:gd name="connsiteX3195" fmla="*/ 1508730 w 4577754"/>
              <a:gd name="connsiteY3195" fmla="*/ 2777269 h 3307494"/>
              <a:gd name="connsiteX3196" fmla="*/ 1576341 w 4577754"/>
              <a:gd name="connsiteY3196" fmla="*/ 2728202 h 3307494"/>
              <a:gd name="connsiteX3197" fmla="*/ 1570123 w 4577754"/>
              <a:gd name="connsiteY3197" fmla="*/ 2716329 h 3307494"/>
              <a:gd name="connsiteX3198" fmla="*/ 1586664 w 4577754"/>
              <a:gd name="connsiteY3198" fmla="*/ 2706494 h 3307494"/>
              <a:gd name="connsiteX3199" fmla="*/ 1549562 w 4577754"/>
              <a:gd name="connsiteY3199" fmla="*/ 2720985 h 3307494"/>
              <a:gd name="connsiteX3200" fmla="*/ 1526048 w 4577754"/>
              <a:gd name="connsiteY3200" fmla="*/ 2702385 h 3307494"/>
              <a:gd name="connsiteX3201" fmla="*/ 1543163 w 4577754"/>
              <a:gd name="connsiteY3201" fmla="*/ 2704967 h 3307494"/>
              <a:gd name="connsiteX3202" fmla="*/ 1590221 w 4577754"/>
              <a:gd name="connsiteY3202" fmla="*/ 2660566 h 3307494"/>
              <a:gd name="connsiteX3203" fmla="*/ 1600044 w 4577754"/>
              <a:gd name="connsiteY3203" fmla="*/ 2669344 h 3307494"/>
              <a:gd name="connsiteX3204" fmla="*/ 1601299 w 4577754"/>
              <a:gd name="connsiteY3204" fmla="*/ 2655388 h 3307494"/>
              <a:gd name="connsiteX3205" fmla="*/ 1608945 w 4577754"/>
              <a:gd name="connsiteY3205" fmla="*/ 2657438 h 3307494"/>
              <a:gd name="connsiteX3206" fmla="*/ 1624389 w 4577754"/>
              <a:gd name="connsiteY3206" fmla="*/ 2665673 h 3307494"/>
              <a:gd name="connsiteX3207" fmla="*/ 1625849 w 4577754"/>
              <a:gd name="connsiteY3207" fmla="*/ 2655897 h 3307494"/>
              <a:gd name="connsiteX3208" fmla="*/ 1614364 w 4577754"/>
              <a:gd name="connsiteY3208" fmla="*/ 2652780 h 3307494"/>
              <a:gd name="connsiteX3209" fmla="*/ 1644587 w 4577754"/>
              <a:gd name="connsiteY3209" fmla="*/ 2652759 h 3307494"/>
              <a:gd name="connsiteX3210" fmla="*/ 1637311 w 4577754"/>
              <a:gd name="connsiteY3210" fmla="*/ 2658977 h 3307494"/>
              <a:gd name="connsiteX3211" fmla="*/ 1650384 w 4577754"/>
              <a:gd name="connsiteY3211" fmla="*/ 2656381 h 3307494"/>
              <a:gd name="connsiteX3212" fmla="*/ 1660440 w 4577754"/>
              <a:gd name="connsiteY3212" fmla="*/ 2669318 h 3307494"/>
              <a:gd name="connsiteX3213" fmla="*/ 1659882 w 4577754"/>
              <a:gd name="connsiteY3213" fmla="*/ 2656925 h 3307494"/>
              <a:gd name="connsiteX3214" fmla="*/ 1671503 w 4577754"/>
              <a:gd name="connsiteY3214" fmla="*/ 2664151 h 3307494"/>
              <a:gd name="connsiteX3215" fmla="*/ 1635380 w 4577754"/>
              <a:gd name="connsiteY3215" fmla="*/ 2699252 h 3307494"/>
              <a:gd name="connsiteX3216" fmla="*/ 1645602 w 4577754"/>
              <a:gd name="connsiteY3216" fmla="*/ 2716279 h 3307494"/>
              <a:gd name="connsiteX3217" fmla="*/ 1681049 w 4577754"/>
              <a:gd name="connsiteY3217" fmla="*/ 2707497 h 3307494"/>
              <a:gd name="connsiteX3218" fmla="*/ 1682682 w 4577754"/>
              <a:gd name="connsiteY3218" fmla="*/ 2701820 h 3307494"/>
              <a:gd name="connsiteX3219" fmla="*/ 1674478 w 4577754"/>
              <a:gd name="connsiteY3219" fmla="*/ 2687377 h 3307494"/>
              <a:gd name="connsiteX3220" fmla="*/ 1673527 w 4577754"/>
              <a:gd name="connsiteY3220" fmla="*/ 2666713 h 3307494"/>
              <a:gd name="connsiteX3221" fmla="*/ 1709382 w 4577754"/>
              <a:gd name="connsiteY3221" fmla="*/ 2666190 h 3307494"/>
              <a:gd name="connsiteX3222" fmla="*/ 1713590 w 4577754"/>
              <a:gd name="connsiteY3222" fmla="*/ 2675490 h 3307494"/>
              <a:gd name="connsiteX3223" fmla="*/ 1731938 w 4577754"/>
              <a:gd name="connsiteY3223" fmla="*/ 2664116 h 3307494"/>
              <a:gd name="connsiteX3224" fmla="*/ 1716109 w 4577754"/>
              <a:gd name="connsiteY3224" fmla="*/ 2647621 h 3307494"/>
              <a:gd name="connsiteX3225" fmla="*/ 1667506 w 4577754"/>
              <a:gd name="connsiteY3225" fmla="*/ 2658975 h 3307494"/>
              <a:gd name="connsiteX3226" fmla="*/ 1675261 w 4577754"/>
              <a:gd name="connsiteY3226" fmla="*/ 2622303 h 3307494"/>
              <a:gd name="connsiteX3227" fmla="*/ 1685297 w 4577754"/>
              <a:gd name="connsiteY3227" fmla="*/ 2635239 h 3307494"/>
              <a:gd name="connsiteX3228" fmla="*/ 1692166 w 4577754"/>
              <a:gd name="connsiteY3228" fmla="*/ 2620761 h 3307494"/>
              <a:gd name="connsiteX3229" fmla="*/ 1696367 w 4577754"/>
              <a:gd name="connsiteY3229" fmla="*/ 2630050 h 3307494"/>
              <a:gd name="connsiteX3230" fmla="*/ 1711111 w 4577754"/>
              <a:gd name="connsiteY3230" fmla="*/ 2621802 h 3307494"/>
              <a:gd name="connsiteX3231" fmla="*/ 1712350 w 4577754"/>
              <a:gd name="connsiteY3231" fmla="*/ 2607857 h 3307494"/>
              <a:gd name="connsiteX3232" fmla="*/ 1684317 w 4577754"/>
              <a:gd name="connsiteY3232" fmla="*/ 2614563 h 3307494"/>
              <a:gd name="connsiteX3233" fmla="*/ 1685224 w 4577754"/>
              <a:gd name="connsiteY3233" fmla="*/ 2592339 h 3307494"/>
              <a:gd name="connsiteX3234" fmla="*/ 1689417 w 4577754"/>
              <a:gd name="connsiteY3234" fmla="*/ 2601651 h 3307494"/>
              <a:gd name="connsiteX3235" fmla="*/ 1662356 w 4577754"/>
              <a:gd name="connsiteY3235" fmla="*/ 2629023 h 3307494"/>
              <a:gd name="connsiteX3236" fmla="*/ 1646685 w 4577754"/>
              <a:gd name="connsiteY3236" fmla="*/ 2616640 h 3307494"/>
              <a:gd name="connsiteX3237" fmla="*/ 1675192 w 4577754"/>
              <a:gd name="connsiteY3237" fmla="*/ 2579469 h 3307494"/>
              <a:gd name="connsiteX3238" fmla="*/ 1669179 w 4577754"/>
              <a:gd name="connsiteY3238" fmla="*/ 2571709 h 3307494"/>
              <a:gd name="connsiteX3239" fmla="*/ 1674053 w 4577754"/>
              <a:gd name="connsiteY3239" fmla="*/ 2554648 h 3307494"/>
              <a:gd name="connsiteX3240" fmla="*/ 1688600 w 4577754"/>
              <a:gd name="connsiteY3240" fmla="*/ 2542265 h 3307494"/>
              <a:gd name="connsiteX3241" fmla="*/ 1580480 w 4577754"/>
              <a:gd name="connsiteY3241" fmla="*/ 2613086 h 3307494"/>
              <a:gd name="connsiteX3242" fmla="*/ 1567904 w 4577754"/>
              <a:gd name="connsiteY3242" fmla="*/ 2628051 h 3307494"/>
              <a:gd name="connsiteX3243" fmla="*/ 1578162 w 4577754"/>
              <a:gd name="connsiteY3243" fmla="*/ 2645069 h 3307494"/>
              <a:gd name="connsiteX3244" fmla="*/ 1578745 w 4577754"/>
              <a:gd name="connsiteY3244" fmla="*/ 2657495 h 3307494"/>
              <a:gd name="connsiteX3245" fmla="*/ 1563420 w 4577754"/>
              <a:gd name="connsiteY3245" fmla="*/ 2653349 h 3307494"/>
              <a:gd name="connsiteX3246" fmla="*/ 1530666 w 4577754"/>
              <a:gd name="connsiteY3246" fmla="*/ 2638398 h 3307494"/>
              <a:gd name="connsiteX3247" fmla="*/ 1528099 w 4577754"/>
              <a:gd name="connsiteY3247" fmla="*/ 2623431 h 3307494"/>
              <a:gd name="connsiteX3248" fmla="*/ 1506666 w 4577754"/>
              <a:gd name="connsiteY3248" fmla="*/ 2650271 h 3307494"/>
              <a:gd name="connsiteX3249" fmla="*/ 1513725 w 4577754"/>
              <a:gd name="connsiteY3249" fmla="*/ 2639950 h 3307494"/>
              <a:gd name="connsiteX3250" fmla="*/ 1505968 w 4577754"/>
              <a:gd name="connsiteY3250" fmla="*/ 2629962 h 3307494"/>
              <a:gd name="connsiteX3251" fmla="*/ 1507176 w 4577754"/>
              <a:gd name="connsiteY3251" fmla="*/ 2629779 h 3307494"/>
              <a:gd name="connsiteX3252" fmla="*/ 1527118 w 4577754"/>
              <a:gd name="connsiteY3252" fmla="*/ 2602756 h 3307494"/>
              <a:gd name="connsiteX3253" fmla="*/ 1510939 w 4577754"/>
              <a:gd name="connsiteY3253" fmla="*/ 2620848 h 3307494"/>
              <a:gd name="connsiteX3254" fmla="*/ 1484373 w 4577754"/>
              <a:gd name="connsiteY3254" fmla="*/ 2617757 h 3307494"/>
              <a:gd name="connsiteX3255" fmla="*/ 1477996 w 4577754"/>
              <a:gd name="connsiteY3255" fmla="*/ 2601739 h 3307494"/>
              <a:gd name="connsiteX3256" fmla="*/ 1495299 w 4577754"/>
              <a:gd name="connsiteY3256" fmla="*/ 2608478 h 3307494"/>
              <a:gd name="connsiteX3257" fmla="*/ 1502177 w 4577754"/>
              <a:gd name="connsiteY3257" fmla="*/ 2594011 h 3307494"/>
              <a:gd name="connsiteX3258" fmla="*/ 1510019 w 4577754"/>
              <a:gd name="connsiteY3258" fmla="*/ 2600163 h 3307494"/>
              <a:gd name="connsiteX3259" fmla="*/ 1526374 w 4577754"/>
              <a:gd name="connsiteY3259" fmla="*/ 2586271 h 3307494"/>
              <a:gd name="connsiteX3260" fmla="*/ 1518342 w 4577754"/>
              <a:gd name="connsiteY3260" fmla="*/ 2575928 h 3307494"/>
              <a:gd name="connsiteX3261" fmla="*/ 1575411 w 4577754"/>
              <a:gd name="connsiteY3261" fmla="*/ 2544431 h 3307494"/>
              <a:gd name="connsiteX3262" fmla="*/ 1607416 w 4577754"/>
              <a:gd name="connsiteY3262" fmla="*/ 2542834 h 3307494"/>
              <a:gd name="connsiteX3263" fmla="*/ 1593983 w 4577754"/>
              <a:gd name="connsiteY3263" fmla="*/ 2537170 h 3307494"/>
              <a:gd name="connsiteX3264" fmla="*/ 1584892 w 4577754"/>
              <a:gd name="connsiteY3264" fmla="*/ 2544920 h 3307494"/>
              <a:gd name="connsiteX3265" fmla="*/ 1602862 w 4577754"/>
              <a:gd name="connsiteY3265" fmla="*/ 2525264 h 3307494"/>
              <a:gd name="connsiteX3266" fmla="*/ 1607047 w 4577754"/>
              <a:gd name="connsiteY3266" fmla="*/ 2534564 h 3307494"/>
              <a:gd name="connsiteX3267" fmla="*/ 1632869 w 4577754"/>
              <a:gd name="connsiteY3267" fmla="*/ 2521138 h 3307494"/>
              <a:gd name="connsiteX3268" fmla="*/ 1628959 w 4577754"/>
              <a:gd name="connsiteY3268" fmla="*/ 2477271 h 3307494"/>
              <a:gd name="connsiteX3269" fmla="*/ 1615501 w 4577754"/>
              <a:gd name="connsiteY3269" fmla="*/ 2471542 h 3307494"/>
              <a:gd name="connsiteX3270" fmla="*/ 1613281 w 4577754"/>
              <a:gd name="connsiteY3270" fmla="*/ 2464846 h 3307494"/>
              <a:gd name="connsiteX3271" fmla="*/ 1626406 w 4577754"/>
              <a:gd name="connsiteY3271" fmla="*/ 2462263 h 3307494"/>
              <a:gd name="connsiteX3272" fmla="*/ 1626022 w 4577754"/>
              <a:gd name="connsiteY3272" fmla="*/ 2454004 h 3307494"/>
              <a:gd name="connsiteX3273" fmla="*/ 1612919 w 4577754"/>
              <a:gd name="connsiteY3273" fmla="*/ 2456587 h 3307494"/>
              <a:gd name="connsiteX3274" fmla="*/ 1612194 w 4577754"/>
              <a:gd name="connsiteY3274" fmla="*/ 2440071 h 3307494"/>
              <a:gd name="connsiteX3275" fmla="*/ 1618239 w 4577754"/>
              <a:gd name="connsiteY3275" fmla="*/ 2447810 h 3307494"/>
              <a:gd name="connsiteX3276" fmla="*/ 1630556 w 4577754"/>
              <a:gd name="connsiteY3276" fmla="*/ 2428687 h 3307494"/>
              <a:gd name="connsiteX3277" fmla="*/ 1636266 w 4577754"/>
              <a:gd name="connsiteY3277" fmla="*/ 2471032 h 3307494"/>
              <a:gd name="connsiteX3278" fmla="*/ 1628807 w 4577754"/>
              <a:gd name="connsiteY3278" fmla="*/ 2473105 h 3307494"/>
              <a:gd name="connsiteX3279" fmla="*/ 1653044 w 4577754"/>
              <a:gd name="connsiteY3279" fmla="*/ 2508189 h 3307494"/>
              <a:gd name="connsiteX3280" fmla="*/ 1667577 w 4577754"/>
              <a:gd name="connsiteY3280" fmla="*/ 2495816 h 3307494"/>
              <a:gd name="connsiteX3281" fmla="*/ 1657770 w 4577754"/>
              <a:gd name="connsiteY3281" fmla="*/ 2487028 h 3307494"/>
              <a:gd name="connsiteX3282" fmla="*/ 1673236 w 4577754"/>
              <a:gd name="connsiteY3282" fmla="*/ 2495295 h 3307494"/>
              <a:gd name="connsiteX3283" fmla="*/ 1660736 w 4577754"/>
              <a:gd name="connsiteY3283" fmla="*/ 2510274 h 3307494"/>
              <a:gd name="connsiteX3284" fmla="*/ 1668548 w 4577754"/>
              <a:gd name="connsiteY3284" fmla="*/ 2516448 h 3307494"/>
              <a:gd name="connsiteX3285" fmla="*/ 1697252 w 4577754"/>
              <a:gd name="connsiteY3285" fmla="*/ 2483412 h 3307494"/>
              <a:gd name="connsiteX3286" fmla="*/ 1694159 w 4577754"/>
              <a:gd name="connsiteY3286" fmla="*/ 2498898 h 3307494"/>
              <a:gd name="connsiteX3287" fmla="*/ 1654197 w 4577754"/>
              <a:gd name="connsiteY3287" fmla="*/ 2532967 h 3307494"/>
              <a:gd name="connsiteX3288" fmla="*/ 1695297 w 4577754"/>
              <a:gd name="connsiteY3288" fmla="*/ 2523685 h 3307494"/>
              <a:gd name="connsiteX3289" fmla="*/ 1725805 w 4577754"/>
              <a:gd name="connsiteY3289" fmla="*/ 2489074 h 3307494"/>
              <a:gd name="connsiteX3290" fmla="*/ 1716338 w 4577754"/>
              <a:gd name="connsiteY3290" fmla="*/ 2488575 h 3307494"/>
              <a:gd name="connsiteX3291" fmla="*/ 1730862 w 4577754"/>
              <a:gd name="connsiteY3291" fmla="*/ 2476157 h 3307494"/>
              <a:gd name="connsiteX3292" fmla="*/ 1725006 w 4577754"/>
              <a:gd name="connsiteY3292" fmla="*/ 2472543 h 3307494"/>
              <a:gd name="connsiteX3293" fmla="*/ 1747381 w 4577754"/>
              <a:gd name="connsiteY3293" fmla="*/ 2466355 h 3307494"/>
              <a:gd name="connsiteX3294" fmla="*/ 1752285 w 4577754"/>
              <a:gd name="connsiteY3294" fmla="*/ 2449308 h 3307494"/>
              <a:gd name="connsiteX3295" fmla="*/ 1706509 w 4577754"/>
              <a:gd name="connsiteY3295" fmla="*/ 2479818 h 3307494"/>
              <a:gd name="connsiteX3296" fmla="*/ 1693216 w 4577754"/>
              <a:gd name="connsiteY3296" fmla="*/ 2478245 h 3307494"/>
              <a:gd name="connsiteX3297" fmla="*/ 1713196 w 4577754"/>
              <a:gd name="connsiteY3297" fmla="*/ 2461195 h 3307494"/>
              <a:gd name="connsiteX3298" fmla="*/ 1682421 w 4577754"/>
              <a:gd name="connsiteY3298" fmla="*/ 2448802 h 3307494"/>
              <a:gd name="connsiteX3299" fmla="*/ 1720450 w 4577754"/>
              <a:gd name="connsiteY3299" fmla="*/ 2454975 h 3307494"/>
              <a:gd name="connsiteX3300" fmla="*/ 1720104 w 4577754"/>
              <a:gd name="connsiteY3300" fmla="*/ 2446738 h 3307494"/>
              <a:gd name="connsiteX3301" fmla="*/ 1753150 w 4577754"/>
              <a:gd name="connsiteY3301" fmla="*/ 2427081 h 3307494"/>
              <a:gd name="connsiteX3302" fmla="*/ 1738044 w 4577754"/>
              <a:gd name="connsiteY3302" fmla="*/ 2427104 h 3307494"/>
              <a:gd name="connsiteX3303" fmla="*/ 1778404 w 4577754"/>
              <a:gd name="connsiteY3303" fmla="*/ 2401251 h 3307494"/>
              <a:gd name="connsiteX3304" fmla="*/ 1761313 w 4577754"/>
              <a:gd name="connsiteY3304" fmla="*/ 2398702 h 3307494"/>
              <a:gd name="connsiteX3305" fmla="*/ 1790187 w 4577754"/>
              <a:gd name="connsiteY3305" fmla="*/ 2369735 h 3307494"/>
              <a:gd name="connsiteX3306" fmla="*/ 1783978 w 4577754"/>
              <a:gd name="connsiteY3306" fmla="*/ 2357873 h 3307494"/>
              <a:gd name="connsiteX3307" fmla="*/ 1800527 w 4577754"/>
              <a:gd name="connsiteY3307" fmla="*/ 2348051 h 3307494"/>
              <a:gd name="connsiteX3308" fmla="*/ 1803639 w 4577754"/>
              <a:gd name="connsiteY3308" fmla="*/ 2375452 h 3307494"/>
              <a:gd name="connsiteX3309" fmla="*/ 1824177 w 4577754"/>
              <a:gd name="connsiteY3309" fmla="*/ 2370762 h 3307494"/>
              <a:gd name="connsiteX3310" fmla="*/ 1816176 w 4577754"/>
              <a:gd name="connsiteY3310" fmla="*/ 2360463 h 3307494"/>
              <a:gd name="connsiteX3311" fmla="*/ 1834341 w 4577754"/>
              <a:gd name="connsiteY3311" fmla="*/ 2344944 h 3307494"/>
              <a:gd name="connsiteX3312" fmla="*/ 1827275 w 4577754"/>
              <a:gd name="connsiteY3312" fmla="*/ 2355254 h 3307494"/>
              <a:gd name="connsiteX3313" fmla="*/ 1849454 w 4577754"/>
              <a:gd name="connsiteY3313" fmla="*/ 2344931 h 3307494"/>
              <a:gd name="connsiteX3314" fmla="*/ 1859254 w 4577754"/>
              <a:gd name="connsiteY3314" fmla="*/ 2353709 h 3307494"/>
              <a:gd name="connsiteX3315" fmla="*/ 1866545 w 4577754"/>
              <a:gd name="connsiteY3315" fmla="*/ 2347514 h 3307494"/>
              <a:gd name="connsiteX3316" fmla="*/ 1858545 w 4577754"/>
              <a:gd name="connsiteY3316" fmla="*/ 2337216 h 3307494"/>
              <a:gd name="connsiteX3317" fmla="*/ 1886171 w 4577754"/>
              <a:gd name="connsiteY3317" fmla="*/ 2322216 h 3307494"/>
              <a:gd name="connsiteX3318" fmla="*/ 1892375 w 4577754"/>
              <a:gd name="connsiteY3318" fmla="*/ 2334098 h 3307494"/>
              <a:gd name="connsiteX3319" fmla="*/ 1905438 w 4577754"/>
              <a:gd name="connsiteY3319" fmla="*/ 2331492 h 3307494"/>
              <a:gd name="connsiteX3320" fmla="*/ 1910148 w 4577754"/>
              <a:gd name="connsiteY3320" fmla="*/ 2310309 h 3307494"/>
              <a:gd name="connsiteX3321" fmla="*/ 1923645 w 4577754"/>
              <a:gd name="connsiteY3321" fmla="*/ 2316028 h 3307494"/>
              <a:gd name="connsiteX3322" fmla="*/ 1921053 w 4577754"/>
              <a:gd name="connsiteY3322" fmla="*/ 2301029 h 3307494"/>
              <a:gd name="connsiteX3323" fmla="*/ 1927054 w 4577754"/>
              <a:gd name="connsiteY3323" fmla="*/ 2308797 h 3307494"/>
              <a:gd name="connsiteX3324" fmla="*/ 1929955 w 4577754"/>
              <a:gd name="connsiteY3324" fmla="*/ 2289124 h 3307494"/>
              <a:gd name="connsiteX3325" fmla="*/ 1927750 w 4577754"/>
              <a:gd name="connsiteY3325" fmla="*/ 2282417 h 3307494"/>
              <a:gd name="connsiteX3326" fmla="*/ 1914663 w 4577754"/>
              <a:gd name="connsiteY3326" fmla="*/ 2285022 h 3307494"/>
              <a:gd name="connsiteX3327" fmla="*/ 1931196 w 4577754"/>
              <a:gd name="connsiteY3327" fmla="*/ 2275210 h 3307494"/>
              <a:gd name="connsiteX3328" fmla="*/ 1933576 w 4577754"/>
              <a:gd name="connsiteY3328" fmla="*/ 2286051 h 3307494"/>
              <a:gd name="connsiteX3329" fmla="*/ 1946867 w 4577754"/>
              <a:gd name="connsiteY3329" fmla="*/ 2287559 h 3307494"/>
              <a:gd name="connsiteX3330" fmla="*/ 1936637 w 4577754"/>
              <a:gd name="connsiteY3330" fmla="*/ 2270520 h 3307494"/>
              <a:gd name="connsiteX3331" fmla="*/ 1946082 w 4577754"/>
              <a:gd name="connsiteY3331" fmla="*/ 2271051 h 3307494"/>
              <a:gd name="connsiteX3332" fmla="*/ 1952707 w 4577754"/>
              <a:gd name="connsiteY3332" fmla="*/ 2291184 h 3307494"/>
              <a:gd name="connsiteX3333" fmla="*/ 1937761 w 4577754"/>
              <a:gd name="connsiteY3333" fmla="*/ 2295317 h 3307494"/>
              <a:gd name="connsiteX3334" fmla="*/ 1954686 w 4577754"/>
              <a:gd name="connsiteY3334" fmla="*/ 2293776 h 3307494"/>
              <a:gd name="connsiteX3335" fmla="*/ 1969619 w 4577754"/>
              <a:gd name="connsiteY3335" fmla="*/ 2289652 h 3307494"/>
              <a:gd name="connsiteX3336" fmla="*/ 2000300 w 4577754"/>
              <a:gd name="connsiteY3336" fmla="*/ 2259176 h 3307494"/>
              <a:gd name="connsiteX3337" fmla="*/ 1992637 w 4577754"/>
              <a:gd name="connsiteY3337" fmla="*/ 2257069 h 3307494"/>
              <a:gd name="connsiteX3338" fmla="*/ 1986442 w 4577754"/>
              <a:gd name="connsiteY3338" fmla="*/ 2245198 h 3307494"/>
              <a:gd name="connsiteX3339" fmla="*/ 1999892 w 4577754"/>
              <a:gd name="connsiteY3339" fmla="*/ 2250883 h 3307494"/>
              <a:gd name="connsiteX3340" fmla="*/ 2004790 w 4577754"/>
              <a:gd name="connsiteY3340" fmla="*/ 2233824 h 3307494"/>
              <a:gd name="connsiteX3341" fmla="*/ 2034231 w 4577754"/>
              <a:gd name="connsiteY3341" fmla="*/ 2217326 h 3307494"/>
              <a:gd name="connsiteX3342" fmla="*/ 2022376 w 4577754"/>
              <a:gd name="connsiteY3342" fmla="*/ 2205941 h 3307494"/>
              <a:gd name="connsiteX3343" fmla="*/ 2023632 w 4577754"/>
              <a:gd name="connsiteY3343" fmla="*/ 2191984 h 3307494"/>
              <a:gd name="connsiteX3344" fmla="*/ 2036022 w 4577754"/>
              <a:gd name="connsiteY3344" fmla="*/ 2215728 h 3307494"/>
              <a:gd name="connsiteX3345" fmla="*/ 2039688 w 4577754"/>
              <a:gd name="connsiteY3345" fmla="*/ 2212657 h 3307494"/>
              <a:gd name="connsiteX3346" fmla="*/ 2031423 w 4577754"/>
              <a:gd name="connsiteY3346" fmla="*/ 2198189 h 3307494"/>
              <a:gd name="connsiteX3347" fmla="*/ 2052179 w 4577754"/>
              <a:gd name="connsiteY3347" fmla="*/ 2197669 h 3307494"/>
              <a:gd name="connsiteX3348" fmla="*/ 2068727 w 4577754"/>
              <a:gd name="connsiteY3348" fmla="*/ 2187846 h 3307494"/>
              <a:gd name="connsiteX3349" fmla="*/ 2051275 w 4577754"/>
              <a:gd name="connsiteY3349" fmla="*/ 2177039 h 3307494"/>
              <a:gd name="connsiteX3350" fmla="*/ 2064678 w 4577754"/>
              <a:gd name="connsiteY3350" fmla="*/ 2182657 h 3307494"/>
              <a:gd name="connsiteX3351" fmla="*/ 2097069 w 4577754"/>
              <a:gd name="connsiteY3351" fmla="*/ 2146552 h 3307494"/>
              <a:gd name="connsiteX3352" fmla="*/ 2119782 w 4577754"/>
              <a:gd name="connsiteY3352" fmla="*/ 2148589 h 3307494"/>
              <a:gd name="connsiteX3353" fmla="*/ 2111570 w 4577754"/>
              <a:gd name="connsiteY3353" fmla="*/ 2134134 h 3307494"/>
              <a:gd name="connsiteX3354" fmla="*/ 2124288 w 4577754"/>
              <a:gd name="connsiteY3354" fmla="*/ 2123291 h 3307494"/>
              <a:gd name="connsiteX3355" fmla="*/ 2134299 w 4577754"/>
              <a:gd name="connsiteY3355" fmla="*/ 2136160 h 3307494"/>
              <a:gd name="connsiteX3356" fmla="*/ 2139144 w 4577754"/>
              <a:gd name="connsiteY3356" fmla="*/ 2119120 h 3307494"/>
              <a:gd name="connsiteX3357" fmla="*/ 2127689 w 4577754"/>
              <a:gd name="connsiteY3357" fmla="*/ 2116050 h 3307494"/>
              <a:gd name="connsiteX3358" fmla="*/ 2128742 w 4577754"/>
              <a:gd name="connsiteY3358" fmla="*/ 2097947 h 3307494"/>
              <a:gd name="connsiteX3359" fmla="*/ 2144780 w 4577754"/>
              <a:gd name="connsiteY3359" fmla="*/ 2118599 h 3307494"/>
              <a:gd name="connsiteX3360" fmla="*/ 2139843 w 4577754"/>
              <a:gd name="connsiteY3360" fmla="*/ 2092803 h 3307494"/>
              <a:gd name="connsiteX3361" fmla="*/ 2183438 w 4577754"/>
              <a:gd name="connsiteY3361" fmla="*/ 2055586 h 3307494"/>
              <a:gd name="connsiteX3362" fmla="*/ 2168348 w 4577754"/>
              <a:gd name="connsiteY3362" fmla="*/ 2055599 h 3307494"/>
              <a:gd name="connsiteX3363" fmla="*/ 2190873 w 4577754"/>
              <a:gd name="connsiteY3363" fmla="*/ 2053512 h 3307494"/>
              <a:gd name="connsiteX3364" fmla="*/ 2196346 w 4577754"/>
              <a:gd name="connsiteY3364" fmla="*/ 2048900 h 3307494"/>
              <a:gd name="connsiteX3365" fmla="*/ 2180486 w 4577754"/>
              <a:gd name="connsiteY3365" fmla="*/ 2032394 h 3307494"/>
              <a:gd name="connsiteX3366" fmla="*/ 2180123 w 4577754"/>
              <a:gd name="connsiteY3366" fmla="*/ 2024104 h 3307494"/>
              <a:gd name="connsiteX3367" fmla="*/ 2208570 w 4577754"/>
              <a:gd name="connsiteY3367" fmla="*/ 1986908 h 3307494"/>
              <a:gd name="connsiteX3368" fmla="*/ 2191871 w 4577754"/>
              <a:gd name="connsiteY3368" fmla="*/ 1992629 h 3307494"/>
              <a:gd name="connsiteX3369" fmla="*/ 2190622 w 4577754"/>
              <a:gd name="connsiteY3369" fmla="*/ 2006565 h 3307494"/>
              <a:gd name="connsiteX3370" fmla="*/ 2180603 w 4577754"/>
              <a:gd name="connsiteY3370" fmla="*/ 1993651 h 3307494"/>
              <a:gd name="connsiteX3371" fmla="*/ 2176945 w 4577754"/>
              <a:gd name="connsiteY3371" fmla="*/ 1996733 h 3307494"/>
              <a:gd name="connsiteX3372" fmla="*/ 2130603 w 4577754"/>
              <a:gd name="connsiteY3372" fmla="*/ 2014838 h 3307494"/>
              <a:gd name="connsiteX3373" fmla="*/ 2153746 w 4577754"/>
              <a:gd name="connsiteY3373" fmla="*/ 2025170 h 3307494"/>
              <a:gd name="connsiteX3374" fmla="*/ 2142812 w 4577754"/>
              <a:gd name="connsiteY3374" fmla="*/ 2034469 h 3307494"/>
              <a:gd name="connsiteX3375" fmla="*/ 2148825 w 4577754"/>
              <a:gd name="connsiteY3375" fmla="*/ 2042229 h 3307494"/>
              <a:gd name="connsiteX3376" fmla="*/ 2160295 w 4577754"/>
              <a:gd name="connsiteY3376" fmla="*/ 2045321 h 3307494"/>
              <a:gd name="connsiteX3377" fmla="*/ 2145575 w 4577754"/>
              <a:gd name="connsiteY3377" fmla="*/ 2053570 h 3307494"/>
              <a:gd name="connsiteX3378" fmla="*/ 2073026 w 4577754"/>
              <a:gd name="connsiteY3378" fmla="*/ 2076843 h 3307494"/>
              <a:gd name="connsiteX3379" fmla="*/ 2088131 w 4577754"/>
              <a:gd name="connsiteY3379" fmla="*/ 2076852 h 3307494"/>
              <a:gd name="connsiteX3380" fmla="*/ 2056092 w 4577754"/>
              <a:gd name="connsiteY3380" fmla="*/ 2078405 h 3307494"/>
              <a:gd name="connsiteX3381" fmla="*/ 2064994 w 4577754"/>
              <a:gd name="connsiteY3381" fmla="*/ 2066533 h 3307494"/>
              <a:gd name="connsiteX3382" fmla="*/ 2052284 w 4577754"/>
              <a:gd name="connsiteY3382" fmla="*/ 2077386 h 3307494"/>
              <a:gd name="connsiteX3383" fmla="*/ 2064318 w 4577754"/>
              <a:gd name="connsiteY3383" fmla="*/ 2092850 h 3307494"/>
              <a:gd name="connsiteX3384" fmla="*/ 2045180 w 4577754"/>
              <a:gd name="connsiteY3384" fmla="*/ 2087674 h 3307494"/>
              <a:gd name="connsiteX3385" fmla="*/ 2041017 w 4577754"/>
              <a:gd name="connsiteY3385" fmla="*/ 2078407 h 3307494"/>
              <a:gd name="connsiteX3386" fmla="*/ 2062593 w 4577754"/>
              <a:gd name="connsiteY3386" fmla="*/ 2055658 h 3307494"/>
              <a:gd name="connsiteX3387" fmla="*/ 2125138 w 4577754"/>
              <a:gd name="connsiteY3387" fmla="*/ 2019494 h 3307494"/>
              <a:gd name="connsiteX3388" fmla="*/ 2111645 w 4577754"/>
              <a:gd name="connsiteY3388" fmla="*/ 2013840 h 3307494"/>
              <a:gd name="connsiteX3389" fmla="*/ 2102960 w 4577754"/>
              <a:gd name="connsiteY3389" fmla="*/ 2029848 h 3307494"/>
              <a:gd name="connsiteX3390" fmla="*/ 2078019 w 4577754"/>
              <a:gd name="connsiteY3390" fmla="*/ 2021070 h 3307494"/>
              <a:gd name="connsiteX3391" fmla="*/ 2074950 w 4577754"/>
              <a:gd name="connsiteY3391" fmla="*/ 2036590 h 3307494"/>
              <a:gd name="connsiteX3392" fmla="*/ 2063661 w 4577754"/>
              <a:gd name="connsiteY3392" fmla="*/ 2037609 h 3307494"/>
              <a:gd name="connsiteX3393" fmla="*/ 2064932 w 4577754"/>
              <a:gd name="connsiteY3393" fmla="*/ 2023676 h 3307494"/>
              <a:gd name="connsiteX3394" fmla="*/ 2042345 w 4577754"/>
              <a:gd name="connsiteY3394" fmla="*/ 2025739 h 3307494"/>
              <a:gd name="connsiteX3395" fmla="*/ 2053830 w 4577754"/>
              <a:gd name="connsiteY3395" fmla="*/ 2028820 h 3307494"/>
              <a:gd name="connsiteX3396" fmla="*/ 2050203 w 4577754"/>
              <a:gd name="connsiteY3396" fmla="*/ 2031913 h 3307494"/>
              <a:gd name="connsiteX3397" fmla="*/ 2052393 w 4577754"/>
              <a:gd name="connsiteY3397" fmla="*/ 2038631 h 3307494"/>
              <a:gd name="connsiteX3398" fmla="*/ 2001464 w 4577754"/>
              <a:gd name="connsiteY3398" fmla="*/ 2039189 h 3307494"/>
              <a:gd name="connsiteX3399" fmla="*/ 2043287 w 4577754"/>
              <a:gd name="connsiteY3399" fmla="*/ 2046391 h 3307494"/>
              <a:gd name="connsiteX3400" fmla="*/ 2026173 w 4577754"/>
              <a:gd name="connsiteY3400" fmla="*/ 2043809 h 3307494"/>
              <a:gd name="connsiteX3401" fmla="*/ 2015676 w 4577754"/>
              <a:gd name="connsiteY3401" fmla="*/ 2061381 h 3307494"/>
              <a:gd name="connsiteX3402" fmla="*/ 2028967 w 4577754"/>
              <a:gd name="connsiteY3402" fmla="*/ 2062888 h 3307494"/>
              <a:gd name="connsiteX3403" fmla="*/ 2035844 w 4577754"/>
              <a:gd name="connsiteY3403" fmla="*/ 2048453 h 3307494"/>
              <a:gd name="connsiteX3404" fmla="*/ 2045840 w 4577754"/>
              <a:gd name="connsiteY3404" fmla="*/ 2061333 h 3307494"/>
              <a:gd name="connsiteX3405" fmla="*/ 2036960 w 4577754"/>
              <a:gd name="connsiteY3405" fmla="*/ 2073208 h 3307494"/>
              <a:gd name="connsiteX3406" fmla="*/ 1992743 w 4577754"/>
              <a:gd name="connsiteY3406" fmla="*/ 2055175 h 3307494"/>
              <a:gd name="connsiteX3407" fmla="*/ 1972355 w 4577754"/>
              <a:gd name="connsiteY3407" fmla="*/ 2063933 h 3307494"/>
              <a:gd name="connsiteX3408" fmla="*/ 1990522 w 4577754"/>
              <a:gd name="connsiteY3408" fmla="*/ 2048444 h 3307494"/>
              <a:gd name="connsiteX3409" fmla="*/ 2002171 w 4577754"/>
              <a:gd name="connsiteY3409" fmla="*/ 2055650 h 3307494"/>
              <a:gd name="connsiteX3410" fmla="*/ 2015284 w 4577754"/>
              <a:gd name="connsiteY3410" fmla="*/ 2053111 h 3307494"/>
              <a:gd name="connsiteX3411" fmla="*/ 1997799 w 4577754"/>
              <a:gd name="connsiteY3411" fmla="*/ 2042258 h 3307494"/>
              <a:gd name="connsiteX3412" fmla="*/ 2004677 w 4577754"/>
              <a:gd name="connsiteY3412" fmla="*/ 2027792 h 3307494"/>
              <a:gd name="connsiteX3413" fmla="*/ 1995208 w 4577754"/>
              <a:gd name="connsiteY3413" fmla="*/ 2027260 h 3307494"/>
              <a:gd name="connsiteX3414" fmla="*/ 2000484 w 4577754"/>
              <a:gd name="connsiteY3414" fmla="*/ 2018513 h 3307494"/>
              <a:gd name="connsiteX3415" fmla="*/ 2014138 w 4577754"/>
              <a:gd name="connsiteY3415" fmla="*/ 2028344 h 3307494"/>
              <a:gd name="connsiteX3416" fmla="*/ 2029257 w 4577754"/>
              <a:gd name="connsiteY3416" fmla="*/ 2028311 h 3307494"/>
              <a:gd name="connsiteX3417" fmla="*/ 2030296 w 4577754"/>
              <a:gd name="connsiteY3417" fmla="*/ 2010252 h 3307494"/>
              <a:gd name="connsiteX3418" fmla="*/ 2062687 w 4577754"/>
              <a:gd name="connsiteY3418" fmla="*/ 2016912 h 3307494"/>
              <a:gd name="connsiteX3419" fmla="*/ 2077416 w 4577754"/>
              <a:gd name="connsiteY3419" fmla="*/ 2008675 h 3307494"/>
              <a:gd name="connsiteX3420" fmla="*/ 2067570 w 4577754"/>
              <a:gd name="connsiteY3420" fmla="*/ 1999896 h 3307494"/>
              <a:gd name="connsiteX3421" fmla="*/ 2077517 w 4577754"/>
              <a:gd name="connsiteY3421" fmla="*/ 1969909 h 3307494"/>
              <a:gd name="connsiteX3422" fmla="*/ 2090833 w 4577754"/>
              <a:gd name="connsiteY3422" fmla="*/ 1971515 h 3307494"/>
              <a:gd name="connsiteX3423" fmla="*/ 2066054 w 4577754"/>
              <a:gd name="connsiteY3423" fmla="*/ 1966828 h 3307494"/>
              <a:gd name="connsiteX3424" fmla="*/ 2059758 w 4577754"/>
              <a:gd name="connsiteY3424" fmla="*/ 1993722 h 3307494"/>
              <a:gd name="connsiteX3425" fmla="*/ 2047707 w 4577754"/>
              <a:gd name="connsiteY3425" fmla="*/ 1978204 h 3307494"/>
              <a:gd name="connsiteX3426" fmla="*/ 2057010 w 4577754"/>
              <a:gd name="connsiteY3426" fmla="*/ 1974611 h 3307494"/>
              <a:gd name="connsiteX3427" fmla="*/ 2058619 w 4577754"/>
              <a:gd name="connsiteY3427" fmla="*/ 1968902 h 3307494"/>
              <a:gd name="connsiteX3428" fmla="*/ 2054434 w 4577754"/>
              <a:gd name="connsiteY3428" fmla="*/ 1959635 h 3307494"/>
              <a:gd name="connsiteX3429" fmla="*/ 2044567 w 4577754"/>
              <a:gd name="connsiteY3429" fmla="*/ 1950822 h 3307494"/>
              <a:gd name="connsiteX3430" fmla="*/ 2043959 w 4577754"/>
              <a:gd name="connsiteY3430" fmla="*/ 1977209 h 3307494"/>
              <a:gd name="connsiteX3431" fmla="*/ 2032255 w 4577754"/>
              <a:gd name="connsiteY3431" fmla="*/ 1969957 h 3307494"/>
              <a:gd name="connsiteX3432" fmla="*/ 2033910 w 4577754"/>
              <a:gd name="connsiteY3432" fmla="*/ 1964282 h 3307494"/>
              <a:gd name="connsiteX3433" fmla="*/ 2022244 w 4577754"/>
              <a:gd name="connsiteY3433" fmla="*/ 1957055 h 3307494"/>
              <a:gd name="connsiteX3434" fmla="*/ 2029577 w 4577754"/>
              <a:gd name="connsiteY3434" fmla="*/ 1993683 h 3307494"/>
              <a:gd name="connsiteX3435" fmla="*/ 2017731 w 4577754"/>
              <a:gd name="connsiteY3435" fmla="*/ 1982342 h 3307494"/>
              <a:gd name="connsiteX3436" fmla="*/ 2024121 w 4577754"/>
              <a:gd name="connsiteY3436" fmla="*/ 1998316 h 3307494"/>
              <a:gd name="connsiteX3437" fmla="*/ 2022691 w 4577754"/>
              <a:gd name="connsiteY3437" fmla="*/ 2008138 h 3307494"/>
              <a:gd name="connsiteX3438" fmla="*/ 2007965 w 4577754"/>
              <a:gd name="connsiteY3438" fmla="*/ 2016442 h 3307494"/>
              <a:gd name="connsiteX3439" fmla="*/ 2015255 w 4577754"/>
              <a:gd name="connsiteY3439" fmla="*/ 2010212 h 3307494"/>
              <a:gd name="connsiteX3440" fmla="*/ 2009040 w 4577754"/>
              <a:gd name="connsiteY3440" fmla="*/ 1998371 h 3307494"/>
              <a:gd name="connsiteX3441" fmla="*/ 1993071 w 4577754"/>
              <a:gd name="connsiteY3441" fmla="*/ 2020589 h 3307494"/>
              <a:gd name="connsiteX3442" fmla="*/ 1981977 w 4577754"/>
              <a:gd name="connsiteY3442" fmla="*/ 2025744 h 3307494"/>
              <a:gd name="connsiteX3443" fmla="*/ 1975775 w 4577754"/>
              <a:gd name="connsiteY3443" fmla="*/ 2013860 h 3307494"/>
              <a:gd name="connsiteX3444" fmla="*/ 1987252 w 4577754"/>
              <a:gd name="connsiteY3444" fmla="*/ 2016965 h 3307494"/>
              <a:gd name="connsiteX3445" fmla="*/ 1998794 w 4577754"/>
              <a:gd name="connsiteY3445" fmla="*/ 1981311 h 3307494"/>
              <a:gd name="connsiteX3446" fmla="*/ 2010280 w 4577754"/>
              <a:gd name="connsiteY3446" fmla="*/ 1984426 h 3307494"/>
              <a:gd name="connsiteX3447" fmla="*/ 2008277 w 4577754"/>
              <a:gd name="connsiteY3447" fmla="*/ 1981832 h 3307494"/>
              <a:gd name="connsiteX3448" fmla="*/ 2015563 w 4577754"/>
              <a:gd name="connsiteY3448" fmla="*/ 1975625 h 3307494"/>
              <a:gd name="connsiteX3449" fmla="*/ 1984482 w 4577754"/>
              <a:gd name="connsiteY3449" fmla="*/ 1997854 h 3307494"/>
              <a:gd name="connsiteX3450" fmla="*/ 1963159 w 4577754"/>
              <a:gd name="connsiteY3450" fmla="*/ 1985970 h 3307494"/>
              <a:gd name="connsiteX3451" fmla="*/ 1965741 w 4577754"/>
              <a:gd name="connsiteY3451" fmla="*/ 2000958 h 3307494"/>
              <a:gd name="connsiteX3452" fmla="*/ 1955905 w 4577754"/>
              <a:gd name="connsiteY3452" fmla="*/ 1992190 h 3307494"/>
              <a:gd name="connsiteX3453" fmla="*/ 1955898 w 4577754"/>
              <a:gd name="connsiteY3453" fmla="*/ 1992205 h 3307494"/>
              <a:gd name="connsiteX3454" fmla="*/ 1953855 w 4577754"/>
              <a:gd name="connsiteY3454" fmla="*/ 1978397 h 3307494"/>
              <a:gd name="connsiteX3455" fmla="*/ 1960639 w 4577754"/>
              <a:gd name="connsiteY3455" fmla="*/ 1971072 h 3307494"/>
              <a:gd name="connsiteX3456" fmla="*/ 1927330 w 4577754"/>
              <a:gd name="connsiteY3456" fmla="*/ 1986559 h 3307494"/>
              <a:gd name="connsiteX3457" fmla="*/ 1935847 w 4577754"/>
              <a:gd name="connsiteY3457" fmla="*/ 1966427 h 3307494"/>
              <a:gd name="connsiteX3458" fmla="*/ 1911899 w 4577754"/>
              <a:gd name="connsiteY3458" fmla="*/ 1978313 h 3307494"/>
              <a:gd name="connsiteX3459" fmla="*/ 1931355 w 4577754"/>
              <a:gd name="connsiteY3459" fmla="*/ 1991714 h 3307494"/>
              <a:gd name="connsiteX3460" fmla="*/ 1931928 w 4577754"/>
              <a:gd name="connsiteY3460" fmla="*/ 2004097 h 3307494"/>
              <a:gd name="connsiteX3461" fmla="*/ 1916281 w 4577754"/>
              <a:gd name="connsiteY3461" fmla="*/ 1991716 h 3307494"/>
              <a:gd name="connsiteX3462" fmla="*/ 1907377 w 4577754"/>
              <a:gd name="connsiteY3462" fmla="*/ 2003590 h 3307494"/>
              <a:gd name="connsiteX3463" fmla="*/ 1918661 w 4577754"/>
              <a:gd name="connsiteY3463" fmla="*/ 2002590 h 3307494"/>
              <a:gd name="connsiteX3464" fmla="*/ 1913792 w 4577754"/>
              <a:gd name="connsiteY3464" fmla="*/ 2019630 h 3307494"/>
              <a:gd name="connsiteX3465" fmla="*/ 1894472 w 4577754"/>
              <a:gd name="connsiteY3465" fmla="*/ 2010340 h 3307494"/>
              <a:gd name="connsiteX3466" fmla="*/ 1889212 w 4577754"/>
              <a:gd name="connsiteY3466" fmla="*/ 2019110 h 3307494"/>
              <a:gd name="connsiteX3467" fmla="*/ 1877372 w 4577754"/>
              <a:gd name="connsiteY3467" fmla="*/ 2007748 h 3307494"/>
              <a:gd name="connsiteX3468" fmla="*/ 1880528 w 4577754"/>
              <a:gd name="connsiteY3468" fmla="*/ 2035119 h 3307494"/>
              <a:gd name="connsiteX3469" fmla="*/ 1877256 w 4577754"/>
              <a:gd name="connsiteY3469" fmla="*/ 2046491 h 3307494"/>
              <a:gd name="connsiteX3470" fmla="*/ 1871060 w 4577754"/>
              <a:gd name="connsiteY3470" fmla="*/ 2034620 h 3307494"/>
              <a:gd name="connsiteX3471" fmla="*/ 1858320 w 4577754"/>
              <a:gd name="connsiteY3471" fmla="*/ 2045462 h 3307494"/>
              <a:gd name="connsiteX3472" fmla="*/ 1867396 w 4577754"/>
              <a:gd name="connsiteY3472" fmla="*/ 2037722 h 3307494"/>
              <a:gd name="connsiteX3473" fmla="*/ 1853933 w 4577754"/>
              <a:gd name="connsiteY3473" fmla="*/ 2032081 h 3307494"/>
              <a:gd name="connsiteX3474" fmla="*/ 1835380 w 4577754"/>
              <a:gd name="connsiteY3474" fmla="*/ 2039276 h 3307494"/>
              <a:gd name="connsiteX3475" fmla="*/ 1836300 w 4577754"/>
              <a:gd name="connsiteY3475" fmla="*/ 2059928 h 3307494"/>
              <a:gd name="connsiteX3476" fmla="*/ 1841582 w 4577754"/>
              <a:gd name="connsiteY3476" fmla="*/ 2051160 h 3307494"/>
              <a:gd name="connsiteX3477" fmla="*/ 1836715 w 4577754"/>
              <a:gd name="connsiteY3477" fmla="*/ 2068231 h 3307494"/>
              <a:gd name="connsiteX3478" fmla="*/ 1818049 w 4577754"/>
              <a:gd name="connsiteY3478" fmla="*/ 2032591 h 3307494"/>
              <a:gd name="connsiteX3479" fmla="*/ 1843876 w 4577754"/>
              <a:gd name="connsiteY3479" fmla="*/ 2019144 h 3307494"/>
              <a:gd name="connsiteX3480" fmla="*/ 1809001 w 4577754"/>
              <a:gd name="connsiteY3480" fmla="*/ 2040342 h 3307494"/>
              <a:gd name="connsiteX3481" fmla="*/ 1825144 w 4577754"/>
              <a:gd name="connsiteY3481" fmla="*/ 2022227 h 3307494"/>
              <a:gd name="connsiteX3482" fmla="*/ 1809496 w 4577754"/>
              <a:gd name="connsiteY3482" fmla="*/ 2009879 h 3307494"/>
              <a:gd name="connsiteX3483" fmla="*/ 1772787 w 4577754"/>
              <a:gd name="connsiteY3483" fmla="*/ 2032639 h 3307494"/>
              <a:gd name="connsiteX3484" fmla="*/ 1780809 w 4577754"/>
              <a:gd name="connsiteY3484" fmla="*/ 2042938 h 3307494"/>
              <a:gd name="connsiteX3485" fmla="*/ 1769896 w 4577754"/>
              <a:gd name="connsiteY3485" fmla="*/ 2052206 h 3307494"/>
              <a:gd name="connsiteX3486" fmla="*/ 1777370 w 4577754"/>
              <a:gd name="connsiteY3486" fmla="*/ 2050188 h 3307494"/>
              <a:gd name="connsiteX3487" fmla="*/ 1774277 w 4577754"/>
              <a:gd name="connsiteY3487" fmla="*/ 2065641 h 3307494"/>
              <a:gd name="connsiteX3488" fmla="*/ 1783383 w 4577754"/>
              <a:gd name="connsiteY3488" fmla="*/ 2057881 h 3307494"/>
              <a:gd name="connsiteX3489" fmla="*/ 1791022 w 4577754"/>
              <a:gd name="connsiteY3489" fmla="*/ 2059954 h 3307494"/>
              <a:gd name="connsiteX3490" fmla="*/ 1801237 w 4577754"/>
              <a:gd name="connsiteY3490" fmla="*/ 2077002 h 3307494"/>
              <a:gd name="connsiteX3491" fmla="*/ 1782332 w 4577754"/>
              <a:gd name="connsiteY3491" fmla="*/ 2075984 h 3307494"/>
              <a:gd name="connsiteX3492" fmla="*/ 1792553 w 4577754"/>
              <a:gd name="connsiteY3492" fmla="*/ 2092979 h 3307494"/>
              <a:gd name="connsiteX3493" fmla="*/ 1772001 w 4577754"/>
              <a:gd name="connsiteY3493" fmla="*/ 2097680 h 3307494"/>
              <a:gd name="connsiteX3494" fmla="*/ 1778517 w 4577754"/>
              <a:gd name="connsiteY3494" fmla="*/ 2074954 h 3307494"/>
              <a:gd name="connsiteX3495" fmla="*/ 1750859 w 4577754"/>
              <a:gd name="connsiteY3495" fmla="*/ 2089909 h 3307494"/>
              <a:gd name="connsiteX3496" fmla="*/ 1756707 w 4577754"/>
              <a:gd name="connsiteY3496" fmla="*/ 2093546 h 3307494"/>
              <a:gd name="connsiteX3497" fmla="*/ 1738147 w 4577754"/>
              <a:gd name="connsiteY3497" fmla="*/ 2100764 h 3307494"/>
              <a:gd name="connsiteX3498" fmla="*/ 1745809 w 4577754"/>
              <a:gd name="connsiteY3498" fmla="*/ 2102836 h 3307494"/>
              <a:gd name="connsiteX3499" fmla="*/ 1740935 w 4577754"/>
              <a:gd name="connsiteY3499" fmla="*/ 2119897 h 3307494"/>
              <a:gd name="connsiteX3500" fmla="*/ 1734535 w 4577754"/>
              <a:gd name="connsiteY3500" fmla="*/ 2103879 h 3307494"/>
              <a:gd name="connsiteX3501" fmla="*/ 1728695 w 4577754"/>
              <a:gd name="connsiteY3501" fmla="*/ 2100287 h 3307494"/>
              <a:gd name="connsiteX3502" fmla="*/ 1717808 w 4577754"/>
              <a:gd name="connsiteY3502" fmla="*/ 2109621 h 3307494"/>
              <a:gd name="connsiteX3503" fmla="*/ 1713640 w 4577754"/>
              <a:gd name="connsiteY3503" fmla="*/ 2143143 h 3307494"/>
              <a:gd name="connsiteX3504" fmla="*/ 1700371 w 4577754"/>
              <a:gd name="connsiteY3504" fmla="*/ 2141603 h 3307494"/>
              <a:gd name="connsiteX3505" fmla="*/ 1698724 w 4577754"/>
              <a:gd name="connsiteY3505" fmla="*/ 2147290 h 3307494"/>
              <a:gd name="connsiteX3506" fmla="*/ 1706190 w 4577754"/>
              <a:gd name="connsiteY3506" fmla="*/ 2145228 h 3307494"/>
              <a:gd name="connsiteX3507" fmla="*/ 1676741 w 4577754"/>
              <a:gd name="connsiteY3507" fmla="*/ 2161747 h 3307494"/>
              <a:gd name="connsiteX3508" fmla="*/ 1680768 w 4577754"/>
              <a:gd name="connsiteY3508" fmla="*/ 2166935 h 3307494"/>
              <a:gd name="connsiteX3509" fmla="*/ 1697317 w 4577754"/>
              <a:gd name="connsiteY3509" fmla="*/ 2157146 h 3307494"/>
              <a:gd name="connsiteX3510" fmla="*/ 1708374 w 4577754"/>
              <a:gd name="connsiteY3510" fmla="*/ 2151934 h 3307494"/>
              <a:gd name="connsiteX3511" fmla="*/ 1707298 w 4577754"/>
              <a:gd name="connsiteY3511" fmla="*/ 2170003 h 3307494"/>
              <a:gd name="connsiteX3512" fmla="*/ 1663615 w 4577754"/>
              <a:gd name="connsiteY3512" fmla="*/ 2164330 h 3307494"/>
              <a:gd name="connsiteX3513" fmla="*/ 1669826 w 4577754"/>
              <a:gd name="connsiteY3513" fmla="*/ 2176223 h 3307494"/>
              <a:gd name="connsiteX3514" fmla="*/ 1656384 w 4577754"/>
              <a:gd name="connsiteY3514" fmla="*/ 2170550 h 3307494"/>
              <a:gd name="connsiteX3515" fmla="*/ 1659815 w 4577754"/>
              <a:gd name="connsiteY3515" fmla="*/ 2163321 h 3307494"/>
              <a:gd name="connsiteX3516" fmla="*/ 1654760 w 4577754"/>
              <a:gd name="connsiteY3516" fmla="*/ 2176236 h 3307494"/>
              <a:gd name="connsiteX3517" fmla="*/ 1641490 w 4577754"/>
              <a:gd name="connsiteY3517" fmla="*/ 2174697 h 3307494"/>
              <a:gd name="connsiteX3518" fmla="*/ 1636766 w 4577754"/>
              <a:gd name="connsiteY3518" fmla="*/ 2195859 h 3307494"/>
              <a:gd name="connsiteX3519" fmla="*/ 1636041 w 4577754"/>
              <a:gd name="connsiteY3519" fmla="*/ 2179343 h 3307494"/>
              <a:gd name="connsiteX3520" fmla="*/ 1619681 w 4577754"/>
              <a:gd name="connsiteY3520" fmla="*/ 2193290 h 3307494"/>
              <a:gd name="connsiteX3521" fmla="*/ 1568258 w 4577754"/>
              <a:gd name="connsiteY3521" fmla="*/ 2224309 h 3307494"/>
              <a:gd name="connsiteX3522" fmla="*/ 1558485 w 4577754"/>
              <a:gd name="connsiteY3522" fmla="*/ 2258366 h 3307494"/>
              <a:gd name="connsiteX3523" fmla="*/ 1555916 w 4577754"/>
              <a:gd name="connsiteY3523" fmla="*/ 2243400 h 3307494"/>
              <a:gd name="connsiteX3524" fmla="*/ 1535378 w 4577754"/>
              <a:gd name="connsiteY3524" fmla="*/ 2248024 h 3307494"/>
              <a:gd name="connsiteX3525" fmla="*/ 1510137 w 4577754"/>
              <a:gd name="connsiteY3525" fmla="*/ 2273878 h 3307494"/>
              <a:gd name="connsiteX3526" fmla="*/ 1516638 w 4577754"/>
              <a:gd name="connsiteY3526" fmla="*/ 2251163 h 3307494"/>
              <a:gd name="connsiteX3527" fmla="*/ 1509166 w 4577754"/>
              <a:gd name="connsiteY3527" fmla="*/ 2253213 h 3307494"/>
              <a:gd name="connsiteX3528" fmla="*/ 1496092 w 4577754"/>
              <a:gd name="connsiteY3528" fmla="*/ 2255808 h 3307494"/>
              <a:gd name="connsiteX3529" fmla="*/ 1492842 w 4577754"/>
              <a:gd name="connsiteY3529" fmla="*/ 2267183 h 3307494"/>
              <a:gd name="connsiteX3530" fmla="*/ 1493430 w 4577754"/>
              <a:gd name="connsiteY3530" fmla="*/ 2279556 h 3307494"/>
              <a:gd name="connsiteX3531" fmla="*/ 1481568 w 4577754"/>
              <a:gd name="connsiteY3531" fmla="*/ 2268193 h 3307494"/>
              <a:gd name="connsiteX3532" fmla="*/ 1428881 w 4577754"/>
              <a:gd name="connsiteY3532" fmla="*/ 2313159 h 3307494"/>
              <a:gd name="connsiteX3533" fmla="*/ 1418841 w 4577754"/>
              <a:gd name="connsiteY3533" fmla="*/ 2300244 h 3307494"/>
              <a:gd name="connsiteX3534" fmla="*/ 1426117 w 4577754"/>
              <a:gd name="connsiteY3534" fmla="*/ 2294026 h 3307494"/>
              <a:gd name="connsiteX3535" fmla="*/ 1424681 w 4577754"/>
              <a:gd name="connsiteY3535" fmla="*/ 2303836 h 3307494"/>
              <a:gd name="connsiteX3536" fmla="*/ 1448471 w 4577754"/>
              <a:gd name="connsiteY3536" fmla="*/ 2287838 h 3307494"/>
              <a:gd name="connsiteX3537" fmla="*/ 1440070 w 4577754"/>
              <a:gd name="connsiteY3537" fmla="*/ 2269259 h 3307494"/>
              <a:gd name="connsiteX3538" fmla="*/ 1463220 w 4577754"/>
              <a:gd name="connsiteY3538" fmla="*/ 2279568 h 3307494"/>
              <a:gd name="connsiteX3539" fmla="*/ 1469925 w 4577754"/>
              <a:gd name="connsiteY3539" fmla="*/ 2260966 h 3307494"/>
              <a:gd name="connsiteX3540" fmla="*/ 1475909 w 4577754"/>
              <a:gd name="connsiteY3540" fmla="*/ 2268714 h 3307494"/>
              <a:gd name="connsiteX3541" fmla="*/ 1488838 w 4577754"/>
              <a:gd name="connsiteY3541" fmla="*/ 2261995 h 3307494"/>
              <a:gd name="connsiteX3542" fmla="*/ 1487878 w 4577754"/>
              <a:gd name="connsiteY3542" fmla="*/ 2241289 h 3307494"/>
              <a:gd name="connsiteX3543" fmla="*/ 1501548 w 4577754"/>
              <a:gd name="connsiteY3543" fmla="*/ 2251142 h 3307494"/>
              <a:gd name="connsiteX3544" fmla="*/ 1516073 w 4577754"/>
              <a:gd name="connsiteY3544" fmla="*/ 2238759 h 3307494"/>
              <a:gd name="connsiteX3545" fmla="*/ 1520483 w 4577754"/>
              <a:gd name="connsiteY3545" fmla="*/ 2252141 h 3307494"/>
              <a:gd name="connsiteX3546" fmla="*/ 1526294 w 4577754"/>
              <a:gd name="connsiteY3546" fmla="*/ 2255753 h 3307494"/>
              <a:gd name="connsiteX3547" fmla="*/ 1530408 w 4577754"/>
              <a:gd name="connsiteY3547" fmla="*/ 2222185 h 3307494"/>
              <a:gd name="connsiteX3548" fmla="*/ 1517712 w 4577754"/>
              <a:gd name="connsiteY3548" fmla="*/ 2233061 h 3307494"/>
              <a:gd name="connsiteX3549" fmla="*/ 1509696 w 4577754"/>
              <a:gd name="connsiteY3549" fmla="*/ 2222708 h 3307494"/>
              <a:gd name="connsiteX3550" fmla="*/ 1510283 w 4577754"/>
              <a:gd name="connsiteY3550" fmla="*/ 2235114 h 3307494"/>
              <a:gd name="connsiteX3551" fmla="*/ 1476424 w 4577754"/>
              <a:gd name="connsiteY3551" fmla="*/ 2238186 h 3307494"/>
              <a:gd name="connsiteX3552" fmla="*/ 1486654 w 4577754"/>
              <a:gd name="connsiteY3552" fmla="*/ 2255256 h 3307494"/>
              <a:gd name="connsiteX3553" fmla="*/ 1471178 w 4577754"/>
              <a:gd name="connsiteY3553" fmla="*/ 2246978 h 3307494"/>
              <a:gd name="connsiteX3554" fmla="*/ 1457196 w 4577754"/>
              <a:gd name="connsiteY3554" fmla="*/ 2271733 h 3307494"/>
              <a:gd name="connsiteX3555" fmla="*/ 1451002 w 4577754"/>
              <a:gd name="connsiteY3555" fmla="*/ 2259894 h 3307494"/>
              <a:gd name="connsiteX3556" fmla="*/ 1436305 w 4577754"/>
              <a:gd name="connsiteY3556" fmla="*/ 2268177 h 3307494"/>
              <a:gd name="connsiteX3557" fmla="*/ 1420321 w 4577754"/>
              <a:gd name="connsiteY3557" fmla="*/ 2290370 h 3307494"/>
              <a:gd name="connsiteX3558" fmla="*/ 1419928 w 4577754"/>
              <a:gd name="connsiteY3558" fmla="*/ 2282100 h 3307494"/>
              <a:gd name="connsiteX3559" fmla="*/ 1385448 w 4577754"/>
              <a:gd name="connsiteY3559" fmla="*/ 2311601 h 3307494"/>
              <a:gd name="connsiteX3560" fmla="*/ 1367926 w 4577754"/>
              <a:gd name="connsiteY3560" fmla="*/ 2300727 h 3307494"/>
              <a:gd name="connsiteX3561" fmla="*/ 1349193 w 4577754"/>
              <a:gd name="connsiteY3561" fmla="*/ 2303843 h 3307494"/>
              <a:gd name="connsiteX3562" fmla="*/ 1347590 w 4577754"/>
              <a:gd name="connsiteY3562" fmla="*/ 2309531 h 3307494"/>
              <a:gd name="connsiteX3563" fmla="*/ 1376334 w 4577754"/>
              <a:gd name="connsiteY3563" fmla="*/ 2319317 h 3307494"/>
              <a:gd name="connsiteX3564" fmla="*/ 1307992 w 4577754"/>
              <a:gd name="connsiteY3564" fmla="*/ 2351890 h 3307494"/>
              <a:gd name="connsiteX3565" fmla="*/ 1303784 w 4577754"/>
              <a:gd name="connsiteY3565" fmla="*/ 2342590 h 3307494"/>
              <a:gd name="connsiteX3566" fmla="*/ 1285611 w 4577754"/>
              <a:gd name="connsiteY3566" fmla="*/ 2358099 h 3307494"/>
              <a:gd name="connsiteX3567" fmla="*/ 1300135 w 4577754"/>
              <a:gd name="connsiteY3567" fmla="*/ 2345714 h 3307494"/>
              <a:gd name="connsiteX3568" fmla="*/ 1285043 w 4577754"/>
              <a:gd name="connsiteY3568" fmla="*/ 2345695 h 3307494"/>
              <a:gd name="connsiteX3569" fmla="*/ 1303566 w 4577754"/>
              <a:gd name="connsiteY3569" fmla="*/ 2338453 h 3307494"/>
              <a:gd name="connsiteX3570" fmla="*/ 1317909 w 4577754"/>
              <a:gd name="connsiteY3570" fmla="*/ 2321924 h 3307494"/>
              <a:gd name="connsiteX3571" fmla="*/ 1289339 w 4577754"/>
              <a:gd name="connsiteY3571" fmla="*/ 2316240 h 3307494"/>
              <a:gd name="connsiteX3572" fmla="*/ 1268141 w 4577754"/>
              <a:gd name="connsiteY3572" fmla="*/ 2347270 h 3307494"/>
              <a:gd name="connsiteX3573" fmla="*/ 1268824 w 4577754"/>
              <a:gd name="connsiteY3573" fmla="*/ 2320930 h 3307494"/>
              <a:gd name="connsiteX3574" fmla="*/ 1261177 w 4577754"/>
              <a:gd name="connsiteY3574" fmla="*/ 2318847 h 3307494"/>
              <a:gd name="connsiteX3575" fmla="*/ 1275694 w 4577754"/>
              <a:gd name="connsiteY3575" fmla="*/ 2306452 h 3307494"/>
              <a:gd name="connsiteX3576" fmla="*/ 1270637 w 4577754"/>
              <a:gd name="connsiteY3576" fmla="*/ 2319335 h 3307494"/>
              <a:gd name="connsiteX3577" fmla="*/ 1302073 w 4577754"/>
              <a:gd name="connsiteY3577" fmla="*/ 2305419 h 3307494"/>
              <a:gd name="connsiteX3578" fmla="*/ 1302960 w 4577754"/>
              <a:gd name="connsiteY3578" fmla="*/ 2283227 h 3307494"/>
              <a:gd name="connsiteX3579" fmla="*/ 1310968 w 4577754"/>
              <a:gd name="connsiteY3579" fmla="*/ 2293535 h 3307494"/>
              <a:gd name="connsiteX3580" fmla="*/ 1316039 w 4577754"/>
              <a:gd name="connsiteY3580" fmla="*/ 2280609 h 3307494"/>
              <a:gd name="connsiteX3581" fmla="*/ 1320608 w 4577754"/>
              <a:gd name="connsiteY3581" fmla="*/ 2298168 h 3307494"/>
              <a:gd name="connsiteX3582" fmla="*/ 1309326 w 4577754"/>
              <a:gd name="connsiteY3582" fmla="*/ 2299200 h 3307494"/>
              <a:gd name="connsiteX3583" fmla="*/ 1311926 w 4577754"/>
              <a:gd name="connsiteY3583" fmla="*/ 2314210 h 3307494"/>
              <a:gd name="connsiteX3584" fmla="*/ 1337339 w 4577754"/>
              <a:gd name="connsiteY3584" fmla="*/ 2292491 h 3307494"/>
              <a:gd name="connsiteX3585" fmla="*/ 1328098 w 4577754"/>
              <a:gd name="connsiteY3585" fmla="*/ 2296107 h 3307494"/>
              <a:gd name="connsiteX3586" fmla="*/ 1365155 w 4577754"/>
              <a:gd name="connsiteY3586" fmla="*/ 2281614 h 3307494"/>
              <a:gd name="connsiteX3587" fmla="*/ 1366221 w 4577754"/>
              <a:gd name="connsiteY3587" fmla="*/ 2263534 h 3307494"/>
              <a:gd name="connsiteX3588" fmla="*/ 1370610 w 4577754"/>
              <a:gd name="connsiteY3588" fmla="*/ 2276981 h 3307494"/>
              <a:gd name="connsiteX3589" fmla="*/ 1416898 w 4577754"/>
              <a:gd name="connsiteY3589" fmla="*/ 2215998 h 3307494"/>
              <a:gd name="connsiteX3590" fmla="*/ 1397790 w 4577754"/>
              <a:gd name="connsiteY3590" fmla="*/ 2210865 h 3307494"/>
              <a:gd name="connsiteX3591" fmla="*/ 1420511 w 4577754"/>
              <a:gd name="connsiteY3591" fmla="*/ 2212947 h 3307494"/>
              <a:gd name="connsiteX3592" fmla="*/ 1462497 w 4577754"/>
              <a:gd name="connsiteY3592" fmla="*/ 2181406 h 3307494"/>
              <a:gd name="connsiteX3593" fmla="*/ 1479604 w 4577754"/>
              <a:gd name="connsiteY3593" fmla="*/ 2183977 h 3307494"/>
              <a:gd name="connsiteX3594" fmla="*/ 1484862 w 4577754"/>
              <a:gd name="connsiteY3594" fmla="*/ 2175175 h 3307494"/>
              <a:gd name="connsiteX3595" fmla="*/ 1473023 w 4577754"/>
              <a:gd name="connsiteY3595" fmla="*/ 2163847 h 3307494"/>
              <a:gd name="connsiteX3596" fmla="*/ 1492095 w 4577754"/>
              <a:gd name="connsiteY3596" fmla="*/ 2168987 h 3307494"/>
              <a:gd name="connsiteX3597" fmla="*/ 1488303 w 4577754"/>
              <a:gd name="connsiteY3597" fmla="*/ 2167990 h 3307494"/>
              <a:gd name="connsiteX3598" fmla="*/ 1524478 w 4577754"/>
              <a:gd name="connsiteY3598" fmla="*/ 2132870 h 3307494"/>
              <a:gd name="connsiteX3599" fmla="*/ 1532267 w 4577754"/>
              <a:gd name="connsiteY3599" fmla="*/ 2139044 h 3307494"/>
              <a:gd name="connsiteX3600" fmla="*/ 1558089 w 4577754"/>
              <a:gd name="connsiteY3600" fmla="*/ 2125617 h 3307494"/>
              <a:gd name="connsiteX3601" fmla="*/ 1553881 w 4577754"/>
              <a:gd name="connsiteY3601" fmla="*/ 2116317 h 3307494"/>
              <a:gd name="connsiteX3602" fmla="*/ 1580399 w 4577754"/>
              <a:gd name="connsiteY3602" fmla="*/ 2076540 h 3307494"/>
              <a:gd name="connsiteX3603" fmla="*/ 1594241 w 4577754"/>
              <a:gd name="connsiteY3603" fmla="*/ 2090464 h 3307494"/>
              <a:gd name="connsiteX3604" fmla="*/ 1601901 w 4577754"/>
              <a:gd name="connsiteY3604" fmla="*/ 2092537 h 3307494"/>
              <a:gd name="connsiteX3605" fmla="*/ 1593675 w 4577754"/>
              <a:gd name="connsiteY3605" fmla="*/ 2078091 h 3307494"/>
              <a:gd name="connsiteX3606" fmla="*/ 1603070 w 4577754"/>
              <a:gd name="connsiteY3606" fmla="*/ 2035723 h 3307494"/>
              <a:gd name="connsiteX3607" fmla="*/ 1593611 w 4577754"/>
              <a:gd name="connsiteY3607" fmla="*/ 2035235 h 3307494"/>
              <a:gd name="connsiteX3608" fmla="*/ 1599822 w 4577754"/>
              <a:gd name="connsiteY3608" fmla="*/ 2047130 h 3307494"/>
              <a:gd name="connsiteX3609" fmla="*/ 1586696 w 4577754"/>
              <a:gd name="connsiteY3609" fmla="*/ 2049679 h 3307494"/>
              <a:gd name="connsiteX3610" fmla="*/ 1594546 w 4577754"/>
              <a:gd name="connsiteY3610" fmla="*/ 2055877 h 3307494"/>
              <a:gd name="connsiteX3611" fmla="*/ 1587856 w 4577754"/>
              <a:gd name="connsiteY3611" fmla="*/ 2074468 h 3307494"/>
              <a:gd name="connsiteX3612" fmla="*/ 1581270 w 4577754"/>
              <a:gd name="connsiteY3612" fmla="*/ 2054326 h 3307494"/>
              <a:gd name="connsiteX3613" fmla="*/ 1589999 w 4577754"/>
              <a:gd name="connsiteY3613" fmla="*/ 2038351 h 3307494"/>
              <a:gd name="connsiteX3614" fmla="*/ 1575089 w 4577754"/>
              <a:gd name="connsiteY3614" fmla="*/ 2042443 h 3307494"/>
              <a:gd name="connsiteX3615" fmla="*/ 1561234 w 4577754"/>
              <a:gd name="connsiteY3615" fmla="*/ 2028564 h 3307494"/>
              <a:gd name="connsiteX3616" fmla="*/ 1555957 w 4577754"/>
              <a:gd name="connsiteY3616" fmla="*/ 2037279 h 3307494"/>
              <a:gd name="connsiteX3617" fmla="*/ 1578913 w 4577754"/>
              <a:gd name="connsiteY3617" fmla="*/ 2043485 h 3307494"/>
              <a:gd name="connsiteX3618" fmla="*/ 1572036 w 4577754"/>
              <a:gd name="connsiteY3618" fmla="*/ 2057953 h 3307494"/>
              <a:gd name="connsiteX3619" fmla="*/ 1560550 w 4577754"/>
              <a:gd name="connsiteY3619" fmla="*/ 2054838 h 3307494"/>
              <a:gd name="connsiteX3620" fmla="*/ 1558162 w 4577754"/>
              <a:gd name="connsiteY3620" fmla="*/ 2043985 h 3307494"/>
              <a:gd name="connsiteX3621" fmla="*/ 1536165 w 4577754"/>
              <a:gd name="connsiteY3621" fmla="*/ 2058453 h 3307494"/>
              <a:gd name="connsiteX3622" fmla="*/ 1533824 w 4577754"/>
              <a:gd name="connsiteY3622" fmla="*/ 2047635 h 3307494"/>
              <a:gd name="connsiteX3623" fmla="*/ 1527301 w 4577754"/>
              <a:gd name="connsiteY3623" fmla="*/ 2070350 h 3307494"/>
              <a:gd name="connsiteX3624" fmla="*/ 1508403 w 4577754"/>
              <a:gd name="connsiteY3624" fmla="*/ 2069343 h 3307494"/>
              <a:gd name="connsiteX3625" fmla="*/ 1514408 w 4577754"/>
              <a:gd name="connsiteY3625" fmla="*/ 2077058 h 3307494"/>
              <a:gd name="connsiteX3626" fmla="*/ 1491469 w 4577754"/>
              <a:gd name="connsiteY3626" fmla="*/ 2070872 h 3307494"/>
              <a:gd name="connsiteX3627" fmla="*/ 1470052 w 4577754"/>
              <a:gd name="connsiteY3627" fmla="*/ 2097768 h 3307494"/>
              <a:gd name="connsiteX3628" fmla="*/ 1470618 w 4577754"/>
              <a:gd name="connsiteY3628" fmla="*/ 2110140 h 3307494"/>
              <a:gd name="connsiteX3629" fmla="*/ 1444826 w 4577754"/>
              <a:gd name="connsiteY3629" fmla="*/ 2123577 h 3307494"/>
              <a:gd name="connsiteX3630" fmla="*/ 1451494 w 4577754"/>
              <a:gd name="connsiteY3630" fmla="*/ 2104985 h 3307494"/>
              <a:gd name="connsiteX3631" fmla="*/ 1434809 w 4577754"/>
              <a:gd name="connsiteY3631" fmla="*/ 2110664 h 3307494"/>
              <a:gd name="connsiteX3632" fmla="*/ 1438986 w 4577754"/>
              <a:gd name="connsiteY3632" fmla="*/ 2119985 h 3307494"/>
              <a:gd name="connsiteX3633" fmla="*/ 1420050 w 4577754"/>
              <a:gd name="connsiteY3633" fmla="*/ 2118923 h 3307494"/>
              <a:gd name="connsiteX3634" fmla="*/ 1400258 w 4577754"/>
              <a:gd name="connsiteY3634" fmla="*/ 2140097 h 3307494"/>
              <a:gd name="connsiteX3635" fmla="*/ 1409726 w 4577754"/>
              <a:gd name="connsiteY3635" fmla="*/ 2140629 h 3307494"/>
              <a:gd name="connsiteX3636" fmla="*/ 1385734 w 4577754"/>
              <a:gd name="connsiteY3636" fmla="*/ 2152514 h 3307494"/>
              <a:gd name="connsiteX3637" fmla="*/ 1391763 w 4577754"/>
              <a:gd name="connsiteY3637" fmla="*/ 2160230 h 3307494"/>
              <a:gd name="connsiteX3638" fmla="*/ 1313960 w 4577754"/>
              <a:gd name="connsiteY3638" fmla="*/ 2207538 h 3307494"/>
              <a:gd name="connsiteX3639" fmla="*/ 1298508 w 4577754"/>
              <a:gd name="connsiteY3639" fmla="*/ 2212612 h 3307494"/>
              <a:gd name="connsiteX3640" fmla="*/ 1300293 w 4577754"/>
              <a:gd name="connsiteY3640" fmla="*/ 2205786 h 3307494"/>
              <a:gd name="connsiteX3641" fmla="*/ 1306901 w 4577754"/>
              <a:gd name="connsiteY3641" fmla="*/ 2202606 h 3307494"/>
              <a:gd name="connsiteX3642" fmla="*/ 1300473 w 4577754"/>
              <a:gd name="connsiteY3642" fmla="*/ 2186607 h 3307494"/>
              <a:gd name="connsiteX3643" fmla="*/ 1312154 w 4577754"/>
              <a:gd name="connsiteY3643" fmla="*/ 2193825 h 3307494"/>
              <a:gd name="connsiteX3644" fmla="*/ 1332503 w 4577754"/>
              <a:gd name="connsiteY3644" fmla="*/ 2185044 h 3307494"/>
              <a:gd name="connsiteX3645" fmla="*/ 1322862 w 4577754"/>
              <a:gd name="connsiteY3645" fmla="*/ 2180410 h 3307494"/>
              <a:gd name="connsiteX3646" fmla="*/ 1327925 w 4577754"/>
              <a:gd name="connsiteY3646" fmla="*/ 2167474 h 3307494"/>
              <a:gd name="connsiteX3647" fmla="*/ 1366067 w 4577754"/>
              <a:gd name="connsiteY3647" fmla="*/ 2134923 h 3307494"/>
              <a:gd name="connsiteX3648" fmla="*/ 1374113 w 4577754"/>
              <a:gd name="connsiteY3648" fmla="*/ 2145288 h 3307494"/>
              <a:gd name="connsiteX3649" fmla="*/ 1383181 w 4577754"/>
              <a:gd name="connsiteY3649" fmla="*/ 2137505 h 3307494"/>
              <a:gd name="connsiteX3650" fmla="*/ 1367691 w 4577754"/>
              <a:gd name="connsiteY3650" fmla="*/ 2129237 h 3307494"/>
              <a:gd name="connsiteX3651" fmla="*/ 1361112 w 4577754"/>
              <a:gd name="connsiteY3651" fmla="*/ 2109105 h 3307494"/>
              <a:gd name="connsiteX3652" fmla="*/ 1374033 w 4577754"/>
              <a:gd name="connsiteY3652" fmla="*/ 2102376 h 3307494"/>
              <a:gd name="connsiteX3653" fmla="*/ 1384226 w 4577754"/>
              <a:gd name="connsiteY3653" fmla="*/ 2119424 h 3307494"/>
              <a:gd name="connsiteX3654" fmla="*/ 1388716 w 4577754"/>
              <a:gd name="connsiteY3654" fmla="*/ 2094104 h 3307494"/>
              <a:gd name="connsiteX3655" fmla="*/ 1394014 w 4577754"/>
              <a:gd name="connsiteY3655" fmla="*/ 2085359 h 3307494"/>
              <a:gd name="connsiteX3656" fmla="*/ 1392555 w 4577754"/>
              <a:gd name="connsiteY3656" fmla="*/ 2095168 h 3307494"/>
              <a:gd name="connsiteX3657" fmla="*/ 1422183 w 4577754"/>
              <a:gd name="connsiteY3657" fmla="*/ 2082730 h 3307494"/>
              <a:gd name="connsiteX3658" fmla="*/ 1437499 w 4577754"/>
              <a:gd name="connsiteY3658" fmla="*/ 2086897 h 3307494"/>
              <a:gd name="connsiteX3659" fmla="*/ 1434046 w 4577754"/>
              <a:gd name="connsiteY3659" fmla="*/ 2094125 h 3307494"/>
              <a:gd name="connsiteX3660" fmla="*/ 1448570 w 4577754"/>
              <a:gd name="connsiteY3660" fmla="*/ 2081708 h 3307494"/>
              <a:gd name="connsiteX3661" fmla="*/ 1442352 w 4577754"/>
              <a:gd name="connsiteY3661" fmla="*/ 2069834 h 3307494"/>
              <a:gd name="connsiteX3662" fmla="*/ 1466352 w 4577754"/>
              <a:gd name="connsiteY3662" fmla="*/ 2057928 h 3307494"/>
              <a:gd name="connsiteX3663" fmla="*/ 1469022 w 4577754"/>
              <a:gd name="connsiteY3663" fmla="*/ 2034193 h 3307494"/>
              <a:gd name="connsiteX3664" fmla="*/ 1473200 w 4577754"/>
              <a:gd name="connsiteY3664" fmla="*/ 2043481 h 3307494"/>
              <a:gd name="connsiteX3665" fmla="*/ 1479927 w 4577754"/>
              <a:gd name="connsiteY3665" fmla="*/ 2024881 h 3307494"/>
              <a:gd name="connsiteX3666" fmla="*/ 1495220 w 4577754"/>
              <a:gd name="connsiteY3666" fmla="*/ 2029015 h 3307494"/>
              <a:gd name="connsiteX3667" fmla="*/ 1504107 w 4577754"/>
              <a:gd name="connsiteY3667" fmla="*/ 2017120 h 3307494"/>
              <a:gd name="connsiteX3668" fmla="*/ 1486450 w 4577754"/>
              <a:gd name="connsiteY3668" fmla="*/ 2002166 h 3307494"/>
              <a:gd name="connsiteX3669" fmla="*/ 1499357 w 4577754"/>
              <a:gd name="connsiteY3669" fmla="*/ 1995448 h 3307494"/>
              <a:gd name="connsiteX3670" fmla="*/ 1502222 w 4577754"/>
              <a:gd name="connsiteY3670" fmla="*/ 1975815 h 3307494"/>
              <a:gd name="connsiteX3671" fmla="*/ 1494952 w 4577754"/>
              <a:gd name="connsiteY3671" fmla="*/ 1982012 h 3307494"/>
              <a:gd name="connsiteX3672" fmla="*/ 1481096 w 4577754"/>
              <a:gd name="connsiteY3672" fmla="*/ 1968067 h 3307494"/>
              <a:gd name="connsiteX3673" fmla="*/ 1516746 w 4577754"/>
              <a:gd name="connsiteY3673" fmla="*/ 1963397 h 3307494"/>
              <a:gd name="connsiteX3674" fmla="*/ 1531970 w 4577754"/>
              <a:gd name="connsiteY3674" fmla="*/ 1924696 h 3307494"/>
              <a:gd name="connsiteX3675" fmla="*/ 1526035 w 4577754"/>
              <a:gd name="connsiteY3675" fmla="*/ 1959816 h 3307494"/>
              <a:gd name="connsiteX3676" fmla="*/ 1558622 w 4577754"/>
              <a:gd name="connsiteY3676" fmla="*/ 1970646 h 3307494"/>
              <a:gd name="connsiteX3677" fmla="*/ 1521136 w 4577754"/>
              <a:gd name="connsiteY3677" fmla="*/ 1976845 h 3307494"/>
              <a:gd name="connsiteX3678" fmla="*/ 1545695 w 4577754"/>
              <a:gd name="connsiteY3678" fmla="*/ 1977363 h 3307494"/>
              <a:gd name="connsiteX3679" fmla="*/ 1505576 w 4577754"/>
              <a:gd name="connsiteY3679" fmla="*/ 2007353 h 3307494"/>
              <a:gd name="connsiteX3680" fmla="*/ 1525249 w 4577754"/>
              <a:gd name="connsiteY3680" fmla="*/ 2024857 h 3307494"/>
              <a:gd name="connsiteX3681" fmla="*/ 1552672 w 4577754"/>
              <a:gd name="connsiteY3681" fmla="*/ 2005744 h 3307494"/>
              <a:gd name="connsiteX3682" fmla="*/ 1542835 w 4577754"/>
              <a:gd name="connsiteY3682" fmla="*/ 1996975 h 3307494"/>
              <a:gd name="connsiteX3683" fmla="*/ 1544272 w 4577754"/>
              <a:gd name="connsiteY3683" fmla="*/ 1987163 h 3307494"/>
              <a:gd name="connsiteX3684" fmla="*/ 1561198 w 4577754"/>
              <a:gd name="connsiteY3684" fmla="*/ 1985622 h 3307494"/>
              <a:gd name="connsiteX3685" fmla="*/ 1553536 w 4577754"/>
              <a:gd name="connsiteY3685" fmla="*/ 1983549 h 3307494"/>
              <a:gd name="connsiteX3686" fmla="*/ 1603177 w 4577754"/>
              <a:gd name="connsiteY3686" fmla="*/ 1954137 h 3307494"/>
              <a:gd name="connsiteX3687" fmla="*/ 1602776 w 4577754"/>
              <a:gd name="connsiteY3687" fmla="*/ 1945822 h 3307494"/>
              <a:gd name="connsiteX3688" fmla="*/ 1589703 w 4577754"/>
              <a:gd name="connsiteY3688" fmla="*/ 1948418 h 3307494"/>
              <a:gd name="connsiteX3689" fmla="*/ 1576050 w 4577754"/>
              <a:gd name="connsiteY3689" fmla="*/ 1938619 h 3307494"/>
              <a:gd name="connsiteX3690" fmla="*/ 1582621 w 4577754"/>
              <a:gd name="connsiteY3690" fmla="*/ 1958739 h 3307494"/>
              <a:gd name="connsiteX3691" fmla="*/ 1566740 w 4577754"/>
              <a:gd name="connsiteY3691" fmla="*/ 1942232 h 3307494"/>
              <a:gd name="connsiteX3692" fmla="*/ 1571340 w 4577754"/>
              <a:gd name="connsiteY3692" fmla="*/ 1959771 h 3307494"/>
              <a:gd name="connsiteX3693" fmla="*/ 1540753 w 4577754"/>
              <a:gd name="connsiteY3693" fmla="*/ 1951502 h 3307494"/>
              <a:gd name="connsiteX3694" fmla="*/ 1547639 w 4577754"/>
              <a:gd name="connsiteY3694" fmla="*/ 1937046 h 3307494"/>
              <a:gd name="connsiteX3695" fmla="*/ 1557477 w 4577754"/>
              <a:gd name="connsiteY3695" fmla="*/ 1945847 h 3307494"/>
              <a:gd name="connsiteX3696" fmla="*/ 1539789 w 4577754"/>
              <a:gd name="connsiteY3696" fmla="*/ 1930881 h 3307494"/>
              <a:gd name="connsiteX3697" fmla="*/ 1535786 w 4577754"/>
              <a:gd name="connsiteY3697" fmla="*/ 1925727 h 3307494"/>
              <a:gd name="connsiteX3698" fmla="*/ 1554336 w 4577754"/>
              <a:gd name="connsiteY3698" fmla="*/ 1918499 h 3307494"/>
              <a:gd name="connsiteX3699" fmla="*/ 1546117 w 4577754"/>
              <a:gd name="connsiteY3699" fmla="*/ 1904032 h 3307494"/>
              <a:gd name="connsiteX3700" fmla="*/ 1511221 w 4577754"/>
              <a:gd name="connsiteY3700" fmla="*/ 1925229 h 3307494"/>
              <a:gd name="connsiteX3701" fmla="*/ 1513795 w 4577754"/>
              <a:gd name="connsiteY3701" fmla="*/ 1940206 h 3307494"/>
              <a:gd name="connsiteX3702" fmla="*/ 1478906 w 4577754"/>
              <a:gd name="connsiteY3702" fmla="*/ 1961382 h 3307494"/>
              <a:gd name="connsiteX3703" fmla="*/ 1470499 w 4577754"/>
              <a:gd name="connsiteY3703" fmla="*/ 1942823 h 3307494"/>
              <a:gd name="connsiteX3704" fmla="*/ 1481976 w 4577754"/>
              <a:gd name="connsiteY3704" fmla="*/ 1945928 h 3307494"/>
              <a:gd name="connsiteX3705" fmla="*/ 1493250 w 4577754"/>
              <a:gd name="connsiteY3705" fmla="*/ 1944885 h 3307494"/>
              <a:gd name="connsiteX3706" fmla="*/ 1494505 w 4577754"/>
              <a:gd name="connsiteY3706" fmla="*/ 1930929 h 3307494"/>
              <a:gd name="connsiteX3707" fmla="*/ 1477754 w 4577754"/>
              <a:gd name="connsiteY3707" fmla="*/ 1936605 h 3307494"/>
              <a:gd name="connsiteX3708" fmla="*/ 1480816 w 4577754"/>
              <a:gd name="connsiteY3708" fmla="*/ 1921140 h 3307494"/>
              <a:gd name="connsiteX3709" fmla="*/ 1469338 w 4577754"/>
              <a:gd name="connsiteY3709" fmla="*/ 1918036 h 3307494"/>
              <a:gd name="connsiteX3710" fmla="*/ 1457012 w 4577754"/>
              <a:gd name="connsiteY3710" fmla="*/ 1937148 h 3307494"/>
              <a:gd name="connsiteX3711" fmla="*/ 1461582 w 4577754"/>
              <a:gd name="connsiteY3711" fmla="*/ 1954707 h 3307494"/>
              <a:gd name="connsiteX3712" fmla="*/ 1436146 w 4577754"/>
              <a:gd name="connsiteY3712" fmla="*/ 1976424 h 3307494"/>
              <a:gd name="connsiteX3713" fmla="*/ 1419386 w 4577754"/>
              <a:gd name="connsiteY3713" fmla="*/ 1982089 h 3307494"/>
              <a:gd name="connsiteX3714" fmla="*/ 1418850 w 4577754"/>
              <a:gd name="connsiteY3714" fmla="*/ 1969697 h 3307494"/>
              <a:gd name="connsiteX3715" fmla="*/ 1409775 w 4577754"/>
              <a:gd name="connsiteY3715" fmla="*/ 1977469 h 3307494"/>
              <a:gd name="connsiteX3716" fmla="*/ 1412138 w 4577754"/>
              <a:gd name="connsiteY3716" fmla="*/ 1988289 h 3307494"/>
              <a:gd name="connsiteX3717" fmla="*/ 1429065 w 4577754"/>
              <a:gd name="connsiteY3717" fmla="*/ 1986745 h 3307494"/>
              <a:gd name="connsiteX3718" fmla="*/ 1441258 w 4577754"/>
              <a:gd name="connsiteY3718" fmla="*/ 2006354 h 3307494"/>
              <a:gd name="connsiteX3719" fmla="*/ 1452546 w 4577754"/>
              <a:gd name="connsiteY3719" fmla="*/ 2005301 h 3307494"/>
              <a:gd name="connsiteX3720" fmla="*/ 1459214 w 4577754"/>
              <a:gd name="connsiteY3720" fmla="*/ 1986709 h 3307494"/>
              <a:gd name="connsiteX3721" fmla="*/ 1481799 w 4577754"/>
              <a:gd name="connsiteY3721" fmla="*/ 1984647 h 3307494"/>
              <a:gd name="connsiteX3722" fmla="*/ 1469945 w 4577754"/>
              <a:gd name="connsiteY3722" fmla="*/ 1973297 h 3307494"/>
              <a:gd name="connsiteX3723" fmla="*/ 1489415 w 4577754"/>
              <a:gd name="connsiteY3723" fmla="*/ 1986686 h 3307494"/>
              <a:gd name="connsiteX3724" fmla="*/ 1474869 w 4577754"/>
              <a:gd name="connsiteY3724" fmla="*/ 1999101 h 3307494"/>
              <a:gd name="connsiteX3725" fmla="*/ 1486536 w 4577754"/>
              <a:gd name="connsiteY3725" fmla="*/ 2006328 h 3307494"/>
              <a:gd name="connsiteX3726" fmla="*/ 1485318 w 4577754"/>
              <a:gd name="connsiteY3726" fmla="*/ 2020308 h 3307494"/>
              <a:gd name="connsiteX3727" fmla="*/ 1482221 w 4577754"/>
              <a:gd name="connsiteY3727" fmla="*/ 2014843 h 3307494"/>
              <a:gd name="connsiteX3728" fmla="*/ 1481021 w 4577754"/>
              <a:gd name="connsiteY3728" fmla="*/ 2010992 h 3307494"/>
              <a:gd name="connsiteX3729" fmla="*/ 1481102 w 4577754"/>
              <a:gd name="connsiteY3729" fmla="*/ 2010997 h 3307494"/>
              <a:gd name="connsiteX3730" fmla="*/ 1478926 w 4577754"/>
              <a:gd name="connsiteY3730" fmla="*/ 2004269 h 3307494"/>
              <a:gd name="connsiteX3731" fmla="*/ 1481021 w 4577754"/>
              <a:gd name="connsiteY3731" fmla="*/ 2010992 h 3307494"/>
              <a:gd name="connsiteX3732" fmla="*/ 1471250 w 4577754"/>
              <a:gd name="connsiteY3732" fmla="*/ 2010439 h 3307494"/>
              <a:gd name="connsiteX3733" fmla="*/ 1474007 w 4577754"/>
              <a:gd name="connsiteY3733" fmla="*/ 2021327 h 3307494"/>
              <a:gd name="connsiteX3734" fmla="*/ 1460541 w 4577754"/>
              <a:gd name="connsiteY3734" fmla="*/ 2015620 h 3307494"/>
              <a:gd name="connsiteX3735" fmla="*/ 1442201 w 4577754"/>
              <a:gd name="connsiteY3735" fmla="*/ 2027006 h 3307494"/>
              <a:gd name="connsiteX3736" fmla="*/ 1448199 w 4577754"/>
              <a:gd name="connsiteY3736" fmla="*/ 2034744 h 3307494"/>
              <a:gd name="connsiteX3737" fmla="*/ 1410038 w 4577754"/>
              <a:gd name="connsiteY3737" fmla="*/ 2067293 h 3307494"/>
              <a:gd name="connsiteX3738" fmla="*/ 1365711 w 4577754"/>
              <a:gd name="connsiteY3738" fmla="*/ 2087981 h 3307494"/>
              <a:gd name="connsiteX3739" fmla="*/ 1375548 w 4577754"/>
              <a:gd name="connsiteY3739" fmla="*/ 2096750 h 3307494"/>
              <a:gd name="connsiteX3740" fmla="*/ 1352803 w 4577754"/>
              <a:gd name="connsiteY3740" fmla="*/ 2094668 h 3307494"/>
              <a:gd name="connsiteX3741" fmla="*/ 1349358 w 4577754"/>
              <a:gd name="connsiteY3741" fmla="*/ 2101939 h 3307494"/>
              <a:gd name="connsiteX3742" fmla="*/ 1353536 w 4577754"/>
              <a:gd name="connsiteY3742" fmla="*/ 2111229 h 3307494"/>
              <a:gd name="connsiteX3743" fmla="*/ 1338061 w 4577754"/>
              <a:gd name="connsiteY3743" fmla="*/ 2102948 h 3307494"/>
              <a:gd name="connsiteX3744" fmla="*/ 1356620 w 4577754"/>
              <a:gd name="connsiteY3744" fmla="*/ 2095731 h 3307494"/>
              <a:gd name="connsiteX3745" fmla="*/ 1368765 w 4577754"/>
              <a:gd name="connsiteY3745" fmla="*/ 2072473 h 3307494"/>
              <a:gd name="connsiteX3746" fmla="*/ 1380416 w 4577754"/>
              <a:gd name="connsiteY3746" fmla="*/ 2079711 h 3307494"/>
              <a:gd name="connsiteX3747" fmla="*/ 1404880 w 4577754"/>
              <a:gd name="connsiteY3747" fmla="*/ 2037329 h 3307494"/>
              <a:gd name="connsiteX3748" fmla="*/ 1375621 w 4577754"/>
              <a:gd name="connsiteY3748" fmla="*/ 2058037 h 3307494"/>
              <a:gd name="connsiteX3749" fmla="*/ 1389603 w 4577754"/>
              <a:gd name="connsiteY3749" fmla="*/ 2033249 h 3307494"/>
              <a:gd name="connsiteX3750" fmla="*/ 1376145 w 4577754"/>
              <a:gd name="connsiteY3750" fmla="*/ 2027552 h 3307494"/>
              <a:gd name="connsiteX3751" fmla="*/ 1363201 w 4577754"/>
              <a:gd name="connsiteY3751" fmla="*/ 2034281 h 3307494"/>
              <a:gd name="connsiteX3752" fmla="*/ 1352437 w 4577754"/>
              <a:gd name="connsiteY3752" fmla="*/ 2004882 h 3307494"/>
              <a:gd name="connsiteX3753" fmla="*/ 1358835 w 4577754"/>
              <a:gd name="connsiteY3753" fmla="*/ 2020868 h 3307494"/>
              <a:gd name="connsiteX3754" fmla="*/ 1347137 w 4577754"/>
              <a:gd name="connsiteY3754" fmla="*/ 2013597 h 3307494"/>
              <a:gd name="connsiteX3755" fmla="*/ 1338476 w 4577754"/>
              <a:gd name="connsiteY3755" fmla="*/ 2029639 h 3307494"/>
              <a:gd name="connsiteX3756" fmla="*/ 1320594 w 4577754"/>
              <a:gd name="connsiteY3756" fmla="*/ 2010538 h 3307494"/>
              <a:gd name="connsiteX3757" fmla="*/ 1339515 w 4577754"/>
              <a:gd name="connsiteY3757" fmla="*/ 2011578 h 3307494"/>
              <a:gd name="connsiteX3758" fmla="*/ 1335323 w 4577754"/>
              <a:gd name="connsiteY3758" fmla="*/ 2002300 h 3307494"/>
              <a:gd name="connsiteX3759" fmla="*/ 1318214 w 4577754"/>
              <a:gd name="connsiteY3759" fmla="*/ 1999697 h 3307494"/>
              <a:gd name="connsiteX3760" fmla="*/ 1329119 w 4577754"/>
              <a:gd name="connsiteY3760" fmla="*/ 1990418 h 3307494"/>
              <a:gd name="connsiteX3761" fmla="*/ 1321480 w 4577754"/>
              <a:gd name="connsiteY3761" fmla="*/ 1988346 h 3307494"/>
              <a:gd name="connsiteX3762" fmla="*/ 1326349 w 4577754"/>
              <a:gd name="connsiteY3762" fmla="*/ 1971306 h 3307494"/>
              <a:gd name="connsiteX3763" fmla="*/ 1338196 w 4577754"/>
              <a:gd name="connsiteY3763" fmla="*/ 1982679 h 3307494"/>
              <a:gd name="connsiteX3764" fmla="*/ 1353111 w 4577754"/>
              <a:gd name="connsiteY3764" fmla="*/ 1978533 h 3307494"/>
              <a:gd name="connsiteX3765" fmla="*/ 1348730 w 4577754"/>
              <a:gd name="connsiteY3765" fmla="*/ 1965097 h 3307494"/>
              <a:gd name="connsiteX3766" fmla="*/ 1374725 w 4577754"/>
              <a:gd name="connsiteY3766" fmla="*/ 1955806 h 3307494"/>
              <a:gd name="connsiteX3767" fmla="*/ 1367636 w 4577754"/>
              <a:gd name="connsiteY3767" fmla="*/ 1966116 h 3307494"/>
              <a:gd name="connsiteX3768" fmla="*/ 1387812 w 4577754"/>
              <a:gd name="connsiteY3768" fmla="*/ 1953201 h 3307494"/>
              <a:gd name="connsiteX3769" fmla="*/ 1386339 w 4577754"/>
              <a:gd name="connsiteY3769" fmla="*/ 1963020 h 3307494"/>
              <a:gd name="connsiteX3770" fmla="*/ 1401450 w 4577754"/>
              <a:gd name="connsiteY3770" fmla="*/ 1963009 h 3307494"/>
              <a:gd name="connsiteX3771" fmla="*/ 1399072 w 4577754"/>
              <a:gd name="connsiteY3771" fmla="*/ 1952200 h 3307494"/>
              <a:gd name="connsiteX3772" fmla="*/ 1395429 w 4577754"/>
              <a:gd name="connsiteY3772" fmla="*/ 1955271 h 3307494"/>
              <a:gd name="connsiteX3773" fmla="*/ 1394856 w 4577754"/>
              <a:gd name="connsiteY3773" fmla="*/ 1942888 h 3307494"/>
              <a:gd name="connsiteX3774" fmla="*/ 1401068 w 4577754"/>
              <a:gd name="connsiteY3774" fmla="*/ 1954782 h 3307494"/>
              <a:gd name="connsiteX3775" fmla="*/ 1416737 w 4577754"/>
              <a:gd name="connsiteY3775" fmla="*/ 1967165 h 3307494"/>
              <a:gd name="connsiteX3776" fmla="*/ 1427432 w 4577754"/>
              <a:gd name="connsiteY3776" fmla="*/ 1953727 h 3307494"/>
              <a:gd name="connsiteX3777" fmla="*/ 1414343 w 4577754"/>
              <a:gd name="connsiteY3777" fmla="*/ 1956301 h 3307494"/>
              <a:gd name="connsiteX3778" fmla="*/ 1419596 w 4577754"/>
              <a:gd name="connsiteY3778" fmla="*/ 1947519 h 3307494"/>
              <a:gd name="connsiteX3779" fmla="*/ 1419029 w 4577754"/>
              <a:gd name="connsiteY3779" fmla="*/ 1935116 h 3307494"/>
              <a:gd name="connsiteX3780" fmla="*/ 1423412 w 4577754"/>
              <a:gd name="connsiteY3780" fmla="*/ 1948550 h 3307494"/>
              <a:gd name="connsiteX3781" fmla="*/ 1449428 w 4577754"/>
              <a:gd name="connsiteY3781" fmla="*/ 1939260 h 3307494"/>
              <a:gd name="connsiteX3782" fmla="*/ 1433380 w 4577754"/>
              <a:gd name="connsiteY3782" fmla="*/ 1918597 h 3307494"/>
              <a:gd name="connsiteX3783" fmla="*/ 1449043 w 4577754"/>
              <a:gd name="connsiteY3783" fmla="*/ 1930967 h 3307494"/>
              <a:gd name="connsiteX3784" fmla="*/ 1459760 w 4577754"/>
              <a:gd name="connsiteY3784" fmla="*/ 1917564 h 3307494"/>
              <a:gd name="connsiteX3785" fmla="*/ 1448095 w 4577754"/>
              <a:gd name="connsiteY3785" fmla="*/ 1910369 h 3307494"/>
              <a:gd name="connsiteX3786" fmla="*/ 1465157 w 4577754"/>
              <a:gd name="connsiteY3786" fmla="*/ 1912905 h 3307494"/>
              <a:gd name="connsiteX3787" fmla="*/ 1458221 w 4577754"/>
              <a:gd name="connsiteY3787" fmla="*/ 1884496 h 3307494"/>
              <a:gd name="connsiteX3788" fmla="*/ 1451141 w 4577754"/>
              <a:gd name="connsiteY3788" fmla="*/ 1894849 h 3307494"/>
              <a:gd name="connsiteX3789" fmla="*/ 1443334 w 4577754"/>
              <a:gd name="connsiteY3789" fmla="*/ 1888621 h 3307494"/>
              <a:gd name="connsiteX3790" fmla="*/ 1443712 w 4577754"/>
              <a:gd name="connsiteY3790" fmla="*/ 1896902 h 3307494"/>
              <a:gd name="connsiteX3791" fmla="*/ 1435863 w 4577754"/>
              <a:gd name="connsiteY3791" fmla="*/ 1890705 h 3307494"/>
              <a:gd name="connsiteX3792" fmla="*/ 1396962 w 4577754"/>
              <a:gd name="connsiteY3792" fmla="*/ 1906748 h 3307494"/>
              <a:gd name="connsiteX3793" fmla="*/ 1388757 w 4577754"/>
              <a:gd name="connsiteY3793" fmla="*/ 1892304 h 3307494"/>
              <a:gd name="connsiteX3794" fmla="*/ 1416384 w 4577754"/>
              <a:gd name="connsiteY3794" fmla="*/ 1877304 h 3307494"/>
              <a:gd name="connsiteX3795" fmla="*/ 1344902 w 4577754"/>
              <a:gd name="connsiteY3795" fmla="*/ 1882496 h 3307494"/>
              <a:gd name="connsiteX3796" fmla="*/ 1353293 w 4577754"/>
              <a:gd name="connsiteY3796" fmla="*/ 1901032 h 3307494"/>
              <a:gd name="connsiteX3797" fmla="*/ 1347461 w 4577754"/>
              <a:gd name="connsiteY3797" fmla="*/ 1897451 h 3307494"/>
              <a:gd name="connsiteX3798" fmla="*/ 1334185 w 4577754"/>
              <a:gd name="connsiteY3798" fmla="*/ 1895932 h 3307494"/>
              <a:gd name="connsiteX3799" fmla="*/ 1339444 w 4577754"/>
              <a:gd name="connsiteY3799" fmla="*/ 1887130 h 3307494"/>
              <a:gd name="connsiteX3800" fmla="*/ 1311818 w 4577754"/>
              <a:gd name="connsiteY3800" fmla="*/ 1902131 h 3307494"/>
              <a:gd name="connsiteX3801" fmla="*/ 1301604 w 4577754"/>
              <a:gd name="connsiteY3801" fmla="*/ 1885114 h 3307494"/>
              <a:gd name="connsiteX3802" fmla="*/ 1259792 w 4577754"/>
              <a:gd name="connsiteY3802" fmla="*/ 1920724 h 3307494"/>
              <a:gd name="connsiteX3803" fmla="*/ 1251995 w 4577754"/>
              <a:gd name="connsiteY3803" fmla="*/ 1914540 h 3307494"/>
              <a:gd name="connsiteX3804" fmla="*/ 1254860 w 4577754"/>
              <a:gd name="connsiteY3804" fmla="*/ 1894907 h 3307494"/>
              <a:gd name="connsiteX3805" fmla="*/ 1244319 w 4577754"/>
              <a:gd name="connsiteY3805" fmla="*/ 1912477 h 3307494"/>
              <a:gd name="connsiteX3806" fmla="*/ 1227030 w 4577754"/>
              <a:gd name="connsiteY3806" fmla="*/ 1905761 h 3307494"/>
              <a:gd name="connsiteX3807" fmla="*/ 1225986 w 4577754"/>
              <a:gd name="connsiteY3807" fmla="*/ 1923874 h 3307494"/>
              <a:gd name="connsiteX3808" fmla="*/ 1205598 w 4577754"/>
              <a:gd name="connsiteY3808" fmla="*/ 1932632 h 3307494"/>
              <a:gd name="connsiteX3809" fmla="*/ 1191936 w 4577754"/>
              <a:gd name="connsiteY3809" fmla="*/ 1922823 h 3307494"/>
              <a:gd name="connsiteX3810" fmla="*/ 1185555 w 4577754"/>
              <a:gd name="connsiteY3810" fmla="*/ 1906827 h 3307494"/>
              <a:gd name="connsiteX3811" fmla="*/ 1201711 w 4577754"/>
              <a:gd name="connsiteY3811" fmla="*/ 1888735 h 3307494"/>
              <a:gd name="connsiteX3812" fmla="*/ 1251516 w 4577754"/>
              <a:gd name="connsiteY3812" fmla="*/ 1863411 h 3307494"/>
              <a:gd name="connsiteX3813" fmla="*/ 1253910 w 4577754"/>
              <a:gd name="connsiteY3813" fmla="*/ 1874243 h 3307494"/>
              <a:gd name="connsiteX3814" fmla="*/ 1257726 w 4577754"/>
              <a:gd name="connsiteY3814" fmla="*/ 1875274 h 3307494"/>
              <a:gd name="connsiteX3815" fmla="*/ 1251304 w 4577754"/>
              <a:gd name="connsiteY3815" fmla="*/ 1859287 h 3307494"/>
              <a:gd name="connsiteX3816" fmla="*/ 1264807 w 4577754"/>
              <a:gd name="connsiteY3816" fmla="*/ 1864953 h 3307494"/>
              <a:gd name="connsiteX3817" fmla="*/ 1258582 w 4577754"/>
              <a:gd name="connsiteY3817" fmla="*/ 1853068 h 3307494"/>
              <a:gd name="connsiteX3818" fmla="*/ 1288791 w 4577754"/>
              <a:gd name="connsiteY3818" fmla="*/ 1853056 h 3307494"/>
              <a:gd name="connsiteX3819" fmla="*/ 1300922 w 4577754"/>
              <a:gd name="connsiteY3819" fmla="*/ 1829841 h 3307494"/>
              <a:gd name="connsiteX3820" fmla="*/ 1314409 w 4577754"/>
              <a:gd name="connsiteY3820" fmla="*/ 1835484 h 3307494"/>
              <a:gd name="connsiteX3821" fmla="*/ 1298369 w 4577754"/>
              <a:gd name="connsiteY3821" fmla="*/ 1814832 h 3307494"/>
              <a:gd name="connsiteX3822" fmla="*/ 1309620 w 4577754"/>
              <a:gd name="connsiteY3822" fmla="*/ 1813789 h 3307494"/>
              <a:gd name="connsiteX3823" fmla="*/ 1323282 w 4577754"/>
              <a:gd name="connsiteY3823" fmla="*/ 1823631 h 3307494"/>
              <a:gd name="connsiteX3824" fmla="*/ 1312902 w 4577754"/>
              <a:gd name="connsiteY3824" fmla="*/ 1802460 h 3307494"/>
              <a:gd name="connsiteX3825" fmla="*/ 1331611 w 4577754"/>
              <a:gd name="connsiteY3825" fmla="*/ 1799343 h 3307494"/>
              <a:gd name="connsiteX3826" fmla="*/ 1345098 w 4577754"/>
              <a:gd name="connsiteY3826" fmla="*/ 1805018 h 3307494"/>
              <a:gd name="connsiteX3827" fmla="*/ 1316725 w 4577754"/>
              <a:gd name="connsiteY3827" fmla="*/ 1803469 h 3307494"/>
              <a:gd name="connsiteX3828" fmla="*/ 1330880 w 4577754"/>
              <a:gd name="connsiteY3828" fmla="*/ 1782815 h 3307494"/>
              <a:gd name="connsiteX3829" fmla="*/ 1356199 w 4577754"/>
              <a:gd name="connsiteY3829" fmla="*/ 1799874 h 3307494"/>
              <a:gd name="connsiteX3830" fmla="*/ 1351425 w 4577754"/>
              <a:gd name="connsiteY3830" fmla="*/ 1778168 h 3307494"/>
              <a:gd name="connsiteX3831" fmla="*/ 1350176 w 4577754"/>
              <a:gd name="connsiteY3831" fmla="*/ 1792104 h 3307494"/>
              <a:gd name="connsiteX3832" fmla="*/ 1338150 w 4577754"/>
              <a:gd name="connsiteY3832" fmla="*/ 1776617 h 3307494"/>
              <a:gd name="connsiteX3833" fmla="*/ 1352476 w 4577754"/>
              <a:gd name="connsiteY3833" fmla="*/ 1760067 h 3307494"/>
              <a:gd name="connsiteX3834" fmla="*/ 1361081 w 4577754"/>
              <a:gd name="connsiteY3834" fmla="*/ 1782792 h 3307494"/>
              <a:gd name="connsiteX3835" fmla="*/ 1365980 w 4577754"/>
              <a:gd name="connsiteY3835" fmla="*/ 1765764 h 3307494"/>
              <a:gd name="connsiteX3836" fmla="*/ 1374671 w 4577754"/>
              <a:gd name="connsiteY3836" fmla="*/ 1749733 h 3307494"/>
              <a:gd name="connsiteX3837" fmla="*/ 1386619 w 4577754"/>
              <a:gd name="connsiteY3837" fmla="*/ 1722341 h 3307494"/>
              <a:gd name="connsiteX3838" fmla="*/ 1396276 w 4577754"/>
              <a:gd name="connsiteY3838" fmla="*/ 1727028 h 3307494"/>
              <a:gd name="connsiteX3839" fmla="*/ 1420377 w 4577754"/>
              <a:gd name="connsiteY3839" fmla="*/ 1758034 h 3307494"/>
              <a:gd name="connsiteX3840" fmla="*/ 1409742 w 4577754"/>
              <a:gd name="connsiteY3840" fmla="*/ 1732702 h 3307494"/>
              <a:gd name="connsiteX3841" fmla="*/ 1436112 w 4577754"/>
              <a:gd name="connsiteY3841" fmla="*/ 1731660 h 3307494"/>
              <a:gd name="connsiteX3842" fmla="*/ 1470052 w 4577754"/>
              <a:gd name="connsiteY3842" fmla="*/ 1689819 h 3307494"/>
              <a:gd name="connsiteX3843" fmla="*/ 1456603 w 4577754"/>
              <a:gd name="connsiteY3843" fmla="*/ 1684135 h 3307494"/>
              <a:gd name="connsiteX3844" fmla="*/ 1462045 w 4577754"/>
              <a:gd name="connsiteY3844" fmla="*/ 1679544 h 3307494"/>
              <a:gd name="connsiteX3845" fmla="*/ 1469872 w 4577754"/>
              <a:gd name="connsiteY3845" fmla="*/ 1685707 h 3307494"/>
              <a:gd name="connsiteX3846" fmla="*/ 1480037 w 4577754"/>
              <a:gd name="connsiteY3846" fmla="*/ 1659856 h 3307494"/>
              <a:gd name="connsiteX3847" fmla="*/ 1482415 w 4577754"/>
              <a:gd name="connsiteY3847" fmla="*/ 1670698 h 3307494"/>
              <a:gd name="connsiteX3848" fmla="*/ 1568374 w 4577754"/>
              <a:gd name="connsiteY3848" fmla="*/ 1610287 h 3307494"/>
              <a:gd name="connsiteX3849" fmla="*/ 1545991 w 4577754"/>
              <a:gd name="connsiteY3849" fmla="*/ 1616463 h 3307494"/>
              <a:gd name="connsiteX3850" fmla="*/ 1583763 w 4577754"/>
              <a:gd name="connsiteY3850" fmla="*/ 1575675 h 3307494"/>
              <a:gd name="connsiteX3851" fmla="*/ 1570117 w 4577754"/>
              <a:gd name="connsiteY3851" fmla="*/ 1565856 h 3307494"/>
              <a:gd name="connsiteX3852" fmla="*/ 1604244 w 4577754"/>
              <a:gd name="connsiteY3852" fmla="*/ 1528141 h 3307494"/>
              <a:gd name="connsiteX3853" fmla="*/ 1564424 w 4577754"/>
              <a:gd name="connsiteY3853" fmla="*/ 1523532 h 3307494"/>
              <a:gd name="connsiteX3854" fmla="*/ 1571663 w 4577754"/>
              <a:gd name="connsiteY3854" fmla="*/ 1517323 h 3307494"/>
              <a:gd name="connsiteX3855" fmla="*/ 1546548 w 4577754"/>
              <a:gd name="connsiteY3855" fmla="*/ 1504443 h 3307494"/>
              <a:gd name="connsiteX3856" fmla="*/ 1550710 w 4577754"/>
              <a:gd name="connsiteY3856" fmla="*/ 1513710 h 3307494"/>
              <a:gd name="connsiteX3857" fmla="*/ 1503109 w 4577754"/>
              <a:gd name="connsiteY3857" fmla="*/ 1545706 h 3307494"/>
              <a:gd name="connsiteX3858" fmla="*/ 1501775 w 4577754"/>
              <a:gd name="connsiteY3858" fmla="*/ 1516816 h 3307494"/>
              <a:gd name="connsiteX3859" fmla="*/ 1471182 w 4577754"/>
              <a:gd name="connsiteY3859" fmla="*/ 1508569 h 3307494"/>
              <a:gd name="connsiteX3860" fmla="*/ 1470145 w 4577754"/>
              <a:gd name="connsiteY3860" fmla="*/ 1526662 h 3307494"/>
              <a:gd name="connsiteX3861" fmla="*/ 1454495 w 4577754"/>
              <a:gd name="connsiteY3861" fmla="*/ 1514248 h 3307494"/>
              <a:gd name="connsiteX3862" fmla="*/ 1451397 w 4577754"/>
              <a:gd name="connsiteY3862" fmla="*/ 1529756 h 3307494"/>
              <a:gd name="connsiteX3863" fmla="*/ 1431438 w 4577754"/>
              <a:gd name="connsiteY3863" fmla="*/ 1546775 h 3307494"/>
              <a:gd name="connsiteX3864" fmla="*/ 1381061 w 4577754"/>
              <a:gd name="connsiteY3864" fmla="*/ 1559714 h 3307494"/>
              <a:gd name="connsiteX3865" fmla="*/ 1374560 w 4577754"/>
              <a:gd name="connsiteY3865" fmla="*/ 1582462 h 3307494"/>
              <a:gd name="connsiteX3866" fmla="*/ 1359079 w 4577754"/>
              <a:gd name="connsiteY3866" fmla="*/ 1574205 h 3307494"/>
              <a:gd name="connsiteX3867" fmla="*/ 1324755 w 4577754"/>
              <a:gd name="connsiteY3867" fmla="*/ 1607752 h 3307494"/>
              <a:gd name="connsiteX3868" fmla="*/ 1331640 w 4577754"/>
              <a:gd name="connsiteY3868" fmla="*/ 1593296 h 3307494"/>
              <a:gd name="connsiteX3869" fmla="*/ 1299442 w 4577754"/>
              <a:gd name="connsiteY3869" fmla="*/ 1590738 h 3307494"/>
              <a:gd name="connsiteX3870" fmla="*/ 1301822 w 4577754"/>
              <a:gd name="connsiteY3870" fmla="*/ 1601612 h 3307494"/>
              <a:gd name="connsiteX3871" fmla="*/ 1284503 w 4577754"/>
              <a:gd name="connsiteY3871" fmla="*/ 1594850 h 3307494"/>
              <a:gd name="connsiteX3872" fmla="*/ 1289582 w 4577754"/>
              <a:gd name="connsiteY3872" fmla="*/ 1581936 h 3307494"/>
              <a:gd name="connsiteX3873" fmla="*/ 1304813 w 4577754"/>
              <a:gd name="connsiteY3873" fmla="*/ 1543245 h 3307494"/>
              <a:gd name="connsiteX3874" fmla="*/ 1310842 w 4577754"/>
              <a:gd name="connsiteY3874" fmla="*/ 1550962 h 3307494"/>
              <a:gd name="connsiteX3875" fmla="*/ 1331010 w 4577754"/>
              <a:gd name="connsiteY3875" fmla="*/ 1538067 h 3307494"/>
              <a:gd name="connsiteX3876" fmla="*/ 1332251 w 4577754"/>
              <a:gd name="connsiteY3876" fmla="*/ 1524121 h 3307494"/>
              <a:gd name="connsiteX3877" fmla="*/ 1322429 w 4577754"/>
              <a:gd name="connsiteY3877" fmla="*/ 1515344 h 3307494"/>
              <a:gd name="connsiteX3878" fmla="*/ 1338713 w 4577754"/>
              <a:gd name="connsiteY3878" fmla="*/ 1503521 h 3307494"/>
              <a:gd name="connsiteX3879" fmla="*/ 1340772 w 4577754"/>
              <a:gd name="connsiteY3879" fmla="*/ 1495491 h 3307494"/>
              <a:gd name="connsiteX3880" fmla="*/ 1105966 w 4577754"/>
              <a:gd name="connsiteY3880" fmla="*/ 1674453 h 3307494"/>
              <a:gd name="connsiteX3881" fmla="*/ 822471 w 4577754"/>
              <a:gd name="connsiteY3881" fmla="*/ 1912480 h 3307494"/>
              <a:gd name="connsiteX3882" fmla="*/ 682618 w 4577754"/>
              <a:gd name="connsiteY3882" fmla="*/ 1947876 h 3307494"/>
              <a:gd name="connsiteX3883" fmla="*/ 972398 w 4577754"/>
              <a:gd name="connsiteY3883" fmla="*/ 1686241 h 3307494"/>
              <a:gd name="connsiteX3884" fmla="*/ 1239074 w 4577754"/>
              <a:gd name="connsiteY3884" fmla="*/ 1484781 h 3307494"/>
              <a:gd name="connsiteX3885" fmla="*/ 1237687 w 4577754"/>
              <a:gd name="connsiteY3885" fmla="*/ 1482723 h 3307494"/>
              <a:gd name="connsiteX3886" fmla="*/ 1124763 w 4577754"/>
              <a:gd name="connsiteY3886" fmla="*/ 1560518 h 3307494"/>
              <a:gd name="connsiteX3887" fmla="*/ 671266 w 4577754"/>
              <a:gd name="connsiteY3887" fmla="*/ 1931567 h 3307494"/>
              <a:gd name="connsiteX3888" fmla="*/ 627444 w 4577754"/>
              <a:gd name="connsiteY3888" fmla="*/ 1886656 h 3307494"/>
              <a:gd name="connsiteX3889" fmla="*/ 590069 w 4577754"/>
              <a:gd name="connsiteY3889" fmla="*/ 1925301 h 3307494"/>
              <a:gd name="connsiteX3890" fmla="*/ 449627 w 4577754"/>
              <a:gd name="connsiteY3890" fmla="*/ 1772134 h 3307494"/>
              <a:gd name="connsiteX3891" fmla="*/ 661721 w 4577754"/>
              <a:gd name="connsiteY3891" fmla="*/ 1604766 h 3307494"/>
              <a:gd name="connsiteX3892" fmla="*/ 669104 w 4577754"/>
              <a:gd name="connsiteY3892" fmla="*/ 1598341 h 3307494"/>
              <a:gd name="connsiteX3893" fmla="*/ 664491 w 4577754"/>
              <a:gd name="connsiteY3893" fmla="*/ 1598367 h 3307494"/>
              <a:gd name="connsiteX3894" fmla="*/ 659317 w 4577754"/>
              <a:gd name="connsiteY3894" fmla="*/ 1589452 h 3307494"/>
              <a:gd name="connsiteX3895" fmla="*/ 659232 w 4577754"/>
              <a:gd name="connsiteY3895" fmla="*/ 1589192 h 3307494"/>
              <a:gd name="connsiteX3896" fmla="*/ 657043 w 4577754"/>
              <a:gd name="connsiteY3896" fmla="*/ 1590925 h 3307494"/>
              <a:gd name="connsiteX3897" fmla="*/ 657158 w 4577754"/>
              <a:gd name="connsiteY3897" fmla="*/ 1592174 h 3307494"/>
              <a:gd name="connsiteX3898" fmla="*/ 659641 w 4577754"/>
              <a:gd name="connsiteY3898" fmla="*/ 1602285 h 3307494"/>
              <a:gd name="connsiteX3899" fmla="*/ 621232 w 4577754"/>
              <a:gd name="connsiteY3899" fmla="*/ 1617447 h 3307494"/>
              <a:gd name="connsiteX3900" fmla="*/ 621254 w 4577754"/>
              <a:gd name="connsiteY3900" fmla="*/ 1617268 h 3307494"/>
              <a:gd name="connsiteX3901" fmla="*/ 616683 w 4577754"/>
              <a:gd name="connsiteY3901" fmla="*/ 1620409 h 3307494"/>
              <a:gd name="connsiteX3902" fmla="*/ 616139 w 4577754"/>
              <a:gd name="connsiteY3902" fmla="*/ 1627419 h 3307494"/>
              <a:gd name="connsiteX3903" fmla="*/ 610135 w 4577754"/>
              <a:gd name="connsiteY3903" fmla="*/ 1626588 h 3307494"/>
              <a:gd name="connsiteX3904" fmla="*/ 609778 w 4577754"/>
              <a:gd name="connsiteY3904" fmla="*/ 1625155 h 3307494"/>
              <a:gd name="connsiteX3905" fmla="*/ 594081 w 4577754"/>
              <a:gd name="connsiteY3905" fmla="*/ 1635944 h 3307494"/>
              <a:gd name="connsiteX3906" fmla="*/ 592699 w 4577754"/>
              <a:gd name="connsiteY3906" fmla="*/ 1643413 h 3307494"/>
              <a:gd name="connsiteX3907" fmla="*/ 582030 w 4577754"/>
              <a:gd name="connsiteY3907" fmla="*/ 1647962 h 3307494"/>
              <a:gd name="connsiteX3908" fmla="*/ 570343 w 4577754"/>
              <a:gd name="connsiteY3908" fmla="*/ 1652259 h 3307494"/>
              <a:gd name="connsiteX3909" fmla="*/ 451606 w 4577754"/>
              <a:gd name="connsiteY3909" fmla="*/ 1733869 h 3307494"/>
              <a:gd name="connsiteX3910" fmla="*/ 453999 w 4577754"/>
              <a:gd name="connsiteY3910" fmla="*/ 1724666 h 3307494"/>
              <a:gd name="connsiteX3911" fmla="*/ 446874 w 4577754"/>
              <a:gd name="connsiteY3911" fmla="*/ 1725356 h 3307494"/>
              <a:gd name="connsiteX3912" fmla="*/ 454495 w 4577754"/>
              <a:gd name="connsiteY3912" fmla="*/ 1712538 h 3307494"/>
              <a:gd name="connsiteX3913" fmla="*/ 455411 w 4577754"/>
              <a:gd name="connsiteY3913" fmla="*/ 1719232 h 3307494"/>
              <a:gd name="connsiteX3914" fmla="*/ 459385 w 4577754"/>
              <a:gd name="connsiteY3914" fmla="*/ 1703946 h 3307494"/>
              <a:gd name="connsiteX3915" fmla="*/ 457844 w 4577754"/>
              <a:gd name="connsiteY3915" fmla="*/ 1701395 h 3307494"/>
              <a:gd name="connsiteX3916" fmla="*/ 460301 w 4577754"/>
              <a:gd name="connsiteY3916" fmla="*/ 1700423 h 3307494"/>
              <a:gd name="connsiteX3917" fmla="*/ 464429 w 4577754"/>
              <a:gd name="connsiteY3917" fmla="*/ 1684542 h 3307494"/>
              <a:gd name="connsiteX3918" fmla="*/ 482847 w 4577754"/>
              <a:gd name="connsiteY3918" fmla="*/ 1652221 h 3307494"/>
              <a:gd name="connsiteX3919" fmla="*/ 482201 w 4577754"/>
              <a:gd name="connsiteY3919" fmla="*/ 1647619 h 3307494"/>
              <a:gd name="connsiteX3920" fmla="*/ 468996 w 4577754"/>
              <a:gd name="connsiteY3920" fmla="*/ 1633187 h 3307494"/>
              <a:gd name="connsiteX3921" fmla="*/ 492672 w 4577754"/>
              <a:gd name="connsiteY3921" fmla="*/ 1633683 h 3307494"/>
              <a:gd name="connsiteX3922" fmla="*/ 493365 w 4577754"/>
              <a:gd name="connsiteY3922" fmla="*/ 1637064 h 3307494"/>
              <a:gd name="connsiteX3923" fmla="*/ 507865 w 4577754"/>
              <a:gd name="connsiteY3923" fmla="*/ 1622577 h 3307494"/>
              <a:gd name="connsiteX3924" fmla="*/ 502528 w 4577754"/>
              <a:gd name="connsiteY3924" fmla="*/ 1611966 h 3307494"/>
              <a:gd name="connsiteX3925" fmla="*/ 486825 w 4577754"/>
              <a:gd name="connsiteY3925" fmla="*/ 1587044 h 3307494"/>
              <a:gd name="connsiteX3926" fmla="*/ 493988 w 4577754"/>
              <a:gd name="connsiteY3926" fmla="*/ 1569479 h 3307494"/>
              <a:gd name="connsiteX3927" fmla="*/ 486424 w 4577754"/>
              <a:gd name="connsiteY3927" fmla="*/ 1567561 h 3307494"/>
              <a:gd name="connsiteX3928" fmla="*/ 480325 w 4577754"/>
              <a:gd name="connsiteY3928" fmla="*/ 1550344 h 3307494"/>
              <a:gd name="connsiteX3929" fmla="*/ 490222 w 4577754"/>
              <a:gd name="connsiteY3929" fmla="*/ 1561147 h 3307494"/>
              <a:gd name="connsiteX3930" fmla="*/ 492615 w 4577754"/>
              <a:gd name="connsiteY3930" fmla="*/ 1555304 h 3307494"/>
              <a:gd name="connsiteX3931" fmla="*/ 493539 w 4577754"/>
              <a:gd name="connsiteY3931" fmla="*/ 1564772 h 3307494"/>
              <a:gd name="connsiteX3932" fmla="*/ 503392 w 4577754"/>
              <a:gd name="connsiteY3932" fmla="*/ 1590316 h 3307494"/>
              <a:gd name="connsiteX3933" fmla="*/ 510052 w 4577754"/>
              <a:gd name="connsiteY3933" fmla="*/ 1582790 h 3307494"/>
              <a:gd name="connsiteX3934" fmla="*/ 517192 w 4577754"/>
              <a:gd name="connsiteY3934" fmla="*/ 1595497 h 3307494"/>
              <a:gd name="connsiteX3935" fmla="*/ 522855 w 4577754"/>
              <a:gd name="connsiteY3935" fmla="*/ 1607601 h 3307494"/>
              <a:gd name="connsiteX3936" fmla="*/ 523855 w 4577754"/>
              <a:gd name="connsiteY3936" fmla="*/ 1606603 h 3307494"/>
              <a:gd name="connsiteX3937" fmla="*/ 522769 w 4577754"/>
              <a:gd name="connsiteY3937" fmla="*/ 1599853 h 3307494"/>
              <a:gd name="connsiteX3938" fmla="*/ 520921 w 4577754"/>
              <a:gd name="connsiteY3938" fmla="*/ 1588307 h 3307494"/>
              <a:gd name="connsiteX3939" fmla="*/ 509142 w 4577754"/>
              <a:gd name="connsiteY3939" fmla="*/ 1573326 h 3307494"/>
              <a:gd name="connsiteX3940" fmla="*/ 518129 w 4577754"/>
              <a:gd name="connsiteY3940" fmla="*/ 1574667 h 3307494"/>
              <a:gd name="connsiteX3941" fmla="*/ 521031 w 4577754"/>
              <a:gd name="connsiteY3941" fmla="*/ 1558825 h 3307494"/>
              <a:gd name="connsiteX3942" fmla="*/ 536119 w 4577754"/>
              <a:gd name="connsiteY3942" fmla="*/ 1577412 h 3307494"/>
              <a:gd name="connsiteX3943" fmla="*/ 540821 w 4577754"/>
              <a:gd name="connsiteY3943" fmla="*/ 1587834 h 3307494"/>
              <a:gd name="connsiteX3944" fmla="*/ 541386 w 4577754"/>
              <a:gd name="connsiteY3944" fmla="*/ 1589088 h 3307494"/>
              <a:gd name="connsiteX3945" fmla="*/ 561403 w 4577754"/>
              <a:gd name="connsiteY3945" fmla="*/ 1569089 h 3307494"/>
              <a:gd name="connsiteX3946" fmla="*/ 559027 w 4577754"/>
              <a:gd name="connsiteY3946" fmla="*/ 1565266 h 3307494"/>
              <a:gd name="connsiteX3947" fmla="*/ 547028 w 4577754"/>
              <a:gd name="connsiteY3947" fmla="*/ 1568179 h 3307494"/>
              <a:gd name="connsiteX3948" fmla="*/ 548947 w 4577754"/>
              <a:gd name="connsiteY3948" fmla="*/ 1557577 h 3307494"/>
              <a:gd name="connsiteX3949" fmla="*/ 535799 w 4577754"/>
              <a:gd name="connsiteY3949" fmla="*/ 1528429 h 3307494"/>
              <a:gd name="connsiteX3950" fmla="*/ 529197 w 4577754"/>
              <a:gd name="connsiteY3950" fmla="*/ 1521228 h 3307494"/>
              <a:gd name="connsiteX3951" fmla="*/ 522533 w 4577754"/>
              <a:gd name="connsiteY3951" fmla="*/ 1528747 h 3307494"/>
              <a:gd name="connsiteX3952" fmla="*/ 538240 w 4577754"/>
              <a:gd name="connsiteY3952" fmla="*/ 1507832 h 3307494"/>
              <a:gd name="connsiteX3953" fmla="*/ 549157 w 4577754"/>
              <a:gd name="connsiteY3953" fmla="*/ 1498596 h 3307494"/>
              <a:gd name="connsiteX3954" fmla="*/ 545355 w 4577754"/>
              <a:gd name="connsiteY3954" fmla="*/ 1505021 h 3307494"/>
              <a:gd name="connsiteX3955" fmla="*/ 552012 w 4577754"/>
              <a:gd name="connsiteY3955" fmla="*/ 1497485 h 3307494"/>
              <a:gd name="connsiteX3956" fmla="*/ 560038 w 4577754"/>
              <a:gd name="connsiteY3956" fmla="*/ 1504138 h 3307494"/>
              <a:gd name="connsiteX3957" fmla="*/ 561503 w 4577754"/>
              <a:gd name="connsiteY3957" fmla="*/ 1488819 h 3307494"/>
              <a:gd name="connsiteX3958" fmla="*/ 569081 w 4577754"/>
              <a:gd name="connsiteY3958" fmla="*/ 1490743 h 3307494"/>
              <a:gd name="connsiteX3959" fmla="*/ 583306 w 4577754"/>
              <a:gd name="connsiteY3959" fmla="*/ 1485134 h 3307494"/>
              <a:gd name="connsiteX3960" fmla="*/ 578479 w 4577754"/>
              <a:gd name="connsiteY3960" fmla="*/ 1511592 h 3307494"/>
              <a:gd name="connsiteX3961" fmla="*/ 595499 w 4577754"/>
              <a:gd name="connsiteY3961" fmla="*/ 1519602 h 3307494"/>
              <a:gd name="connsiteX3962" fmla="*/ 589418 w 4577754"/>
              <a:gd name="connsiteY3962" fmla="*/ 1502377 h 3307494"/>
              <a:gd name="connsiteX3963" fmla="*/ 589919 w 4577754"/>
              <a:gd name="connsiteY3963" fmla="*/ 1492361 h 3307494"/>
              <a:gd name="connsiteX3964" fmla="*/ 591847 w 4577754"/>
              <a:gd name="connsiteY3964" fmla="*/ 1481775 h 3307494"/>
              <a:gd name="connsiteX3965" fmla="*/ 582852 w 4577754"/>
              <a:gd name="connsiteY3965" fmla="*/ 1480417 h 3307494"/>
              <a:gd name="connsiteX3966" fmla="*/ 603744 w 4577754"/>
              <a:gd name="connsiteY3966" fmla="*/ 1467270 h 3307494"/>
              <a:gd name="connsiteX3967" fmla="*/ 605667 w 4577754"/>
              <a:gd name="connsiteY3967" fmla="*/ 1456676 h 3307494"/>
              <a:gd name="connsiteX3968" fmla="*/ 625129 w 4577754"/>
              <a:gd name="connsiteY3968" fmla="*/ 1444088 h 3307494"/>
              <a:gd name="connsiteX3969" fmla="*/ 655005 w 4577754"/>
              <a:gd name="connsiteY3969" fmla="*/ 1432303 h 3307494"/>
              <a:gd name="connsiteX3970" fmla="*/ 658763 w 4577754"/>
              <a:gd name="connsiteY3970" fmla="*/ 1440639 h 3307494"/>
              <a:gd name="connsiteX3971" fmla="*/ 662573 w 4577754"/>
              <a:gd name="connsiteY3971" fmla="*/ 1434230 h 3307494"/>
              <a:gd name="connsiteX3972" fmla="*/ 672531 w 4577754"/>
              <a:gd name="connsiteY3972" fmla="*/ 1430305 h 3307494"/>
              <a:gd name="connsiteX3973" fmla="*/ 668311 w 4577754"/>
              <a:gd name="connsiteY3973" fmla="*/ 1417235 h 3307494"/>
              <a:gd name="connsiteX3974" fmla="*/ 687726 w 4577754"/>
              <a:gd name="connsiteY3974" fmla="*/ 1419381 h 3307494"/>
              <a:gd name="connsiteX3975" fmla="*/ 692512 w 4577754"/>
              <a:gd name="connsiteY3975" fmla="*/ 1407694 h 3307494"/>
              <a:gd name="connsiteX3976" fmla="*/ 694329 w 4577754"/>
              <a:gd name="connsiteY3976" fmla="*/ 1426611 h 3307494"/>
              <a:gd name="connsiteX3977" fmla="*/ 708503 w 4577754"/>
              <a:gd name="connsiteY3977" fmla="*/ 1435727 h 3307494"/>
              <a:gd name="connsiteX3978" fmla="*/ 695807 w 4577754"/>
              <a:gd name="connsiteY3978" fmla="*/ 1411296 h 3307494"/>
              <a:gd name="connsiteX3979" fmla="*/ 792698 w 4577754"/>
              <a:gd name="connsiteY3979" fmla="*/ 1360397 h 3307494"/>
              <a:gd name="connsiteX3980" fmla="*/ 823057 w 4577754"/>
              <a:gd name="connsiteY3980" fmla="*/ 1349271 h 3307494"/>
              <a:gd name="connsiteX3981" fmla="*/ 959844 w 4577754"/>
              <a:gd name="connsiteY3981" fmla="*/ 1225906 h 3307494"/>
              <a:gd name="connsiteX3982" fmla="*/ 955385 w 4577754"/>
              <a:gd name="connsiteY3982" fmla="*/ 1225301 h 3307494"/>
              <a:gd name="connsiteX3983" fmla="*/ 963468 w 4577754"/>
              <a:gd name="connsiteY3983" fmla="*/ 1217195 h 3307494"/>
              <a:gd name="connsiteX3984" fmla="*/ 964477 w 4577754"/>
              <a:gd name="connsiteY3984" fmla="*/ 1221727 h 3307494"/>
              <a:gd name="connsiteX3985" fmla="*/ 1026864 w 4577754"/>
              <a:gd name="connsiteY3985" fmla="*/ 1165462 h 3307494"/>
              <a:gd name="connsiteX3986" fmla="*/ 1024948 w 4577754"/>
              <a:gd name="connsiteY3986" fmla="*/ 1166024 h 3307494"/>
              <a:gd name="connsiteX3987" fmla="*/ 1011592 w 4577754"/>
              <a:gd name="connsiteY3987" fmla="*/ 1178742 h 3307494"/>
              <a:gd name="connsiteX3988" fmla="*/ 1007842 w 4577754"/>
              <a:gd name="connsiteY3988" fmla="*/ 1170402 h 3307494"/>
              <a:gd name="connsiteX3989" fmla="*/ 994524 w 4577754"/>
              <a:gd name="connsiteY3989" fmla="*/ 1185463 h 3307494"/>
              <a:gd name="connsiteX3990" fmla="*/ 992698 w 4577754"/>
              <a:gd name="connsiteY3990" fmla="*/ 1166550 h 3307494"/>
              <a:gd name="connsiteX3991" fmla="*/ 980342 w 4577754"/>
              <a:gd name="connsiteY3991" fmla="*/ 1176331 h 3307494"/>
              <a:gd name="connsiteX3992" fmla="*/ 981821 w 4577754"/>
              <a:gd name="connsiteY3992" fmla="*/ 1161016 h 3307494"/>
              <a:gd name="connsiteX3993" fmla="*/ 993656 w 4577754"/>
              <a:gd name="connsiteY3993" fmla="*/ 1161260 h 3307494"/>
              <a:gd name="connsiteX3994" fmla="*/ 994628 w 4577754"/>
              <a:gd name="connsiteY3994" fmla="*/ 1155973 h 3307494"/>
              <a:gd name="connsiteX3995" fmla="*/ 984262 w 4577754"/>
              <a:gd name="connsiteY3995" fmla="*/ 1140419 h 3307494"/>
              <a:gd name="connsiteX3996" fmla="*/ 976807 w 4577754"/>
              <a:gd name="connsiteY3996" fmla="*/ 1109018 h 3307494"/>
              <a:gd name="connsiteX3997" fmla="*/ 961661 w 4577754"/>
              <a:gd name="connsiteY3997" fmla="*/ 1105189 h 3307494"/>
              <a:gd name="connsiteX3998" fmla="*/ 965475 w 4577754"/>
              <a:gd name="connsiteY3998" fmla="*/ 1098767 h 3307494"/>
              <a:gd name="connsiteX3999" fmla="*/ 963136 w 4577754"/>
              <a:gd name="connsiteY3999" fmla="*/ 1089843 h 3307494"/>
              <a:gd name="connsiteX4000" fmla="*/ 976915 w 4577754"/>
              <a:gd name="connsiteY4000" fmla="*/ 1079536 h 3307494"/>
              <a:gd name="connsiteX4001" fmla="*/ 990534 w 4577754"/>
              <a:gd name="connsiteY4001" fmla="*/ 1113435 h 3307494"/>
              <a:gd name="connsiteX4002" fmla="*/ 999974 w 4577754"/>
              <a:gd name="connsiteY4002" fmla="*/ 1119512 h 3307494"/>
              <a:gd name="connsiteX4003" fmla="*/ 1006530 w 4577754"/>
              <a:gd name="connsiteY4003" fmla="*/ 1141476 h 3307494"/>
              <a:gd name="connsiteX4004" fmla="*/ 1005165 w 4577754"/>
              <a:gd name="connsiteY4004" fmla="*/ 1127296 h 3307494"/>
              <a:gd name="connsiteX4005" fmla="*/ 1017460 w 4577754"/>
              <a:gd name="connsiteY4005" fmla="*/ 1132266 h 3307494"/>
              <a:gd name="connsiteX4006" fmla="*/ 1011713 w 4577754"/>
              <a:gd name="connsiteY4006" fmla="*/ 1149243 h 3307494"/>
              <a:gd name="connsiteX4007" fmla="*/ 994188 w 4577754"/>
              <a:gd name="connsiteY4007" fmla="*/ 1151261 h 3307494"/>
              <a:gd name="connsiteX4008" fmla="*/ 1007392 w 4577754"/>
              <a:gd name="connsiteY4008" fmla="*/ 1165693 h 3307494"/>
              <a:gd name="connsiteX4009" fmla="*/ 1015982 w 4577754"/>
              <a:gd name="connsiteY4009" fmla="*/ 1147559 h 3307494"/>
              <a:gd name="connsiteX4010" fmla="*/ 1027315 w 4577754"/>
              <a:gd name="connsiteY4010" fmla="*/ 1157840 h 3307494"/>
              <a:gd name="connsiteX4011" fmla="*/ 1037006 w 4577754"/>
              <a:gd name="connsiteY4011" fmla="*/ 1146646 h 3307494"/>
              <a:gd name="connsiteX4012" fmla="*/ 1047754 w 4577754"/>
              <a:gd name="connsiteY4012" fmla="*/ 1146621 h 3307494"/>
              <a:gd name="connsiteX4013" fmla="*/ 1058939 w 4577754"/>
              <a:gd name="connsiteY4013" fmla="*/ 1136534 h 3307494"/>
              <a:gd name="connsiteX4014" fmla="*/ 1060105 w 4577754"/>
              <a:gd name="connsiteY4014" fmla="*/ 1132833 h 3307494"/>
              <a:gd name="connsiteX4015" fmla="*/ 1063604 w 4577754"/>
              <a:gd name="connsiteY4015" fmla="*/ 1132327 h 3307494"/>
              <a:gd name="connsiteX4016" fmla="*/ 1070137 w 4577754"/>
              <a:gd name="connsiteY4016" fmla="*/ 1126435 h 3307494"/>
              <a:gd name="connsiteX4017" fmla="*/ 1071230 w 4577754"/>
              <a:gd name="connsiteY4017" fmla="*/ 1121196 h 3307494"/>
              <a:gd name="connsiteX4018" fmla="*/ 1076233 w 4577754"/>
              <a:gd name="connsiteY4018" fmla="*/ 1113962 h 3307494"/>
              <a:gd name="connsiteX4019" fmla="*/ 1078070 w 4577754"/>
              <a:gd name="connsiteY4019" fmla="*/ 1119280 h 3307494"/>
              <a:gd name="connsiteX4020" fmla="*/ 1093163 w 4577754"/>
              <a:gd name="connsiteY4020" fmla="*/ 1105668 h 3307494"/>
              <a:gd name="connsiteX4021" fmla="*/ 1085939 w 4577754"/>
              <a:gd name="connsiteY4021" fmla="*/ 1101011 h 3307494"/>
              <a:gd name="connsiteX4022" fmla="*/ 1085664 w 4577754"/>
              <a:gd name="connsiteY4022" fmla="*/ 1101308 h 3307494"/>
              <a:gd name="connsiteX4023" fmla="*/ 1078478 w 4577754"/>
              <a:gd name="connsiteY4023" fmla="*/ 1099356 h 3307494"/>
              <a:gd name="connsiteX4024" fmla="*/ 1083201 w 4577754"/>
              <a:gd name="connsiteY4024" fmla="*/ 1111083 h 3307494"/>
              <a:gd name="connsiteX4025" fmla="*/ 1076724 w 4577754"/>
              <a:gd name="connsiteY4025" fmla="*/ 1105237 h 3307494"/>
              <a:gd name="connsiteX4026" fmla="*/ 1072696 w 4577754"/>
              <a:gd name="connsiteY4026" fmla="*/ 1097786 h 3307494"/>
              <a:gd name="connsiteX4027" fmla="*/ 1030019 w 4577754"/>
              <a:gd name="connsiteY4027" fmla="*/ 1086195 h 3307494"/>
              <a:gd name="connsiteX4028" fmla="*/ 1028379 w 4577754"/>
              <a:gd name="connsiteY4028" fmla="*/ 1084873 h 3307494"/>
              <a:gd name="connsiteX4029" fmla="*/ 1031699 w 4577754"/>
              <a:gd name="connsiteY4029" fmla="*/ 1090750 h 3307494"/>
              <a:gd name="connsiteX4030" fmla="*/ 1034920 w 4577754"/>
              <a:gd name="connsiteY4030" fmla="*/ 1100657 h 3307494"/>
              <a:gd name="connsiteX4031" fmla="*/ 1068505 w 4577754"/>
              <a:gd name="connsiteY4031" fmla="*/ 1111939 h 3307494"/>
              <a:gd name="connsiteX4032" fmla="*/ 1048660 w 4577754"/>
              <a:gd name="connsiteY4032" fmla="*/ 1105078 h 3307494"/>
              <a:gd name="connsiteX4033" fmla="*/ 1052855 w 4577754"/>
              <a:gd name="connsiteY4033" fmla="*/ 1118118 h 3307494"/>
              <a:gd name="connsiteX4034" fmla="*/ 1022009 w 4577754"/>
              <a:gd name="connsiteY4034" fmla="*/ 1135199 h 3307494"/>
              <a:gd name="connsiteX4035" fmla="*/ 1027306 w 4577754"/>
              <a:gd name="connsiteY4035" fmla="*/ 1113492 h 3307494"/>
              <a:gd name="connsiteX4036" fmla="*/ 1017859 w 4577754"/>
              <a:gd name="connsiteY4036" fmla="*/ 1107397 h 3307494"/>
              <a:gd name="connsiteX4037" fmla="*/ 1022642 w 4577754"/>
              <a:gd name="connsiteY4037" fmla="*/ 1095702 h 3307494"/>
              <a:gd name="connsiteX4038" fmla="*/ 1030607 w 4577754"/>
              <a:gd name="connsiteY4038" fmla="*/ 1117103 h 3307494"/>
              <a:gd name="connsiteX4039" fmla="*/ 1045302 w 4577754"/>
              <a:gd name="connsiteY4039" fmla="*/ 1116225 h 3307494"/>
              <a:gd name="connsiteX4040" fmla="*/ 1033964 w 4577754"/>
              <a:gd name="connsiteY4040" fmla="*/ 1105956 h 3307494"/>
              <a:gd name="connsiteX4041" fmla="*/ 1031640 w 4577754"/>
              <a:gd name="connsiteY4041" fmla="*/ 1097068 h 3307494"/>
              <a:gd name="connsiteX4042" fmla="*/ 1021723 w 4577754"/>
              <a:gd name="connsiteY4042" fmla="*/ 1086221 h 3307494"/>
              <a:gd name="connsiteX4043" fmla="*/ 1019474 w 4577754"/>
              <a:gd name="connsiteY4043" fmla="*/ 1077699 h 3307494"/>
              <a:gd name="connsiteX4044" fmla="*/ 1014333 w 4577754"/>
              <a:gd name="connsiteY4044" fmla="*/ 1073557 h 3307494"/>
              <a:gd name="connsiteX4045" fmla="*/ 1014917 w 4577754"/>
              <a:gd name="connsiteY4045" fmla="*/ 1091498 h 3307494"/>
              <a:gd name="connsiteX4046" fmla="*/ 1005561 w 4577754"/>
              <a:gd name="connsiteY4046" fmla="*/ 1102419 h 3307494"/>
              <a:gd name="connsiteX4047" fmla="*/ 1001358 w 4577754"/>
              <a:gd name="connsiteY4047" fmla="*/ 1089383 h 3307494"/>
              <a:gd name="connsiteX4048" fmla="*/ 1000333 w 4577754"/>
              <a:gd name="connsiteY4048" fmla="*/ 1109415 h 3307494"/>
              <a:gd name="connsiteX4049" fmla="*/ 988549 w 4577754"/>
              <a:gd name="connsiteY4049" fmla="*/ 1094426 h 3307494"/>
              <a:gd name="connsiteX4050" fmla="*/ 993375 w 4577754"/>
              <a:gd name="connsiteY4050" fmla="*/ 1067990 h 3307494"/>
              <a:gd name="connsiteX4051" fmla="*/ 1000895 w 4577754"/>
              <a:gd name="connsiteY4051" fmla="*/ 1084649 h 3307494"/>
              <a:gd name="connsiteX4052" fmla="*/ 1002819 w 4577754"/>
              <a:gd name="connsiteY4052" fmla="*/ 1074055 h 3307494"/>
              <a:gd name="connsiteX4053" fmla="*/ 1003726 w 4577754"/>
              <a:gd name="connsiteY4053" fmla="*/ 1083510 h 3307494"/>
              <a:gd name="connsiteX4054" fmla="*/ 1014150 w 4577754"/>
              <a:gd name="connsiteY4054" fmla="*/ 1084328 h 3307494"/>
              <a:gd name="connsiteX4055" fmla="*/ 1009416 w 4577754"/>
              <a:gd name="connsiteY4055" fmla="*/ 1081269 h 3307494"/>
              <a:gd name="connsiteX4056" fmla="*/ 999053 w 4577754"/>
              <a:gd name="connsiteY4056" fmla="*/ 1065723 h 3307494"/>
              <a:gd name="connsiteX4057" fmla="*/ 999328 w 4577754"/>
              <a:gd name="connsiteY4057" fmla="*/ 1061468 h 3307494"/>
              <a:gd name="connsiteX4058" fmla="*/ 987628 w 4577754"/>
              <a:gd name="connsiteY4058" fmla="*/ 1052041 h 3307494"/>
              <a:gd name="connsiteX4059" fmla="*/ 982495 w 4577754"/>
              <a:gd name="connsiteY4059" fmla="*/ 1044153 h 3307494"/>
              <a:gd name="connsiteX4060" fmla="*/ 985012 w 4577754"/>
              <a:gd name="connsiteY4060" fmla="*/ 1051448 h 3307494"/>
              <a:gd name="connsiteX4061" fmla="*/ 988176 w 4577754"/>
              <a:gd name="connsiteY4061" fmla="*/ 1060189 h 3307494"/>
              <a:gd name="connsiteX4062" fmla="*/ 959263 w 4577754"/>
              <a:gd name="connsiteY4062" fmla="*/ 1066671 h 3307494"/>
              <a:gd name="connsiteX4063" fmla="*/ 959780 w 4577754"/>
              <a:gd name="connsiteY4063" fmla="*/ 1056689 h 3307494"/>
              <a:gd name="connsiteX4064" fmla="*/ 956064 w 4577754"/>
              <a:gd name="connsiteY4064" fmla="*/ 1033582 h 3307494"/>
              <a:gd name="connsiteX4065" fmla="*/ 952713 w 4577754"/>
              <a:gd name="connsiteY4065" fmla="*/ 1044746 h 3307494"/>
              <a:gd name="connsiteX4066" fmla="*/ 922832 w 4577754"/>
              <a:gd name="connsiteY4066" fmla="*/ 1056544 h 3307494"/>
              <a:gd name="connsiteX4067" fmla="*/ 913390 w 4577754"/>
              <a:gd name="connsiteY4067" fmla="*/ 1050437 h 3307494"/>
              <a:gd name="connsiteX4068" fmla="*/ 919634 w 4577754"/>
              <a:gd name="connsiteY4068" fmla="*/ 1023413 h 3307494"/>
              <a:gd name="connsiteX4069" fmla="*/ 925332 w 4577754"/>
              <a:gd name="connsiteY4069" fmla="*/ 1021168 h 3307494"/>
              <a:gd name="connsiteX4070" fmla="*/ 933626 w 4577754"/>
              <a:gd name="connsiteY4070" fmla="*/ 1001251 h 3307494"/>
              <a:gd name="connsiteX4071" fmla="*/ 950706 w 4577754"/>
              <a:gd name="connsiteY4071" fmla="*/ 987002 h 3307494"/>
              <a:gd name="connsiteX4072" fmla="*/ 938904 w 4577754"/>
              <a:gd name="connsiteY4072" fmla="*/ 954588 h 3307494"/>
              <a:gd name="connsiteX4073" fmla="*/ 1198763 w 4577754"/>
              <a:gd name="connsiteY4073" fmla="*/ 743037 h 3307494"/>
              <a:gd name="connsiteX4074" fmla="*/ 1374414 w 4577754"/>
              <a:gd name="connsiteY4074" fmla="*/ 568146 h 3307494"/>
              <a:gd name="connsiteX4075" fmla="*/ 932020 w 4577754"/>
              <a:gd name="connsiteY4075" fmla="*/ 925175 h 3307494"/>
              <a:gd name="connsiteX4076" fmla="*/ 1081865 w 4577754"/>
              <a:gd name="connsiteY4076" fmla="*/ 729830 h 3307494"/>
              <a:gd name="connsiteX4077" fmla="*/ 1111641 w 4577754"/>
              <a:gd name="connsiteY4077" fmla="*/ 757366 h 3307494"/>
              <a:gd name="connsiteX4078" fmla="*/ 1418962 w 4577754"/>
              <a:gd name="connsiteY4078" fmla="*/ 443286 h 3307494"/>
              <a:gd name="connsiteX4079" fmla="*/ 1379274 w 4577754"/>
              <a:gd name="connsiteY4079" fmla="*/ 465378 h 3307494"/>
              <a:gd name="connsiteX4080" fmla="*/ 1368999 w 4577754"/>
              <a:gd name="connsiteY4080" fmla="*/ 454122 h 3307494"/>
              <a:gd name="connsiteX4081" fmla="*/ 1086826 w 4577754"/>
              <a:gd name="connsiteY4081" fmla="*/ 725180 h 3307494"/>
              <a:gd name="connsiteX4082" fmla="*/ 1356677 w 4577754"/>
              <a:gd name="connsiteY4082" fmla="*/ 443093 h 3307494"/>
              <a:gd name="connsiteX4083" fmla="*/ 1348477 w 4577754"/>
              <a:gd name="connsiteY4083" fmla="*/ 402305 h 3307494"/>
              <a:gd name="connsiteX4084" fmla="*/ 1334040 w 4577754"/>
              <a:gd name="connsiteY4084" fmla="*/ 387868 h 3307494"/>
              <a:gd name="connsiteX4085" fmla="*/ 1241309 w 4577754"/>
              <a:gd name="connsiteY4085" fmla="*/ 314502 h 3307494"/>
              <a:gd name="connsiteX4086" fmla="*/ 1337368 w 4577754"/>
              <a:gd name="connsiteY4086" fmla="*/ 204006 h 3307494"/>
              <a:gd name="connsiteX4087" fmla="*/ 1414839 w 4577754"/>
              <a:gd name="connsiteY4087" fmla="*/ 126535 h 3307494"/>
              <a:gd name="connsiteX4088" fmla="*/ 1546237 w 4577754"/>
              <a:gd name="connsiteY4088" fmla="*/ 38460 h 3307494"/>
              <a:gd name="connsiteX4089" fmla="*/ 1597178 w 4577754"/>
              <a:gd name="connsiteY4089" fmla="*/ 645 h 3307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</a:cxnLst>
            <a:rect l="l" t="t" r="r" b="b"/>
            <a:pathLst>
              <a:path w="4577754" h="3307494">
                <a:moveTo>
                  <a:pt x="1370365" y="3221469"/>
                </a:moveTo>
                <a:cubicBezTo>
                  <a:pt x="1367853" y="3226943"/>
                  <a:pt x="1361663" y="3231423"/>
                  <a:pt x="1365467" y="3238529"/>
                </a:cubicBezTo>
                <a:cubicBezTo>
                  <a:pt x="1370908" y="3236765"/>
                  <a:pt x="1380196" y="3232435"/>
                  <a:pt x="1370365" y="3221469"/>
                </a:cubicBezTo>
                <a:close/>
                <a:moveTo>
                  <a:pt x="1459080" y="3180147"/>
                </a:moveTo>
                <a:cubicBezTo>
                  <a:pt x="1453656" y="3185140"/>
                  <a:pt x="1445746" y="3182028"/>
                  <a:pt x="1444539" y="3192542"/>
                </a:cubicBezTo>
                <a:cubicBezTo>
                  <a:pt x="1452266" y="3196416"/>
                  <a:pt x="1459836" y="3196774"/>
                  <a:pt x="1467080" y="3190478"/>
                </a:cubicBezTo>
                <a:cubicBezTo>
                  <a:pt x="1464411" y="3187052"/>
                  <a:pt x="1461749" y="3183639"/>
                  <a:pt x="1459080" y="3180147"/>
                </a:cubicBezTo>
                <a:close/>
                <a:moveTo>
                  <a:pt x="1626453" y="3084568"/>
                </a:moveTo>
                <a:cubicBezTo>
                  <a:pt x="1618799" y="3082289"/>
                  <a:pt x="1604572" y="3085872"/>
                  <a:pt x="1608089" y="3095920"/>
                </a:cubicBezTo>
                <a:cubicBezTo>
                  <a:pt x="1614681" y="3099039"/>
                  <a:pt x="1637708" y="3099910"/>
                  <a:pt x="1626453" y="3084568"/>
                </a:cubicBezTo>
                <a:close/>
                <a:moveTo>
                  <a:pt x="1567861" y="3083052"/>
                </a:moveTo>
                <a:cubicBezTo>
                  <a:pt x="1567731" y="3080565"/>
                  <a:pt x="1553233" y="3091154"/>
                  <a:pt x="1560976" y="3097508"/>
                </a:cubicBezTo>
                <a:cubicBezTo>
                  <a:pt x="1563486" y="3092717"/>
                  <a:pt x="1576851" y="3090915"/>
                  <a:pt x="1567861" y="3083052"/>
                </a:cubicBezTo>
                <a:close/>
                <a:moveTo>
                  <a:pt x="1493065" y="3056730"/>
                </a:moveTo>
                <a:cubicBezTo>
                  <a:pt x="1485372" y="3067760"/>
                  <a:pt x="1486167" y="3061471"/>
                  <a:pt x="1476508" y="3066540"/>
                </a:cubicBezTo>
                <a:cubicBezTo>
                  <a:pt x="1483363" y="3074046"/>
                  <a:pt x="1481892" y="3082501"/>
                  <a:pt x="1490576" y="3084611"/>
                </a:cubicBezTo>
                <a:cubicBezTo>
                  <a:pt x="1493124" y="3074125"/>
                  <a:pt x="1501092" y="3075735"/>
                  <a:pt x="1508722" y="3069154"/>
                </a:cubicBezTo>
                <a:cubicBezTo>
                  <a:pt x="1503108" y="3055879"/>
                  <a:pt x="1498992" y="3076733"/>
                  <a:pt x="1493607" y="3069101"/>
                </a:cubicBezTo>
                <a:cubicBezTo>
                  <a:pt x="1488077" y="3063530"/>
                  <a:pt x="1503003" y="3063498"/>
                  <a:pt x="1493065" y="3056730"/>
                </a:cubicBezTo>
                <a:close/>
                <a:moveTo>
                  <a:pt x="1521054" y="3050020"/>
                </a:moveTo>
                <a:cubicBezTo>
                  <a:pt x="1516819" y="3054169"/>
                  <a:pt x="1512592" y="3057863"/>
                  <a:pt x="1508117" y="3056693"/>
                </a:cubicBezTo>
                <a:cubicBezTo>
                  <a:pt x="1517281" y="3073261"/>
                  <a:pt x="1527272" y="3059250"/>
                  <a:pt x="1521054" y="3050020"/>
                </a:cubicBezTo>
                <a:close/>
                <a:moveTo>
                  <a:pt x="1641335" y="2955996"/>
                </a:moveTo>
                <a:cubicBezTo>
                  <a:pt x="1642476" y="2958377"/>
                  <a:pt x="1645221" y="2961133"/>
                  <a:pt x="1643527" y="2962714"/>
                </a:cubicBezTo>
                <a:cubicBezTo>
                  <a:pt x="1632685" y="2963538"/>
                  <a:pt x="1632698" y="2971107"/>
                  <a:pt x="1627182" y="2976682"/>
                </a:cubicBezTo>
                <a:cubicBezTo>
                  <a:pt x="1625179" y="2974088"/>
                  <a:pt x="1623155" y="2971494"/>
                  <a:pt x="1621144" y="2968889"/>
                </a:cubicBezTo>
                <a:cubicBezTo>
                  <a:pt x="1618574" y="2978692"/>
                  <a:pt x="1610369" y="2972326"/>
                  <a:pt x="1602607" y="2976141"/>
                </a:cubicBezTo>
                <a:cubicBezTo>
                  <a:pt x="1617874" y="2981075"/>
                  <a:pt x="1598984" y="2988624"/>
                  <a:pt x="1607012" y="2989576"/>
                </a:cubicBezTo>
                <a:cubicBezTo>
                  <a:pt x="1612595" y="2983259"/>
                  <a:pt x="1614098" y="2973418"/>
                  <a:pt x="1623908" y="2988022"/>
                </a:cubicBezTo>
                <a:cubicBezTo>
                  <a:pt x="1632383" y="2980786"/>
                  <a:pt x="1640855" y="2973551"/>
                  <a:pt x="1649359" y="2966327"/>
                </a:cubicBezTo>
                <a:cubicBezTo>
                  <a:pt x="1643863" y="2962977"/>
                  <a:pt x="1648098" y="2953078"/>
                  <a:pt x="1641335" y="2955996"/>
                </a:cubicBezTo>
                <a:close/>
                <a:moveTo>
                  <a:pt x="1516057" y="2948023"/>
                </a:moveTo>
                <a:cubicBezTo>
                  <a:pt x="1511506" y="2948576"/>
                  <a:pt x="1507777" y="2950942"/>
                  <a:pt x="1507258" y="2954486"/>
                </a:cubicBezTo>
                <a:cubicBezTo>
                  <a:pt x="1519474" y="2966883"/>
                  <a:pt x="1518622" y="2948942"/>
                  <a:pt x="1529793" y="2952444"/>
                </a:cubicBezTo>
                <a:cubicBezTo>
                  <a:pt x="1525983" y="2948733"/>
                  <a:pt x="1520609" y="2947471"/>
                  <a:pt x="1516057" y="2948023"/>
                </a:cubicBezTo>
                <a:close/>
                <a:moveTo>
                  <a:pt x="1657305" y="2933779"/>
                </a:moveTo>
                <a:cubicBezTo>
                  <a:pt x="1653348" y="2940194"/>
                  <a:pt x="1645028" y="2945410"/>
                  <a:pt x="1648801" y="2953933"/>
                </a:cubicBezTo>
                <a:cubicBezTo>
                  <a:pt x="1650912" y="2951399"/>
                  <a:pt x="1662738" y="2966842"/>
                  <a:pt x="1658247" y="2954431"/>
                </a:cubicBezTo>
                <a:cubicBezTo>
                  <a:pt x="1646433" y="2952460"/>
                  <a:pt x="1669423" y="2942619"/>
                  <a:pt x="1657305" y="2933779"/>
                </a:cubicBezTo>
                <a:close/>
                <a:moveTo>
                  <a:pt x="1554858" y="2922456"/>
                </a:moveTo>
                <a:cubicBezTo>
                  <a:pt x="1552288" y="2927223"/>
                  <a:pt x="1540463" y="2929432"/>
                  <a:pt x="1544150" y="2935903"/>
                </a:cubicBezTo>
                <a:cubicBezTo>
                  <a:pt x="1551022" y="2939143"/>
                  <a:pt x="1562978" y="2933485"/>
                  <a:pt x="1554858" y="2922456"/>
                </a:cubicBezTo>
                <a:close/>
                <a:moveTo>
                  <a:pt x="1571400" y="2912623"/>
                </a:moveTo>
                <a:cubicBezTo>
                  <a:pt x="1567613" y="2912287"/>
                  <a:pt x="1563892" y="2913383"/>
                  <a:pt x="1560300" y="2917799"/>
                </a:cubicBezTo>
                <a:cubicBezTo>
                  <a:pt x="1564375" y="2924301"/>
                  <a:pt x="1568279" y="2927446"/>
                  <a:pt x="1572132" y="2929150"/>
                </a:cubicBezTo>
                <a:cubicBezTo>
                  <a:pt x="1576535" y="2924901"/>
                  <a:pt x="1576272" y="2919366"/>
                  <a:pt x="1571400" y="2912623"/>
                </a:cubicBezTo>
                <a:close/>
                <a:moveTo>
                  <a:pt x="1711791" y="2907943"/>
                </a:moveTo>
                <a:cubicBezTo>
                  <a:pt x="1708284" y="2906862"/>
                  <a:pt x="1704850" y="2907406"/>
                  <a:pt x="1701457" y="2908956"/>
                </a:cubicBezTo>
                <a:cubicBezTo>
                  <a:pt x="1703416" y="2914938"/>
                  <a:pt x="1701492" y="2919852"/>
                  <a:pt x="1709874" y="2927557"/>
                </a:cubicBezTo>
                <a:cubicBezTo>
                  <a:pt x="1714111" y="2923939"/>
                  <a:pt x="1718341" y="2920344"/>
                  <a:pt x="1722568" y="2916682"/>
                </a:cubicBezTo>
                <a:cubicBezTo>
                  <a:pt x="1718880" y="2911731"/>
                  <a:pt x="1715299" y="2909025"/>
                  <a:pt x="1711791" y="2907943"/>
                </a:cubicBezTo>
                <a:close/>
                <a:moveTo>
                  <a:pt x="1934634" y="2889946"/>
                </a:moveTo>
                <a:cubicBezTo>
                  <a:pt x="1933384" y="2890097"/>
                  <a:pt x="1932172" y="2891045"/>
                  <a:pt x="1931026" y="2893410"/>
                </a:cubicBezTo>
                <a:cubicBezTo>
                  <a:pt x="1935278" y="2900819"/>
                  <a:pt x="1948806" y="2902543"/>
                  <a:pt x="1946106" y="2893387"/>
                </a:cubicBezTo>
                <a:cubicBezTo>
                  <a:pt x="1942475" y="2896218"/>
                  <a:pt x="1938385" y="2889494"/>
                  <a:pt x="1934634" y="2889946"/>
                </a:cubicBezTo>
                <a:close/>
                <a:moveTo>
                  <a:pt x="1760730" y="2884132"/>
                </a:moveTo>
                <a:cubicBezTo>
                  <a:pt x="1746007" y="2891320"/>
                  <a:pt x="1726584" y="2898790"/>
                  <a:pt x="1706543" y="2896052"/>
                </a:cubicBezTo>
                <a:cubicBezTo>
                  <a:pt x="1715186" y="2912368"/>
                  <a:pt x="1722448" y="2897767"/>
                  <a:pt x="1726197" y="2913620"/>
                </a:cubicBezTo>
                <a:cubicBezTo>
                  <a:pt x="1730101" y="2898183"/>
                  <a:pt x="1757336" y="2902106"/>
                  <a:pt x="1760730" y="2884132"/>
                </a:cubicBezTo>
                <a:close/>
                <a:moveTo>
                  <a:pt x="1621367" y="2870649"/>
                </a:moveTo>
                <a:cubicBezTo>
                  <a:pt x="1618239" y="2870505"/>
                  <a:pt x="1615134" y="2870837"/>
                  <a:pt x="1609146" y="2871802"/>
                </a:cubicBezTo>
                <a:cubicBezTo>
                  <a:pt x="1609797" y="2892377"/>
                  <a:pt x="1578139" y="2893480"/>
                  <a:pt x="1576841" y="2907998"/>
                </a:cubicBezTo>
                <a:cubicBezTo>
                  <a:pt x="1587504" y="2912452"/>
                  <a:pt x="1585613" y="2898860"/>
                  <a:pt x="1595769" y="2908986"/>
                </a:cubicBezTo>
                <a:cubicBezTo>
                  <a:pt x="1602749" y="2896158"/>
                  <a:pt x="1624162" y="2898536"/>
                  <a:pt x="1622634" y="2877479"/>
                </a:cubicBezTo>
                <a:cubicBezTo>
                  <a:pt x="1627923" y="2881587"/>
                  <a:pt x="1639597" y="2881613"/>
                  <a:pt x="1633721" y="2872344"/>
                </a:cubicBezTo>
                <a:cubicBezTo>
                  <a:pt x="1627644" y="2871410"/>
                  <a:pt x="1624494" y="2870792"/>
                  <a:pt x="1621367" y="2870649"/>
                </a:cubicBezTo>
                <a:close/>
                <a:moveTo>
                  <a:pt x="1771227" y="2866560"/>
                </a:moveTo>
                <a:cubicBezTo>
                  <a:pt x="1765152" y="2875963"/>
                  <a:pt x="1766787" y="2871036"/>
                  <a:pt x="1758321" y="2873312"/>
                </a:cubicBezTo>
                <a:cubicBezTo>
                  <a:pt x="1762275" y="2882091"/>
                  <a:pt x="1780064" y="2875976"/>
                  <a:pt x="1771227" y="2866560"/>
                </a:cubicBezTo>
                <a:close/>
                <a:moveTo>
                  <a:pt x="1608589" y="2859410"/>
                </a:moveTo>
                <a:cubicBezTo>
                  <a:pt x="1605029" y="2858715"/>
                  <a:pt x="1587273" y="2865656"/>
                  <a:pt x="1596052" y="2874397"/>
                </a:cubicBezTo>
                <a:cubicBezTo>
                  <a:pt x="1600931" y="2865361"/>
                  <a:pt x="1614736" y="2871431"/>
                  <a:pt x="1608589" y="2859410"/>
                </a:cubicBezTo>
                <a:close/>
                <a:moveTo>
                  <a:pt x="1633593" y="2831966"/>
                </a:moveTo>
                <a:cubicBezTo>
                  <a:pt x="1633144" y="2831581"/>
                  <a:pt x="1633170" y="2831905"/>
                  <a:pt x="1633860" y="2833601"/>
                </a:cubicBezTo>
                <a:cubicBezTo>
                  <a:pt x="1631490" y="2835702"/>
                  <a:pt x="1635698" y="2839534"/>
                  <a:pt x="1634214" y="2841881"/>
                </a:cubicBezTo>
                <a:cubicBezTo>
                  <a:pt x="1632353" y="2844059"/>
                  <a:pt x="1628721" y="2845809"/>
                  <a:pt x="1630768" y="2849087"/>
                </a:cubicBezTo>
                <a:cubicBezTo>
                  <a:pt x="1633866" y="2844302"/>
                  <a:pt x="1644965" y="2846023"/>
                  <a:pt x="1645480" y="2840827"/>
                </a:cubicBezTo>
                <a:cubicBezTo>
                  <a:pt x="1634603" y="2840729"/>
                  <a:pt x="1656144" y="2835522"/>
                  <a:pt x="1645291" y="2836670"/>
                </a:cubicBezTo>
                <a:cubicBezTo>
                  <a:pt x="1640550" y="2840660"/>
                  <a:pt x="1634938" y="2833122"/>
                  <a:pt x="1633593" y="2831966"/>
                </a:cubicBezTo>
                <a:close/>
                <a:moveTo>
                  <a:pt x="1744989" y="2828915"/>
                </a:moveTo>
                <a:cubicBezTo>
                  <a:pt x="1741908" y="2828005"/>
                  <a:pt x="1731742" y="2835672"/>
                  <a:pt x="1738088" y="2843349"/>
                </a:cubicBezTo>
                <a:cubicBezTo>
                  <a:pt x="1743732" y="2839449"/>
                  <a:pt x="1746806" y="2834847"/>
                  <a:pt x="1744989" y="2828915"/>
                </a:cubicBezTo>
                <a:close/>
                <a:moveTo>
                  <a:pt x="1482443" y="2825393"/>
                </a:moveTo>
                <a:cubicBezTo>
                  <a:pt x="1478878" y="2829791"/>
                  <a:pt x="1475189" y="2830932"/>
                  <a:pt x="1471371" y="2830550"/>
                </a:cubicBezTo>
                <a:cubicBezTo>
                  <a:pt x="1481332" y="2837289"/>
                  <a:pt x="1466423" y="2837407"/>
                  <a:pt x="1471960" y="2842956"/>
                </a:cubicBezTo>
                <a:cubicBezTo>
                  <a:pt x="1478931" y="2844381"/>
                  <a:pt x="1496836" y="2839613"/>
                  <a:pt x="1482443" y="2825393"/>
                </a:cubicBezTo>
                <a:close/>
                <a:moveTo>
                  <a:pt x="1616007" y="2809453"/>
                </a:moveTo>
                <a:cubicBezTo>
                  <a:pt x="1614785" y="2808639"/>
                  <a:pt x="1613370" y="2809540"/>
                  <a:pt x="1612169" y="2813482"/>
                </a:cubicBezTo>
                <a:cubicBezTo>
                  <a:pt x="1614040" y="2812875"/>
                  <a:pt x="1615947" y="2813839"/>
                  <a:pt x="1618001" y="2817096"/>
                </a:cubicBezTo>
                <a:cubicBezTo>
                  <a:pt x="1616424" y="2820739"/>
                  <a:pt x="1606255" y="2822092"/>
                  <a:pt x="1610904" y="2827394"/>
                </a:cubicBezTo>
                <a:cubicBezTo>
                  <a:pt x="1621621" y="2829786"/>
                  <a:pt x="1619676" y="2811897"/>
                  <a:pt x="1616007" y="2809453"/>
                </a:cubicBezTo>
                <a:close/>
                <a:moveTo>
                  <a:pt x="1589127" y="2806192"/>
                </a:moveTo>
                <a:cubicBezTo>
                  <a:pt x="1588129" y="2806434"/>
                  <a:pt x="1587036" y="2807661"/>
                  <a:pt x="1585571" y="2810377"/>
                </a:cubicBezTo>
                <a:cubicBezTo>
                  <a:pt x="1587973" y="2808388"/>
                  <a:pt x="1593457" y="2815570"/>
                  <a:pt x="1591608" y="2818138"/>
                </a:cubicBezTo>
                <a:cubicBezTo>
                  <a:pt x="1589553" y="2815532"/>
                  <a:pt x="1585909" y="2817606"/>
                  <a:pt x="1587965" y="2821209"/>
                </a:cubicBezTo>
                <a:cubicBezTo>
                  <a:pt x="1593087" y="2822808"/>
                  <a:pt x="1597773" y="2815453"/>
                  <a:pt x="1602896" y="2817086"/>
                </a:cubicBezTo>
                <a:cubicBezTo>
                  <a:pt x="1594242" y="2813619"/>
                  <a:pt x="1592119" y="2805468"/>
                  <a:pt x="1589127" y="2806192"/>
                </a:cubicBezTo>
                <a:close/>
                <a:moveTo>
                  <a:pt x="1444929" y="2788759"/>
                </a:moveTo>
                <a:cubicBezTo>
                  <a:pt x="1448829" y="2804891"/>
                  <a:pt x="1440159" y="2797021"/>
                  <a:pt x="1430564" y="2805288"/>
                </a:cubicBezTo>
                <a:cubicBezTo>
                  <a:pt x="1439094" y="2814202"/>
                  <a:pt x="1442553" y="2815216"/>
                  <a:pt x="1442794" y="2824887"/>
                </a:cubicBezTo>
                <a:cubicBezTo>
                  <a:pt x="1453910" y="2829491"/>
                  <a:pt x="1463308" y="2802977"/>
                  <a:pt x="1470829" y="2818180"/>
                </a:cubicBezTo>
                <a:cubicBezTo>
                  <a:pt x="1483832" y="2806657"/>
                  <a:pt x="1456305" y="2787397"/>
                  <a:pt x="1444929" y="2788759"/>
                </a:cubicBezTo>
                <a:close/>
                <a:moveTo>
                  <a:pt x="1788689" y="2752998"/>
                </a:moveTo>
                <a:cubicBezTo>
                  <a:pt x="1777655" y="2759143"/>
                  <a:pt x="1753678" y="2771731"/>
                  <a:pt x="1766022" y="2793795"/>
                </a:cubicBezTo>
                <a:cubicBezTo>
                  <a:pt x="1774520" y="2790913"/>
                  <a:pt x="1779044" y="2782923"/>
                  <a:pt x="1793635" y="2778805"/>
                </a:cubicBezTo>
                <a:cubicBezTo>
                  <a:pt x="1791951" y="2770172"/>
                  <a:pt x="1797913" y="2763655"/>
                  <a:pt x="1788689" y="2752998"/>
                </a:cubicBezTo>
                <a:close/>
                <a:moveTo>
                  <a:pt x="1798938" y="2750020"/>
                </a:moveTo>
                <a:cubicBezTo>
                  <a:pt x="1796001" y="2747772"/>
                  <a:pt x="1793134" y="2747116"/>
                  <a:pt x="1790494" y="2751457"/>
                </a:cubicBezTo>
                <a:cubicBezTo>
                  <a:pt x="1793179" y="2754905"/>
                  <a:pt x="1795856" y="2758341"/>
                  <a:pt x="1798510" y="2761777"/>
                </a:cubicBezTo>
                <a:cubicBezTo>
                  <a:pt x="1801518" y="2758849"/>
                  <a:pt x="1804619" y="2757519"/>
                  <a:pt x="1807796" y="2758130"/>
                </a:cubicBezTo>
                <a:cubicBezTo>
                  <a:pt x="1804881" y="2756106"/>
                  <a:pt x="1801875" y="2752268"/>
                  <a:pt x="1798938" y="2750020"/>
                </a:cubicBezTo>
                <a:close/>
                <a:moveTo>
                  <a:pt x="1735334" y="2639368"/>
                </a:moveTo>
                <a:cubicBezTo>
                  <a:pt x="1733268" y="2638490"/>
                  <a:pt x="1730951" y="2638761"/>
                  <a:pt x="1728824" y="2640970"/>
                </a:cubicBezTo>
                <a:cubicBezTo>
                  <a:pt x="1727823" y="2645441"/>
                  <a:pt x="1729988" y="2650781"/>
                  <a:pt x="1735229" y="2656967"/>
                </a:cubicBezTo>
                <a:cubicBezTo>
                  <a:pt x="1745473" y="2654975"/>
                  <a:pt x="1741533" y="2642002"/>
                  <a:pt x="1735334" y="2639368"/>
                </a:cubicBezTo>
                <a:close/>
                <a:moveTo>
                  <a:pt x="1505701" y="2629618"/>
                </a:moveTo>
                <a:lnTo>
                  <a:pt x="1505968" y="2629962"/>
                </a:lnTo>
                <a:lnTo>
                  <a:pt x="1505377" y="2630052"/>
                </a:lnTo>
                <a:close/>
                <a:moveTo>
                  <a:pt x="1484373" y="2617757"/>
                </a:moveTo>
                <a:cubicBezTo>
                  <a:pt x="1484065" y="2626165"/>
                  <a:pt x="1486898" y="2630584"/>
                  <a:pt x="1491242" y="2632194"/>
                </a:cubicBezTo>
                <a:lnTo>
                  <a:pt x="1505377" y="2630052"/>
                </a:lnTo>
                <a:lnTo>
                  <a:pt x="1501254" y="2635557"/>
                </a:lnTo>
                <a:cubicBezTo>
                  <a:pt x="1500789" y="2637816"/>
                  <a:pt x="1500329" y="2640077"/>
                  <a:pt x="1496836" y="2641514"/>
                </a:cubicBezTo>
                <a:cubicBezTo>
                  <a:pt x="1491005" y="2638399"/>
                  <a:pt x="1485004" y="2630879"/>
                  <a:pt x="1479722" y="2638932"/>
                </a:cubicBezTo>
                <a:cubicBezTo>
                  <a:pt x="1478917" y="2633925"/>
                  <a:pt x="1474113" y="2627932"/>
                  <a:pt x="1473339" y="2622936"/>
                </a:cubicBezTo>
                <a:cubicBezTo>
                  <a:pt x="1477089" y="2623282"/>
                  <a:pt x="1480807" y="2622152"/>
                  <a:pt x="1484373" y="2617757"/>
                </a:cubicBezTo>
                <a:close/>
                <a:moveTo>
                  <a:pt x="1831814" y="2609155"/>
                </a:moveTo>
                <a:cubicBezTo>
                  <a:pt x="1828554" y="2610916"/>
                  <a:pt x="1826759" y="2614913"/>
                  <a:pt x="1829754" y="2619225"/>
                </a:cubicBezTo>
                <a:cubicBezTo>
                  <a:pt x="1834214" y="2620373"/>
                  <a:pt x="1838456" y="2616668"/>
                  <a:pt x="1842661" y="2612507"/>
                </a:cubicBezTo>
                <a:cubicBezTo>
                  <a:pt x="1839798" y="2607870"/>
                  <a:pt x="1835073" y="2607394"/>
                  <a:pt x="1831814" y="2609155"/>
                </a:cubicBezTo>
                <a:close/>
                <a:moveTo>
                  <a:pt x="1817907" y="2607852"/>
                </a:moveTo>
                <a:cubicBezTo>
                  <a:pt x="1813881" y="2615379"/>
                  <a:pt x="1801879" y="2620536"/>
                  <a:pt x="1807191" y="2621289"/>
                </a:cubicBezTo>
                <a:cubicBezTo>
                  <a:pt x="1813016" y="2621784"/>
                  <a:pt x="1828448" y="2620584"/>
                  <a:pt x="1817907" y="2607852"/>
                </a:cubicBezTo>
                <a:close/>
                <a:moveTo>
                  <a:pt x="1551355" y="2599177"/>
                </a:moveTo>
                <a:cubicBezTo>
                  <a:pt x="1540950" y="2608026"/>
                  <a:pt x="1541996" y="2611885"/>
                  <a:pt x="1531194" y="2612115"/>
                </a:cubicBezTo>
                <a:cubicBezTo>
                  <a:pt x="1533343" y="2616069"/>
                  <a:pt x="1532444" y="2619256"/>
                  <a:pt x="1537425" y="2623979"/>
                </a:cubicBezTo>
                <a:cubicBezTo>
                  <a:pt x="1546881" y="2619299"/>
                  <a:pt x="1545339" y="2613794"/>
                  <a:pt x="1556339" y="2625008"/>
                </a:cubicBezTo>
                <a:cubicBezTo>
                  <a:pt x="1558677" y="2616646"/>
                  <a:pt x="1565345" y="2622170"/>
                  <a:pt x="1561396" y="2612092"/>
                </a:cubicBezTo>
                <a:cubicBezTo>
                  <a:pt x="1547428" y="2607251"/>
                  <a:pt x="1551504" y="2609960"/>
                  <a:pt x="1551355" y="2599177"/>
                </a:cubicBezTo>
                <a:close/>
                <a:moveTo>
                  <a:pt x="1536901" y="2592044"/>
                </a:moveTo>
                <a:cubicBezTo>
                  <a:pt x="1534069" y="2591928"/>
                  <a:pt x="1531327" y="2593939"/>
                  <a:pt x="1528642" y="2597140"/>
                </a:cubicBezTo>
                <a:cubicBezTo>
                  <a:pt x="1531461" y="2600627"/>
                  <a:pt x="1532155" y="2603518"/>
                  <a:pt x="1532834" y="2606418"/>
                </a:cubicBezTo>
                <a:cubicBezTo>
                  <a:pt x="1537031" y="2602247"/>
                  <a:pt x="1541296" y="2598576"/>
                  <a:pt x="1545704" y="2599710"/>
                </a:cubicBezTo>
                <a:cubicBezTo>
                  <a:pt x="1542656" y="2594403"/>
                  <a:pt x="1539733" y="2592160"/>
                  <a:pt x="1536901" y="2592044"/>
                </a:cubicBezTo>
                <a:close/>
                <a:moveTo>
                  <a:pt x="1560100" y="2583193"/>
                </a:moveTo>
                <a:cubicBezTo>
                  <a:pt x="1554007" y="2587722"/>
                  <a:pt x="1547564" y="2584135"/>
                  <a:pt x="1541524" y="2590388"/>
                </a:cubicBezTo>
                <a:cubicBezTo>
                  <a:pt x="1548509" y="2605134"/>
                  <a:pt x="1553814" y="2583901"/>
                  <a:pt x="1560665" y="2595564"/>
                </a:cubicBezTo>
                <a:cubicBezTo>
                  <a:pt x="1555122" y="2594141"/>
                  <a:pt x="1550640" y="2597747"/>
                  <a:pt x="1559235" y="2605387"/>
                </a:cubicBezTo>
                <a:cubicBezTo>
                  <a:pt x="1563646" y="2595896"/>
                  <a:pt x="1569692" y="2598665"/>
                  <a:pt x="1571756" y="2590376"/>
                </a:cubicBezTo>
                <a:cubicBezTo>
                  <a:pt x="1576223" y="2592217"/>
                  <a:pt x="1580927" y="2598529"/>
                  <a:pt x="1585222" y="2596084"/>
                </a:cubicBezTo>
                <a:cubicBezTo>
                  <a:pt x="1582754" y="2582379"/>
                  <a:pt x="1568206" y="2590474"/>
                  <a:pt x="1560477" y="2591441"/>
                </a:cubicBezTo>
                <a:cubicBezTo>
                  <a:pt x="1557836" y="2587995"/>
                  <a:pt x="1561807" y="2586357"/>
                  <a:pt x="1560100" y="2583193"/>
                </a:cubicBezTo>
                <a:close/>
                <a:moveTo>
                  <a:pt x="1876287" y="2571714"/>
                </a:moveTo>
                <a:cubicBezTo>
                  <a:pt x="1869941" y="2568850"/>
                  <a:pt x="1864643" y="2576092"/>
                  <a:pt x="1869534" y="2581012"/>
                </a:cubicBezTo>
                <a:cubicBezTo>
                  <a:pt x="1873636" y="2574280"/>
                  <a:pt x="1878660" y="2587981"/>
                  <a:pt x="1882643" y="2578406"/>
                </a:cubicBezTo>
                <a:cubicBezTo>
                  <a:pt x="1880634" y="2574746"/>
                  <a:pt x="1878402" y="2572668"/>
                  <a:pt x="1876287" y="2571714"/>
                </a:cubicBezTo>
                <a:close/>
                <a:moveTo>
                  <a:pt x="1551417" y="2569157"/>
                </a:moveTo>
                <a:cubicBezTo>
                  <a:pt x="1549037" y="2568691"/>
                  <a:pt x="1546692" y="2568967"/>
                  <a:pt x="1544421" y="2570767"/>
                </a:cubicBezTo>
                <a:cubicBezTo>
                  <a:pt x="1542818" y="2573098"/>
                  <a:pt x="1543834" y="2576079"/>
                  <a:pt x="1544821" y="2579049"/>
                </a:cubicBezTo>
                <a:cubicBezTo>
                  <a:pt x="1557236" y="2567087"/>
                  <a:pt x="1560213" y="2584227"/>
                  <a:pt x="1571374" y="2582150"/>
                </a:cubicBezTo>
                <a:cubicBezTo>
                  <a:pt x="1568096" y="2577852"/>
                  <a:pt x="1575267" y="2576394"/>
                  <a:pt x="1572794" y="2572284"/>
                </a:cubicBezTo>
                <a:cubicBezTo>
                  <a:pt x="1566020" y="2578626"/>
                  <a:pt x="1558558" y="2570553"/>
                  <a:pt x="1551417" y="2569157"/>
                </a:cubicBezTo>
                <a:close/>
                <a:moveTo>
                  <a:pt x="1863113" y="2564960"/>
                </a:moveTo>
                <a:cubicBezTo>
                  <a:pt x="1857296" y="2569545"/>
                  <a:pt x="1853958" y="2574731"/>
                  <a:pt x="1854452" y="2581002"/>
                </a:cubicBezTo>
                <a:cubicBezTo>
                  <a:pt x="1862556" y="2582966"/>
                  <a:pt x="1863245" y="2571399"/>
                  <a:pt x="1863113" y="2564960"/>
                </a:cubicBezTo>
                <a:close/>
                <a:moveTo>
                  <a:pt x="1753624" y="2564014"/>
                </a:moveTo>
                <a:cubicBezTo>
                  <a:pt x="1746704" y="2572825"/>
                  <a:pt x="1743684" y="2602838"/>
                  <a:pt x="1726751" y="2595510"/>
                </a:cubicBezTo>
                <a:cubicBezTo>
                  <a:pt x="1733797" y="2590515"/>
                  <a:pt x="1738701" y="2574398"/>
                  <a:pt x="1733259" y="2572806"/>
                </a:cubicBezTo>
                <a:cubicBezTo>
                  <a:pt x="1732485" y="2576636"/>
                  <a:pt x="1727654" y="2581516"/>
                  <a:pt x="1720532" y="2583605"/>
                </a:cubicBezTo>
                <a:cubicBezTo>
                  <a:pt x="1724472" y="2607502"/>
                  <a:pt x="1712180" y="2615753"/>
                  <a:pt x="1717377" y="2637880"/>
                </a:cubicBezTo>
                <a:cubicBezTo>
                  <a:pt x="1725765" y="2638664"/>
                  <a:pt x="1730894" y="2624918"/>
                  <a:pt x="1727708" y="2616184"/>
                </a:cubicBezTo>
                <a:cubicBezTo>
                  <a:pt x="1735131" y="2613221"/>
                  <a:pt x="1742484" y="2609442"/>
                  <a:pt x="1750084" y="2609997"/>
                </a:cubicBezTo>
                <a:cubicBezTo>
                  <a:pt x="1738273" y="2595290"/>
                  <a:pt x="1760411" y="2588171"/>
                  <a:pt x="1755799" y="2570741"/>
                </a:cubicBezTo>
                <a:cubicBezTo>
                  <a:pt x="1753574" y="2575999"/>
                  <a:pt x="1769224" y="2585121"/>
                  <a:pt x="1765471" y="2575387"/>
                </a:cubicBezTo>
                <a:cubicBezTo>
                  <a:pt x="1761592" y="2574732"/>
                  <a:pt x="1761150" y="2571050"/>
                  <a:pt x="1753624" y="2564014"/>
                </a:cubicBezTo>
                <a:close/>
                <a:moveTo>
                  <a:pt x="1766804" y="2560194"/>
                </a:moveTo>
                <a:cubicBezTo>
                  <a:pt x="1764499" y="2560112"/>
                  <a:pt x="1761834" y="2561008"/>
                  <a:pt x="1759275" y="2563482"/>
                </a:cubicBezTo>
                <a:cubicBezTo>
                  <a:pt x="1761270" y="2566065"/>
                  <a:pt x="1763273" y="2568658"/>
                  <a:pt x="1765282" y="2571230"/>
                </a:cubicBezTo>
                <a:cubicBezTo>
                  <a:pt x="1777400" y="2569503"/>
                  <a:pt x="1773720" y="2560443"/>
                  <a:pt x="1766804" y="2560194"/>
                </a:cubicBezTo>
                <a:close/>
                <a:moveTo>
                  <a:pt x="1617529" y="2559920"/>
                </a:moveTo>
                <a:cubicBezTo>
                  <a:pt x="1608796" y="2562899"/>
                  <a:pt x="1584645" y="2569244"/>
                  <a:pt x="1588449" y="2584709"/>
                </a:cubicBezTo>
                <a:cubicBezTo>
                  <a:pt x="1599813" y="2572201"/>
                  <a:pt x="1622605" y="2580350"/>
                  <a:pt x="1617529" y="2559920"/>
                </a:cubicBezTo>
                <a:close/>
                <a:moveTo>
                  <a:pt x="1877864" y="2556722"/>
                </a:moveTo>
                <a:cubicBezTo>
                  <a:pt x="1874739" y="2558053"/>
                  <a:pt x="1857821" y="2554385"/>
                  <a:pt x="1866967" y="2566046"/>
                </a:cubicBezTo>
                <a:cubicBezTo>
                  <a:pt x="1873514" y="2558191"/>
                  <a:pt x="1881138" y="2573604"/>
                  <a:pt x="1888070" y="2573760"/>
                </a:cubicBezTo>
                <a:cubicBezTo>
                  <a:pt x="1883301" y="2567727"/>
                  <a:pt x="1885299" y="2563507"/>
                  <a:pt x="1877864" y="2556722"/>
                </a:cubicBezTo>
                <a:close/>
                <a:moveTo>
                  <a:pt x="1709368" y="2545925"/>
                </a:moveTo>
                <a:cubicBezTo>
                  <a:pt x="1695072" y="2541295"/>
                  <a:pt x="1671959" y="2562242"/>
                  <a:pt x="1687769" y="2568641"/>
                </a:cubicBezTo>
                <a:cubicBezTo>
                  <a:pt x="1684317" y="2575186"/>
                  <a:pt x="1680236" y="2569021"/>
                  <a:pt x="1676701" y="2573862"/>
                </a:cubicBezTo>
                <a:cubicBezTo>
                  <a:pt x="1678728" y="2578450"/>
                  <a:pt x="1679045" y="2582634"/>
                  <a:pt x="1681096" y="2587255"/>
                </a:cubicBezTo>
                <a:cubicBezTo>
                  <a:pt x="1693101" y="2580301"/>
                  <a:pt x="1687740" y="2568661"/>
                  <a:pt x="1693046" y="2559927"/>
                </a:cubicBezTo>
                <a:cubicBezTo>
                  <a:pt x="1698805" y="2572352"/>
                  <a:pt x="1692777" y="2581607"/>
                  <a:pt x="1690715" y="2591919"/>
                </a:cubicBezTo>
                <a:cubicBezTo>
                  <a:pt x="1697431" y="2587289"/>
                  <a:pt x="1705061" y="2602432"/>
                  <a:pt x="1711849" y="2599645"/>
                </a:cubicBezTo>
                <a:cubicBezTo>
                  <a:pt x="1710883" y="2590862"/>
                  <a:pt x="1721805" y="2586456"/>
                  <a:pt x="1718153" y="2572795"/>
                </a:cubicBezTo>
                <a:cubicBezTo>
                  <a:pt x="1721007" y="2573998"/>
                  <a:pt x="1732912" y="2573613"/>
                  <a:pt x="1729254" y="2567618"/>
                </a:cubicBezTo>
                <a:cubicBezTo>
                  <a:pt x="1722975" y="2572626"/>
                  <a:pt x="1724356" y="2561989"/>
                  <a:pt x="1715797" y="2561922"/>
                </a:cubicBezTo>
                <a:cubicBezTo>
                  <a:pt x="1711410" y="2563150"/>
                  <a:pt x="1707522" y="2574138"/>
                  <a:pt x="1702867" y="2568639"/>
                </a:cubicBezTo>
                <a:cubicBezTo>
                  <a:pt x="1705839" y="2566069"/>
                  <a:pt x="1698311" y="2560612"/>
                  <a:pt x="1700502" y="2557821"/>
                </a:cubicBezTo>
                <a:cubicBezTo>
                  <a:pt x="1705246" y="2552038"/>
                  <a:pt x="1715014" y="2556698"/>
                  <a:pt x="1709368" y="2545925"/>
                </a:cubicBezTo>
                <a:close/>
                <a:moveTo>
                  <a:pt x="1775402" y="2545377"/>
                </a:moveTo>
                <a:cubicBezTo>
                  <a:pt x="1763241" y="2547820"/>
                  <a:pt x="1781592" y="2567375"/>
                  <a:pt x="1785647" y="2562438"/>
                </a:cubicBezTo>
                <a:cubicBezTo>
                  <a:pt x="1785930" y="2555509"/>
                  <a:pt x="1775220" y="2554595"/>
                  <a:pt x="1775402" y="2545377"/>
                </a:cubicBezTo>
                <a:close/>
                <a:moveTo>
                  <a:pt x="1628041" y="2542370"/>
                </a:moveTo>
                <a:cubicBezTo>
                  <a:pt x="1632127" y="2556312"/>
                  <a:pt x="1612968" y="2542936"/>
                  <a:pt x="1621337" y="2560939"/>
                </a:cubicBezTo>
                <a:cubicBezTo>
                  <a:pt x="1626571" y="2559219"/>
                  <a:pt x="1621455" y="2548739"/>
                  <a:pt x="1628803" y="2558877"/>
                </a:cubicBezTo>
                <a:cubicBezTo>
                  <a:pt x="1633278" y="2555790"/>
                  <a:pt x="1632629" y="2541118"/>
                  <a:pt x="1628041" y="2542370"/>
                </a:cubicBezTo>
                <a:close/>
                <a:moveTo>
                  <a:pt x="1914778" y="2538141"/>
                </a:moveTo>
                <a:cubicBezTo>
                  <a:pt x="1912131" y="2543542"/>
                  <a:pt x="1896970" y="2545567"/>
                  <a:pt x="1906064" y="2554137"/>
                </a:cubicBezTo>
                <a:cubicBezTo>
                  <a:pt x="1911744" y="2552407"/>
                  <a:pt x="1924705" y="2549089"/>
                  <a:pt x="1914778" y="2538141"/>
                </a:cubicBezTo>
                <a:close/>
                <a:moveTo>
                  <a:pt x="1765406" y="2532497"/>
                </a:moveTo>
                <a:cubicBezTo>
                  <a:pt x="1754584" y="2527226"/>
                  <a:pt x="1745100" y="2563688"/>
                  <a:pt x="1730691" y="2557808"/>
                </a:cubicBezTo>
                <a:cubicBezTo>
                  <a:pt x="1735995" y="2564981"/>
                  <a:pt x="1737745" y="2560437"/>
                  <a:pt x="1738714" y="2568139"/>
                </a:cubicBezTo>
                <a:cubicBezTo>
                  <a:pt x="1740833" y="2554428"/>
                  <a:pt x="1765053" y="2551509"/>
                  <a:pt x="1765406" y="2532497"/>
                </a:cubicBezTo>
                <a:close/>
                <a:moveTo>
                  <a:pt x="1648233" y="2529477"/>
                </a:moveTo>
                <a:cubicBezTo>
                  <a:pt x="1640963" y="2528992"/>
                  <a:pt x="1636481" y="2542887"/>
                  <a:pt x="1637887" y="2551149"/>
                </a:cubicBezTo>
                <a:cubicBezTo>
                  <a:pt x="1642898" y="2541524"/>
                  <a:pt x="1655475" y="2547202"/>
                  <a:pt x="1648233" y="2529477"/>
                </a:cubicBezTo>
                <a:close/>
                <a:moveTo>
                  <a:pt x="1955319" y="2516434"/>
                </a:moveTo>
                <a:cubicBezTo>
                  <a:pt x="1952756" y="2521178"/>
                  <a:pt x="1939398" y="2522991"/>
                  <a:pt x="1948389" y="2530888"/>
                </a:cubicBezTo>
                <a:cubicBezTo>
                  <a:pt x="1954088" y="2529025"/>
                  <a:pt x="1964509" y="2526948"/>
                  <a:pt x="1955319" y="2516434"/>
                </a:cubicBezTo>
                <a:close/>
                <a:moveTo>
                  <a:pt x="1780960" y="2502010"/>
                </a:moveTo>
                <a:cubicBezTo>
                  <a:pt x="1778405" y="2506084"/>
                  <a:pt x="1767319" y="2507860"/>
                  <a:pt x="1775904" y="2514926"/>
                </a:cubicBezTo>
                <a:cubicBezTo>
                  <a:pt x="1783931" y="2517275"/>
                  <a:pt x="1785606" y="2508862"/>
                  <a:pt x="1780960" y="2502010"/>
                </a:cubicBezTo>
                <a:close/>
                <a:moveTo>
                  <a:pt x="1757854" y="2491702"/>
                </a:moveTo>
                <a:cubicBezTo>
                  <a:pt x="1756014" y="2492354"/>
                  <a:pt x="1754224" y="2494697"/>
                  <a:pt x="1752211" y="2492245"/>
                </a:cubicBezTo>
                <a:cubicBezTo>
                  <a:pt x="1739954" y="2519754"/>
                  <a:pt x="1703186" y="2517288"/>
                  <a:pt x="1696100" y="2544417"/>
                </a:cubicBezTo>
                <a:cubicBezTo>
                  <a:pt x="1701182" y="2527312"/>
                  <a:pt x="1712255" y="2552739"/>
                  <a:pt x="1722456" y="2543351"/>
                </a:cubicBezTo>
                <a:cubicBezTo>
                  <a:pt x="1718268" y="2533488"/>
                  <a:pt x="1714746" y="2539499"/>
                  <a:pt x="1710813" y="2536124"/>
                </a:cubicBezTo>
                <a:cubicBezTo>
                  <a:pt x="1712672" y="2534596"/>
                  <a:pt x="1711330" y="2532174"/>
                  <a:pt x="1712468" y="2530449"/>
                </a:cubicBezTo>
                <a:cubicBezTo>
                  <a:pt x="1728877" y="2544361"/>
                  <a:pt x="1724183" y="2508505"/>
                  <a:pt x="1746260" y="2527342"/>
                </a:cubicBezTo>
                <a:cubicBezTo>
                  <a:pt x="1754031" y="2522641"/>
                  <a:pt x="1750835" y="2514978"/>
                  <a:pt x="1752972" y="2508752"/>
                </a:cubicBezTo>
                <a:cubicBezTo>
                  <a:pt x="1756281" y="2512661"/>
                  <a:pt x="1759686" y="2517918"/>
                  <a:pt x="1762628" y="2513407"/>
                </a:cubicBezTo>
                <a:cubicBezTo>
                  <a:pt x="1756193" y="2505509"/>
                  <a:pt x="1760533" y="2502600"/>
                  <a:pt x="1757854" y="2491702"/>
                </a:cubicBezTo>
                <a:close/>
                <a:moveTo>
                  <a:pt x="1740613" y="2472016"/>
                </a:moveTo>
                <a:cubicBezTo>
                  <a:pt x="1732722" y="2472092"/>
                  <a:pt x="1728487" y="2485920"/>
                  <a:pt x="1729670" y="2494309"/>
                </a:cubicBezTo>
                <a:cubicBezTo>
                  <a:pt x="1740127" y="2486655"/>
                  <a:pt x="1739002" y="2480441"/>
                  <a:pt x="1749657" y="2477236"/>
                </a:cubicBezTo>
                <a:cubicBezTo>
                  <a:pt x="1746280" y="2473494"/>
                  <a:pt x="1743243" y="2471991"/>
                  <a:pt x="1740613" y="2472016"/>
                </a:cubicBezTo>
                <a:close/>
                <a:moveTo>
                  <a:pt x="1809647" y="2468950"/>
                </a:moveTo>
                <a:cubicBezTo>
                  <a:pt x="1802386" y="2462542"/>
                  <a:pt x="1782433" y="2472577"/>
                  <a:pt x="1787687" y="2483441"/>
                </a:cubicBezTo>
                <a:cubicBezTo>
                  <a:pt x="1794925" y="2476701"/>
                  <a:pt x="1802532" y="2478198"/>
                  <a:pt x="1809647" y="2468950"/>
                </a:cubicBezTo>
                <a:close/>
                <a:moveTo>
                  <a:pt x="1768028" y="2465894"/>
                </a:moveTo>
                <a:cubicBezTo>
                  <a:pt x="1762161" y="2475253"/>
                  <a:pt x="1755489" y="2467671"/>
                  <a:pt x="1749281" y="2468989"/>
                </a:cubicBezTo>
                <a:cubicBezTo>
                  <a:pt x="1756322" y="2481950"/>
                  <a:pt x="1779329" y="2482885"/>
                  <a:pt x="1768028" y="2465894"/>
                </a:cubicBezTo>
                <a:close/>
                <a:moveTo>
                  <a:pt x="1793254" y="2440085"/>
                </a:moveTo>
                <a:cubicBezTo>
                  <a:pt x="1783849" y="2441819"/>
                  <a:pt x="1788804" y="2457664"/>
                  <a:pt x="1782553" y="2453478"/>
                </a:cubicBezTo>
                <a:cubicBezTo>
                  <a:pt x="1779912" y="2450065"/>
                  <a:pt x="1783868" y="2448406"/>
                  <a:pt x="1782145" y="2445218"/>
                </a:cubicBezTo>
                <a:cubicBezTo>
                  <a:pt x="1778064" y="2452385"/>
                  <a:pt x="1773357" y="2445942"/>
                  <a:pt x="1769073" y="2447813"/>
                </a:cubicBezTo>
                <a:cubicBezTo>
                  <a:pt x="1771763" y="2452853"/>
                  <a:pt x="1776894" y="2452136"/>
                  <a:pt x="1775094" y="2455551"/>
                </a:cubicBezTo>
                <a:cubicBezTo>
                  <a:pt x="1773890" y="2456590"/>
                  <a:pt x="1772663" y="2457627"/>
                  <a:pt x="1771451" y="2458655"/>
                </a:cubicBezTo>
                <a:cubicBezTo>
                  <a:pt x="1766079" y="2450914"/>
                  <a:pt x="1760798" y="2445918"/>
                  <a:pt x="1755758" y="2446240"/>
                </a:cubicBezTo>
                <a:cubicBezTo>
                  <a:pt x="1757106" y="2455073"/>
                  <a:pt x="1769374" y="2452939"/>
                  <a:pt x="1771808" y="2466935"/>
                </a:cubicBezTo>
                <a:cubicBezTo>
                  <a:pt x="1781268" y="2465061"/>
                  <a:pt x="1795542" y="2459467"/>
                  <a:pt x="1793254" y="2440085"/>
                </a:cubicBezTo>
                <a:close/>
                <a:moveTo>
                  <a:pt x="2161443" y="2433530"/>
                </a:moveTo>
                <a:lnTo>
                  <a:pt x="2157548" y="2435072"/>
                </a:lnTo>
                <a:cubicBezTo>
                  <a:pt x="2141692" y="2447525"/>
                  <a:pt x="2127260" y="2472371"/>
                  <a:pt x="2111262" y="2460584"/>
                </a:cubicBezTo>
                <a:cubicBezTo>
                  <a:pt x="2102534" y="2468696"/>
                  <a:pt x="2105112" y="2468045"/>
                  <a:pt x="2104594" y="2479176"/>
                </a:cubicBezTo>
                <a:cubicBezTo>
                  <a:pt x="2096942" y="2466426"/>
                  <a:pt x="2081576" y="2477818"/>
                  <a:pt x="2086015" y="2486425"/>
                </a:cubicBezTo>
                <a:cubicBezTo>
                  <a:pt x="2059713" y="2490679"/>
                  <a:pt x="2053748" y="2524323"/>
                  <a:pt x="2021330" y="2515886"/>
                </a:cubicBezTo>
                <a:cubicBezTo>
                  <a:pt x="2017708" y="2520321"/>
                  <a:pt x="2029777" y="2529030"/>
                  <a:pt x="2022107" y="2532415"/>
                </a:cubicBezTo>
                <a:cubicBezTo>
                  <a:pt x="2018484" y="2528026"/>
                  <a:pt x="2016266" y="2524003"/>
                  <a:pt x="2015874" y="2520519"/>
                </a:cubicBezTo>
                <a:cubicBezTo>
                  <a:pt x="2008558" y="2533115"/>
                  <a:pt x="2006134" y="2527308"/>
                  <a:pt x="1995327" y="2525166"/>
                </a:cubicBezTo>
                <a:cubicBezTo>
                  <a:pt x="1993347" y="2535439"/>
                  <a:pt x="2008393" y="2532349"/>
                  <a:pt x="2005362" y="2538102"/>
                </a:cubicBezTo>
                <a:cubicBezTo>
                  <a:pt x="1997054" y="2533237"/>
                  <a:pt x="2001415" y="2548882"/>
                  <a:pt x="1994298" y="2543238"/>
                </a:cubicBezTo>
                <a:cubicBezTo>
                  <a:pt x="1988731" y="2537675"/>
                  <a:pt x="2003632" y="2537611"/>
                  <a:pt x="1993726" y="2530854"/>
                </a:cubicBezTo>
                <a:cubicBezTo>
                  <a:pt x="1987025" y="2535972"/>
                  <a:pt x="1979848" y="2530370"/>
                  <a:pt x="1973142" y="2535510"/>
                </a:cubicBezTo>
                <a:cubicBezTo>
                  <a:pt x="1977417" y="2545777"/>
                  <a:pt x="1980579" y="2532504"/>
                  <a:pt x="1984801" y="2542758"/>
                </a:cubicBezTo>
                <a:cubicBezTo>
                  <a:pt x="1973790" y="2538149"/>
                  <a:pt x="1975229" y="2551092"/>
                  <a:pt x="1964269" y="2547395"/>
                </a:cubicBezTo>
                <a:cubicBezTo>
                  <a:pt x="1961028" y="2540412"/>
                  <a:pt x="1978704" y="2539046"/>
                  <a:pt x="1969114" y="2530354"/>
                </a:cubicBezTo>
                <a:cubicBezTo>
                  <a:pt x="1963367" y="2537552"/>
                  <a:pt x="1963423" y="2541237"/>
                  <a:pt x="1954401" y="2538614"/>
                </a:cubicBezTo>
                <a:cubicBezTo>
                  <a:pt x="1962429" y="2550971"/>
                  <a:pt x="1951079" y="2551967"/>
                  <a:pt x="1943883" y="2556185"/>
                </a:cubicBezTo>
                <a:cubicBezTo>
                  <a:pt x="1946588" y="2559818"/>
                  <a:pt x="1949154" y="2561138"/>
                  <a:pt x="1951717" y="2562360"/>
                </a:cubicBezTo>
                <a:cubicBezTo>
                  <a:pt x="1947866" y="2564728"/>
                  <a:pt x="1949985" y="2568703"/>
                  <a:pt x="1946471" y="2571152"/>
                </a:cubicBezTo>
                <a:cubicBezTo>
                  <a:pt x="1949824" y="2550881"/>
                  <a:pt x="1927813" y="2571358"/>
                  <a:pt x="1926971" y="2557717"/>
                </a:cubicBezTo>
                <a:cubicBezTo>
                  <a:pt x="1928924" y="2563038"/>
                  <a:pt x="1938774" y="2554576"/>
                  <a:pt x="1934272" y="2551564"/>
                </a:cubicBezTo>
                <a:cubicBezTo>
                  <a:pt x="1916907" y="2550769"/>
                  <a:pt x="1927873" y="2578996"/>
                  <a:pt x="1908835" y="2573250"/>
                </a:cubicBezTo>
                <a:cubicBezTo>
                  <a:pt x="1911779" y="2569735"/>
                  <a:pt x="1904513" y="2569878"/>
                  <a:pt x="1906644" y="2566533"/>
                </a:cubicBezTo>
                <a:cubicBezTo>
                  <a:pt x="1910734" y="2559875"/>
                  <a:pt x="1915628" y="2570659"/>
                  <a:pt x="1919724" y="2563948"/>
                </a:cubicBezTo>
                <a:cubicBezTo>
                  <a:pt x="1905904" y="2559285"/>
                  <a:pt x="1903381" y="2551503"/>
                  <a:pt x="1890982" y="2554161"/>
                </a:cubicBezTo>
                <a:cubicBezTo>
                  <a:pt x="1894325" y="2568221"/>
                  <a:pt x="1897384" y="2565556"/>
                  <a:pt x="1907030" y="2574823"/>
                </a:cubicBezTo>
                <a:cubicBezTo>
                  <a:pt x="1892761" y="2586863"/>
                  <a:pt x="1889384" y="2582452"/>
                  <a:pt x="1883601" y="2599081"/>
                </a:cubicBezTo>
                <a:cubicBezTo>
                  <a:pt x="1880277" y="2595149"/>
                  <a:pt x="1876896" y="2589926"/>
                  <a:pt x="1873961" y="2594448"/>
                </a:cubicBezTo>
                <a:cubicBezTo>
                  <a:pt x="1875697" y="2603744"/>
                  <a:pt x="1869575" y="2610935"/>
                  <a:pt x="1869446" y="2619734"/>
                </a:cubicBezTo>
                <a:cubicBezTo>
                  <a:pt x="1878922" y="2620993"/>
                  <a:pt x="1888642" y="2626484"/>
                  <a:pt x="1897835" y="2621274"/>
                </a:cubicBezTo>
                <a:cubicBezTo>
                  <a:pt x="1900010" y="2613826"/>
                  <a:pt x="1889143" y="2606006"/>
                  <a:pt x="1889434" y="2602695"/>
                </a:cubicBezTo>
                <a:cubicBezTo>
                  <a:pt x="1897099" y="2605115"/>
                  <a:pt x="1904736" y="2607555"/>
                  <a:pt x="1912156" y="2604744"/>
                </a:cubicBezTo>
                <a:cubicBezTo>
                  <a:pt x="1912709" y="2613616"/>
                  <a:pt x="1905954" y="2607902"/>
                  <a:pt x="1901242" y="2614012"/>
                </a:cubicBezTo>
                <a:cubicBezTo>
                  <a:pt x="1909970" y="2625880"/>
                  <a:pt x="1917801" y="2617879"/>
                  <a:pt x="1925637" y="2610441"/>
                </a:cubicBezTo>
                <a:cubicBezTo>
                  <a:pt x="1917477" y="2591493"/>
                  <a:pt x="1933852" y="2600874"/>
                  <a:pt x="1929953" y="2580986"/>
                </a:cubicBezTo>
                <a:cubicBezTo>
                  <a:pt x="1939465" y="2601035"/>
                  <a:pt x="1949009" y="2576065"/>
                  <a:pt x="1952494" y="2578922"/>
                </a:cubicBezTo>
                <a:cubicBezTo>
                  <a:pt x="1955323" y="2582419"/>
                  <a:pt x="1956069" y="2585356"/>
                  <a:pt x="1956710" y="2588234"/>
                </a:cubicBezTo>
                <a:cubicBezTo>
                  <a:pt x="1968307" y="2570560"/>
                  <a:pt x="1991398" y="2553187"/>
                  <a:pt x="2011369" y="2545850"/>
                </a:cubicBezTo>
                <a:cubicBezTo>
                  <a:pt x="2015853" y="2555889"/>
                  <a:pt x="2002145" y="2561055"/>
                  <a:pt x="1999217" y="2569097"/>
                </a:cubicBezTo>
                <a:cubicBezTo>
                  <a:pt x="1973861" y="2580768"/>
                  <a:pt x="1946772" y="2595825"/>
                  <a:pt x="1926360" y="2626957"/>
                </a:cubicBezTo>
                <a:cubicBezTo>
                  <a:pt x="1924387" y="2624375"/>
                  <a:pt x="1925450" y="2622605"/>
                  <a:pt x="1924170" y="2620239"/>
                </a:cubicBezTo>
                <a:cubicBezTo>
                  <a:pt x="1918406" y="2624124"/>
                  <a:pt x="1921703" y="2630469"/>
                  <a:pt x="1921129" y="2635738"/>
                </a:cubicBezTo>
                <a:cubicBezTo>
                  <a:pt x="1912951" y="2636684"/>
                  <a:pt x="1894683" y="2633162"/>
                  <a:pt x="1893314" y="2646581"/>
                </a:cubicBezTo>
                <a:cubicBezTo>
                  <a:pt x="1903009" y="2642900"/>
                  <a:pt x="1926991" y="2635909"/>
                  <a:pt x="1925731" y="2653309"/>
                </a:cubicBezTo>
                <a:cubicBezTo>
                  <a:pt x="1935585" y="2652873"/>
                  <a:pt x="1949030" y="2638565"/>
                  <a:pt x="1952964" y="2630039"/>
                </a:cubicBezTo>
                <a:cubicBezTo>
                  <a:pt x="1960299" y="2634966"/>
                  <a:pt x="1955993" y="2645945"/>
                  <a:pt x="1962772" y="2638828"/>
                </a:cubicBezTo>
                <a:cubicBezTo>
                  <a:pt x="1961196" y="2617886"/>
                  <a:pt x="1993909" y="2607202"/>
                  <a:pt x="2004751" y="2607310"/>
                </a:cubicBezTo>
                <a:cubicBezTo>
                  <a:pt x="2010192" y="2593858"/>
                  <a:pt x="2025075" y="2590783"/>
                  <a:pt x="2032754" y="2600590"/>
                </a:cubicBezTo>
                <a:cubicBezTo>
                  <a:pt x="2049525" y="2589001"/>
                  <a:pt x="2074556" y="2577954"/>
                  <a:pt x="2093480" y="2565976"/>
                </a:cubicBezTo>
                <a:cubicBezTo>
                  <a:pt x="2094793" y="2561553"/>
                  <a:pt x="2089816" y="2555466"/>
                  <a:pt x="2094713" y="2552018"/>
                </a:cubicBezTo>
                <a:lnTo>
                  <a:pt x="2098811" y="2550632"/>
                </a:lnTo>
                <a:lnTo>
                  <a:pt x="2144952" y="2459402"/>
                </a:lnTo>
                <a:close/>
                <a:moveTo>
                  <a:pt x="1713683" y="2430719"/>
                </a:moveTo>
                <a:cubicBezTo>
                  <a:pt x="1716252" y="2436176"/>
                  <a:pt x="1721089" y="2442246"/>
                  <a:pt x="1720104" y="2446738"/>
                </a:cubicBezTo>
                <a:cubicBezTo>
                  <a:pt x="1712682" y="2443053"/>
                  <a:pt x="1712585" y="2446611"/>
                  <a:pt x="1708966" y="2451892"/>
                </a:cubicBezTo>
                <a:cubicBezTo>
                  <a:pt x="1710136" y="2444744"/>
                  <a:pt x="1702891" y="2435283"/>
                  <a:pt x="1713683" y="2430719"/>
                </a:cubicBezTo>
                <a:close/>
                <a:moveTo>
                  <a:pt x="3550161" y="2391852"/>
                </a:moveTo>
                <a:cubicBezTo>
                  <a:pt x="3542804" y="2396681"/>
                  <a:pt x="3551980" y="2405960"/>
                  <a:pt x="3554904" y="2413546"/>
                </a:cubicBezTo>
                <a:cubicBezTo>
                  <a:pt x="3561211" y="2408453"/>
                  <a:pt x="3555665" y="2397324"/>
                  <a:pt x="3550161" y="2391852"/>
                </a:cubicBezTo>
                <a:close/>
                <a:moveTo>
                  <a:pt x="3426716" y="2283028"/>
                </a:moveTo>
                <a:cubicBezTo>
                  <a:pt x="3421050" y="2283357"/>
                  <a:pt x="3415889" y="2293648"/>
                  <a:pt x="3423235" y="2298476"/>
                </a:cubicBezTo>
                <a:cubicBezTo>
                  <a:pt x="3428980" y="2292111"/>
                  <a:pt x="3422157" y="2287576"/>
                  <a:pt x="3432106" y="2286592"/>
                </a:cubicBezTo>
                <a:cubicBezTo>
                  <a:pt x="3430550" y="2283916"/>
                  <a:pt x="3428605" y="2282919"/>
                  <a:pt x="3426716" y="2283028"/>
                </a:cubicBezTo>
                <a:close/>
                <a:moveTo>
                  <a:pt x="1338725" y="2282732"/>
                </a:moveTo>
                <a:cubicBezTo>
                  <a:pt x="1337491" y="2283759"/>
                  <a:pt x="1336302" y="2284787"/>
                  <a:pt x="1335067" y="2285814"/>
                </a:cubicBezTo>
                <a:cubicBezTo>
                  <a:pt x="1345640" y="2292806"/>
                  <a:pt x="1337160" y="2290804"/>
                  <a:pt x="1343271" y="2300257"/>
                </a:cubicBezTo>
                <a:cubicBezTo>
                  <a:pt x="1348734" y="2296284"/>
                  <a:pt x="1342148" y="2289106"/>
                  <a:pt x="1342517" y="2283729"/>
                </a:cubicBezTo>
                <a:cubicBezTo>
                  <a:pt x="1341314" y="2284551"/>
                  <a:pt x="1340091" y="2285188"/>
                  <a:pt x="1338725" y="2282732"/>
                </a:cubicBezTo>
                <a:close/>
                <a:moveTo>
                  <a:pt x="2004504" y="2272667"/>
                </a:moveTo>
                <a:cubicBezTo>
                  <a:pt x="2012053" y="2279457"/>
                  <a:pt x="2000680" y="2281135"/>
                  <a:pt x="2010911" y="2288665"/>
                </a:cubicBezTo>
                <a:cubicBezTo>
                  <a:pt x="2018727" y="2287138"/>
                  <a:pt x="2010273" y="2271122"/>
                  <a:pt x="2004504" y="2272667"/>
                </a:cubicBezTo>
                <a:close/>
                <a:moveTo>
                  <a:pt x="1401995" y="2263052"/>
                </a:moveTo>
                <a:cubicBezTo>
                  <a:pt x="1394727" y="2263131"/>
                  <a:pt x="1372698" y="2271336"/>
                  <a:pt x="1378555" y="2287384"/>
                </a:cubicBezTo>
                <a:cubicBezTo>
                  <a:pt x="1381544" y="2284370"/>
                  <a:pt x="1406348" y="2277753"/>
                  <a:pt x="1401995" y="2263052"/>
                </a:cubicBezTo>
                <a:close/>
                <a:moveTo>
                  <a:pt x="1425989" y="2251199"/>
                </a:moveTo>
                <a:cubicBezTo>
                  <a:pt x="1421201" y="2255333"/>
                  <a:pt x="1414161" y="2258878"/>
                  <a:pt x="1419080" y="2265621"/>
                </a:cubicBezTo>
                <a:cubicBezTo>
                  <a:pt x="1421598" y="2260908"/>
                  <a:pt x="1434978" y="2259062"/>
                  <a:pt x="1425989" y="2251199"/>
                </a:cubicBezTo>
                <a:close/>
                <a:moveTo>
                  <a:pt x="2031762" y="2249430"/>
                </a:moveTo>
                <a:cubicBezTo>
                  <a:pt x="2018331" y="2262449"/>
                  <a:pt x="2026773" y="2264493"/>
                  <a:pt x="2013958" y="2273175"/>
                </a:cubicBezTo>
                <a:cubicBezTo>
                  <a:pt x="2018299" y="2270267"/>
                  <a:pt x="2018118" y="2266154"/>
                  <a:pt x="2013362" y="2260792"/>
                </a:cubicBezTo>
                <a:cubicBezTo>
                  <a:pt x="2007493" y="2266014"/>
                  <a:pt x="2012183" y="2274048"/>
                  <a:pt x="2018158" y="2282465"/>
                </a:cubicBezTo>
                <a:cubicBezTo>
                  <a:pt x="2031026" y="2280478"/>
                  <a:pt x="2029392" y="2261039"/>
                  <a:pt x="2041601" y="2258198"/>
                </a:cubicBezTo>
                <a:cubicBezTo>
                  <a:pt x="2038210" y="2252932"/>
                  <a:pt x="2035139" y="2254242"/>
                  <a:pt x="2031762" y="2249430"/>
                </a:cubicBezTo>
                <a:close/>
                <a:moveTo>
                  <a:pt x="1298508" y="2212612"/>
                </a:moveTo>
                <a:lnTo>
                  <a:pt x="1298014" y="2214501"/>
                </a:lnTo>
                <a:lnTo>
                  <a:pt x="1296850" y="2213157"/>
                </a:lnTo>
                <a:close/>
                <a:moveTo>
                  <a:pt x="1284148" y="2200513"/>
                </a:moveTo>
                <a:cubicBezTo>
                  <a:pt x="1288401" y="2199901"/>
                  <a:pt x="1290253" y="2203622"/>
                  <a:pt x="1291848" y="2207384"/>
                </a:cubicBezTo>
                <a:lnTo>
                  <a:pt x="1296850" y="2213157"/>
                </a:lnTo>
                <a:lnTo>
                  <a:pt x="1284889" y="2217084"/>
                </a:lnTo>
                <a:cubicBezTo>
                  <a:pt x="1283493" y="2244418"/>
                  <a:pt x="1249116" y="2243579"/>
                  <a:pt x="1237861" y="2261496"/>
                </a:cubicBezTo>
                <a:cubicBezTo>
                  <a:pt x="1241597" y="2241557"/>
                  <a:pt x="1263567" y="2243398"/>
                  <a:pt x="1258684" y="2222250"/>
                </a:cubicBezTo>
                <a:cubicBezTo>
                  <a:pt x="1266849" y="2224206"/>
                  <a:pt x="1263582" y="2231950"/>
                  <a:pt x="1270576" y="2233625"/>
                </a:cubicBezTo>
                <a:cubicBezTo>
                  <a:pt x="1263355" y="2216335"/>
                  <a:pt x="1286593" y="2212223"/>
                  <a:pt x="1284148" y="2200513"/>
                </a:cubicBezTo>
                <a:close/>
                <a:moveTo>
                  <a:pt x="1542299" y="2194866"/>
                </a:moveTo>
                <a:cubicBezTo>
                  <a:pt x="1539721" y="2204157"/>
                  <a:pt x="1528918" y="2198573"/>
                  <a:pt x="1535398" y="2209299"/>
                </a:cubicBezTo>
                <a:cubicBezTo>
                  <a:pt x="1537939" y="2204553"/>
                  <a:pt x="1551273" y="2202706"/>
                  <a:pt x="1542299" y="2194866"/>
                </a:cubicBezTo>
                <a:close/>
                <a:moveTo>
                  <a:pt x="3701150" y="2185804"/>
                </a:moveTo>
                <a:cubicBezTo>
                  <a:pt x="3698830" y="2191958"/>
                  <a:pt x="3690280" y="2196472"/>
                  <a:pt x="3698277" y="2205427"/>
                </a:cubicBezTo>
                <a:cubicBezTo>
                  <a:pt x="3700491" y="2197385"/>
                  <a:pt x="3713557" y="2200312"/>
                  <a:pt x="3701150" y="2185804"/>
                </a:cubicBezTo>
                <a:close/>
                <a:moveTo>
                  <a:pt x="1604060" y="2142161"/>
                </a:moveTo>
                <a:cubicBezTo>
                  <a:pt x="1598941" y="2148954"/>
                  <a:pt x="1600639" y="2157576"/>
                  <a:pt x="1601354" y="2165938"/>
                </a:cubicBezTo>
                <a:cubicBezTo>
                  <a:pt x="1595958" y="2157948"/>
                  <a:pt x="1591108" y="2161493"/>
                  <a:pt x="1585723" y="2153580"/>
                </a:cubicBezTo>
                <a:cubicBezTo>
                  <a:pt x="1583663" y="2157774"/>
                  <a:pt x="1572606" y="2159530"/>
                  <a:pt x="1576797" y="2165418"/>
                </a:cubicBezTo>
                <a:cubicBezTo>
                  <a:pt x="1585284" y="2172219"/>
                  <a:pt x="1593056" y="2162796"/>
                  <a:pt x="1601579" y="2170053"/>
                </a:cubicBezTo>
                <a:cubicBezTo>
                  <a:pt x="1588197" y="2172016"/>
                  <a:pt x="1605255" y="2175668"/>
                  <a:pt x="1598504" y="2185560"/>
                </a:cubicBezTo>
                <a:cubicBezTo>
                  <a:pt x="1611015" y="2187910"/>
                  <a:pt x="1603347" y="2171780"/>
                  <a:pt x="1607037" y="2165451"/>
                </a:cubicBezTo>
                <a:cubicBezTo>
                  <a:pt x="1611229" y="2169975"/>
                  <a:pt x="1609391" y="2172869"/>
                  <a:pt x="1613215" y="2177268"/>
                </a:cubicBezTo>
                <a:cubicBezTo>
                  <a:pt x="1618067" y="2174500"/>
                  <a:pt x="1619878" y="2170945"/>
                  <a:pt x="1620275" y="2166979"/>
                </a:cubicBezTo>
                <a:cubicBezTo>
                  <a:pt x="1603269" y="2162160"/>
                  <a:pt x="1615630" y="2155870"/>
                  <a:pt x="1604060" y="2142161"/>
                </a:cubicBezTo>
                <a:close/>
                <a:moveTo>
                  <a:pt x="1652996" y="2139053"/>
                </a:moveTo>
                <a:cubicBezTo>
                  <a:pt x="1648224" y="2143676"/>
                  <a:pt x="1650589" y="2149275"/>
                  <a:pt x="1647366" y="2139587"/>
                </a:cubicBezTo>
                <a:cubicBezTo>
                  <a:pt x="1645553" y="2141149"/>
                  <a:pt x="1643717" y="2142678"/>
                  <a:pt x="1641933" y="2144220"/>
                </a:cubicBezTo>
                <a:cubicBezTo>
                  <a:pt x="1643889" y="2146779"/>
                  <a:pt x="1645935" y="2149375"/>
                  <a:pt x="1647931" y="2151958"/>
                </a:cubicBezTo>
                <a:cubicBezTo>
                  <a:pt x="1652717" y="2148505"/>
                  <a:pt x="1657111" y="2144928"/>
                  <a:pt x="1652996" y="2139053"/>
                </a:cubicBezTo>
                <a:close/>
                <a:moveTo>
                  <a:pt x="1615109" y="2136031"/>
                </a:moveTo>
                <a:cubicBezTo>
                  <a:pt x="1612547" y="2134912"/>
                  <a:pt x="1610032" y="2134799"/>
                  <a:pt x="1607695" y="2139045"/>
                </a:cubicBezTo>
                <a:cubicBezTo>
                  <a:pt x="1611981" y="2146563"/>
                  <a:pt x="1614362" y="2149326"/>
                  <a:pt x="1618114" y="2160240"/>
                </a:cubicBezTo>
                <a:cubicBezTo>
                  <a:pt x="1620484" y="2157457"/>
                  <a:pt x="1625524" y="2155424"/>
                  <a:pt x="1623389" y="2151461"/>
                </a:cubicBezTo>
                <a:cubicBezTo>
                  <a:pt x="1614408" y="2152717"/>
                  <a:pt x="1625615" y="2142845"/>
                  <a:pt x="1622800" y="2139055"/>
                </a:cubicBezTo>
                <a:cubicBezTo>
                  <a:pt x="1620278" y="2139276"/>
                  <a:pt x="1617670" y="2137150"/>
                  <a:pt x="1615109" y="2136031"/>
                </a:cubicBezTo>
                <a:close/>
                <a:moveTo>
                  <a:pt x="1634813" y="2122969"/>
                </a:moveTo>
                <a:cubicBezTo>
                  <a:pt x="1633534" y="2124502"/>
                  <a:pt x="1634973" y="2127089"/>
                  <a:pt x="1641169" y="2127681"/>
                </a:cubicBezTo>
                <a:cubicBezTo>
                  <a:pt x="1637203" y="2137810"/>
                  <a:pt x="1632190" y="2124183"/>
                  <a:pt x="1627871" y="2126131"/>
                </a:cubicBezTo>
                <a:cubicBezTo>
                  <a:pt x="1635932" y="2133062"/>
                  <a:pt x="1624640" y="2134765"/>
                  <a:pt x="1630440" y="2141095"/>
                </a:cubicBezTo>
                <a:cubicBezTo>
                  <a:pt x="1639504" y="2141110"/>
                  <a:pt x="1648471" y="2136572"/>
                  <a:pt x="1644767" y="2124575"/>
                </a:cubicBezTo>
                <a:cubicBezTo>
                  <a:pt x="1640089" y="2120955"/>
                  <a:pt x="1636092" y="2121435"/>
                  <a:pt x="1634813" y="2122969"/>
                </a:cubicBezTo>
                <a:close/>
                <a:moveTo>
                  <a:pt x="1372828" y="2120570"/>
                </a:moveTo>
                <a:cubicBezTo>
                  <a:pt x="1375430" y="2123993"/>
                  <a:pt x="1371466" y="2125641"/>
                  <a:pt x="1373166" y="2128794"/>
                </a:cubicBezTo>
                <a:cubicBezTo>
                  <a:pt x="1375024" y="2128165"/>
                  <a:pt x="1376991" y="2129187"/>
                  <a:pt x="1379016" y="2132430"/>
                </a:cubicBezTo>
                <a:cubicBezTo>
                  <a:pt x="1386739" y="2129092"/>
                  <a:pt x="1378423" y="2116537"/>
                  <a:pt x="1372828" y="2120570"/>
                </a:cubicBezTo>
                <a:close/>
                <a:moveTo>
                  <a:pt x="1692586" y="2096682"/>
                </a:moveTo>
                <a:cubicBezTo>
                  <a:pt x="1687317" y="2102051"/>
                  <a:pt x="1677917" y="2106341"/>
                  <a:pt x="1678245" y="2113245"/>
                </a:cubicBezTo>
                <a:cubicBezTo>
                  <a:pt x="1671288" y="2111593"/>
                  <a:pt x="1674510" y="2103132"/>
                  <a:pt x="1666554" y="2105984"/>
                </a:cubicBezTo>
                <a:cubicBezTo>
                  <a:pt x="1669844" y="2113032"/>
                  <a:pt x="1656823" y="2115609"/>
                  <a:pt x="1665525" y="2124087"/>
                </a:cubicBezTo>
                <a:cubicBezTo>
                  <a:pt x="1676913" y="2118544"/>
                  <a:pt x="1693726" y="2120072"/>
                  <a:pt x="1692586" y="2096682"/>
                </a:cubicBezTo>
                <a:close/>
                <a:moveTo>
                  <a:pt x="3849783" y="2093330"/>
                </a:moveTo>
                <a:cubicBezTo>
                  <a:pt x="3846760" y="2098595"/>
                  <a:pt x="3844061" y="2104016"/>
                  <a:pt x="3848769" y="2111423"/>
                </a:cubicBezTo>
                <a:cubicBezTo>
                  <a:pt x="3852023" y="2106147"/>
                  <a:pt x="3856383" y="2101213"/>
                  <a:pt x="3849783" y="2093330"/>
                </a:cubicBezTo>
                <a:close/>
                <a:moveTo>
                  <a:pt x="226293" y="2087286"/>
                </a:moveTo>
                <a:cubicBezTo>
                  <a:pt x="231091" y="2101139"/>
                  <a:pt x="233574" y="2091127"/>
                  <a:pt x="238094" y="2102268"/>
                </a:cubicBezTo>
                <a:cubicBezTo>
                  <a:pt x="236690" y="2103068"/>
                  <a:pt x="239373" y="2108031"/>
                  <a:pt x="241390" y="2105870"/>
                </a:cubicBezTo>
                <a:cubicBezTo>
                  <a:pt x="235630" y="2092112"/>
                  <a:pt x="230650" y="2086484"/>
                  <a:pt x="226293" y="2087286"/>
                </a:cubicBezTo>
                <a:close/>
                <a:moveTo>
                  <a:pt x="3879290" y="2080769"/>
                </a:moveTo>
                <a:lnTo>
                  <a:pt x="3879433" y="2080891"/>
                </a:lnTo>
                <a:lnTo>
                  <a:pt x="3879349" y="2080962"/>
                </a:lnTo>
                <a:close/>
                <a:moveTo>
                  <a:pt x="1686165" y="2080663"/>
                </a:moveTo>
                <a:cubicBezTo>
                  <a:pt x="1684586" y="2095492"/>
                  <a:pt x="1661692" y="2087414"/>
                  <a:pt x="1660766" y="2102371"/>
                </a:cubicBezTo>
                <a:cubicBezTo>
                  <a:pt x="1668360" y="2096048"/>
                  <a:pt x="1690950" y="2097474"/>
                  <a:pt x="1686165" y="2080663"/>
                </a:cubicBezTo>
                <a:close/>
                <a:moveTo>
                  <a:pt x="1456406" y="2079904"/>
                </a:moveTo>
                <a:cubicBezTo>
                  <a:pt x="1453826" y="2079691"/>
                  <a:pt x="1452070" y="2080714"/>
                  <a:pt x="1454251" y="2085444"/>
                </a:cubicBezTo>
                <a:cubicBezTo>
                  <a:pt x="1456099" y="2084771"/>
                  <a:pt x="1458037" y="2085780"/>
                  <a:pt x="1460060" y="2089024"/>
                </a:cubicBezTo>
                <a:cubicBezTo>
                  <a:pt x="1459110" y="2090801"/>
                  <a:pt x="1456582" y="2092179"/>
                  <a:pt x="1458444" y="2094723"/>
                </a:cubicBezTo>
                <a:cubicBezTo>
                  <a:pt x="1460567" y="2090499"/>
                  <a:pt x="1464971" y="2086964"/>
                  <a:pt x="1463507" y="2081786"/>
                </a:cubicBezTo>
                <a:cubicBezTo>
                  <a:pt x="1462390" y="2081567"/>
                  <a:pt x="1458986" y="2080117"/>
                  <a:pt x="1456406" y="2079904"/>
                </a:cubicBezTo>
                <a:close/>
                <a:moveTo>
                  <a:pt x="2169190" y="2076387"/>
                </a:moveTo>
                <a:cubicBezTo>
                  <a:pt x="2165592" y="2079493"/>
                  <a:pt x="2161912" y="2082573"/>
                  <a:pt x="2158300" y="2085689"/>
                </a:cubicBezTo>
                <a:cubicBezTo>
                  <a:pt x="2160941" y="2089135"/>
                  <a:pt x="2163655" y="2092595"/>
                  <a:pt x="2166286" y="2095998"/>
                </a:cubicBezTo>
                <a:cubicBezTo>
                  <a:pt x="2172066" y="2090739"/>
                  <a:pt x="2173521" y="2084340"/>
                  <a:pt x="2169190" y="2076387"/>
                </a:cubicBezTo>
                <a:close/>
                <a:moveTo>
                  <a:pt x="2186126" y="2075053"/>
                </a:moveTo>
                <a:cubicBezTo>
                  <a:pt x="2181731" y="2075251"/>
                  <a:pt x="2177427" y="2077437"/>
                  <a:pt x="2173021" y="2077408"/>
                </a:cubicBezTo>
                <a:cubicBezTo>
                  <a:pt x="2186743" y="2095170"/>
                  <a:pt x="2187080" y="2076601"/>
                  <a:pt x="2199776" y="2084624"/>
                </a:cubicBezTo>
                <a:cubicBezTo>
                  <a:pt x="2195007" y="2076645"/>
                  <a:pt x="2190521" y="2074856"/>
                  <a:pt x="2186126" y="2075053"/>
                </a:cubicBezTo>
                <a:close/>
                <a:moveTo>
                  <a:pt x="1755290" y="2064630"/>
                </a:moveTo>
                <a:cubicBezTo>
                  <a:pt x="1758216" y="2072215"/>
                  <a:pt x="1749507" y="2076690"/>
                  <a:pt x="1756227" y="2085304"/>
                </a:cubicBezTo>
                <a:cubicBezTo>
                  <a:pt x="1762966" y="2081702"/>
                  <a:pt x="1758968" y="2073604"/>
                  <a:pt x="1767124" y="2076013"/>
                </a:cubicBezTo>
                <a:cubicBezTo>
                  <a:pt x="1758913" y="2072063"/>
                  <a:pt x="1762175" y="2065183"/>
                  <a:pt x="1755290" y="2064630"/>
                </a:cubicBezTo>
                <a:close/>
                <a:moveTo>
                  <a:pt x="1745815" y="2064120"/>
                </a:moveTo>
                <a:cubicBezTo>
                  <a:pt x="1733282" y="2071808"/>
                  <a:pt x="1723216" y="2082481"/>
                  <a:pt x="1717835" y="2070874"/>
                </a:cubicBezTo>
                <a:cubicBezTo>
                  <a:pt x="1717180" y="2080904"/>
                  <a:pt x="1703978" y="2087512"/>
                  <a:pt x="1709655" y="2099262"/>
                </a:cubicBezTo>
                <a:cubicBezTo>
                  <a:pt x="1713417" y="2098319"/>
                  <a:pt x="1717215" y="2099197"/>
                  <a:pt x="1720961" y="2098232"/>
                </a:cubicBezTo>
                <a:cubicBezTo>
                  <a:pt x="1711930" y="2084064"/>
                  <a:pt x="1730527" y="2095238"/>
                  <a:pt x="1734071" y="2095659"/>
                </a:cubicBezTo>
                <a:cubicBezTo>
                  <a:pt x="1726536" y="2081928"/>
                  <a:pt x="1744952" y="2084917"/>
                  <a:pt x="1736942" y="2076005"/>
                </a:cubicBezTo>
                <a:cubicBezTo>
                  <a:pt x="1741235" y="2074144"/>
                  <a:pt x="1745950" y="2080599"/>
                  <a:pt x="1750031" y="2073432"/>
                </a:cubicBezTo>
                <a:cubicBezTo>
                  <a:pt x="1747212" y="2069978"/>
                  <a:pt x="1746480" y="2067031"/>
                  <a:pt x="1745815" y="2064120"/>
                </a:cubicBezTo>
                <a:close/>
                <a:moveTo>
                  <a:pt x="237794" y="2053285"/>
                </a:moveTo>
                <a:cubicBezTo>
                  <a:pt x="235637" y="2054201"/>
                  <a:pt x="248589" y="2085366"/>
                  <a:pt x="250488" y="2077737"/>
                </a:cubicBezTo>
                <a:cubicBezTo>
                  <a:pt x="250287" y="2074256"/>
                  <a:pt x="241301" y="2047381"/>
                  <a:pt x="237794" y="2053285"/>
                </a:cubicBezTo>
                <a:close/>
                <a:moveTo>
                  <a:pt x="2207690" y="2052095"/>
                </a:moveTo>
                <a:cubicBezTo>
                  <a:pt x="2199609" y="2054671"/>
                  <a:pt x="2204528" y="2060734"/>
                  <a:pt x="2210296" y="2067051"/>
                </a:cubicBezTo>
                <a:cubicBezTo>
                  <a:pt x="2215666" y="2063724"/>
                  <a:pt x="2210801" y="2057674"/>
                  <a:pt x="2207690" y="2052095"/>
                </a:cubicBezTo>
                <a:close/>
                <a:moveTo>
                  <a:pt x="1758360" y="2049144"/>
                </a:moveTo>
                <a:cubicBezTo>
                  <a:pt x="1760392" y="2052431"/>
                  <a:pt x="1757645" y="2054396"/>
                  <a:pt x="1754899" y="2056392"/>
                </a:cubicBezTo>
                <a:cubicBezTo>
                  <a:pt x="1765692" y="2072624"/>
                  <a:pt x="1768361" y="2048789"/>
                  <a:pt x="1758360" y="2049144"/>
                </a:cubicBezTo>
                <a:close/>
                <a:moveTo>
                  <a:pt x="245254" y="2046530"/>
                </a:moveTo>
                <a:cubicBezTo>
                  <a:pt x="243950" y="2045754"/>
                  <a:pt x="242690" y="2045415"/>
                  <a:pt x="241600" y="2046889"/>
                </a:cubicBezTo>
                <a:cubicBezTo>
                  <a:pt x="244106" y="2052425"/>
                  <a:pt x="246619" y="2057999"/>
                  <a:pt x="249128" y="2063566"/>
                </a:cubicBezTo>
                <a:cubicBezTo>
                  <a:pt x="252985" y="2062836"/>
                  <a:pt x="250676" y="2055376"/>
                  <a:pt x="249169" y="2048795"/>
                </a:cubicBezTo>
                <a:cubicBezTo>
                  <a:pt x="247906" y="2048520"/>
                  <a:pt x="246558" y="2047306"/>
                  <a:pt x="245254" y="2046530"/>
                </a:cubicBezTo>
                <a:close/>
                <a:moveTo>
                  <a:pt x="253040" y="2027637"/>
                </a:moveTo>
                <a:cubicBezTo>
                  <a:pt x="260294" y="2048652"/>
                  <a:pt x="250835" y="2039765"/>
                  <a:pt x="252464" y="2052397"/>
                </a:cubicBezTo>
                <a:cubicBezTo>
                  <a:pt x="261376" y="2057323"/>
                  <a:pt x="258855" y="2048211"/>
                  <a:pt x="260539" y="2044295"/>
                </a:cubicBezTo>
                <a:cubicBezTo>
                  <a:pt x="261707" y="2041676"/>
                  <a:pt x="271834" y="2045416"/>
                  <a:pt x="263912" y="2033184"/>
                </a:cubicBezTo>
                <a:cubicBezTo>
                  <a:pt x="259649" y="2024660"/>
                  <a:pt x="257158" y="2034519"/>
                  <a:pt x="253040" y="2027637"/>
                </a:cubicBezTo>
                <a:close/>
                <a:moveTo>
                  <a:pt x="1574794" y="2021762"/>
                </a:moveTo>
                <a:cubicBezTo>
                  <a:pt x="1573678" y="2022268"/>
                  <a:pt x="1572839" y="2023955"/>
                  <a:pt x="1572382" y="2027527"/>
                </a:cubicBezTo>
                <a:cubicBezTo>
                  <a:pt x="1575739" y="2025784"/>
                  <a:pt x="1578044" y="2032107"/>
                  <a:pt x="1578426" y="2035265"/>
                </a:cubicBezTo>
                <a:cubicBezTo>
                  <a:pt x="1580706" y="2024833"/>
                  <a:pt x="1593266" y="2037289"/>
                  <a:pt x="1589474" y="2030107"/>
                </a:cubicBezTo>
                <a:cubicBezTo>
                  <a:pt x="1583982" y="2029360"/>
                  <a:pt x="1578141" y="2020245"/>
                  <a:pt x="1574794" y="2021762"/>
                </a:cubicBezTo>
                <a:close/>
                <a:moveTo>
                  <a:pt x="232715" y="2016028"/>
                </a:moveTo>
                <a:cubicBezTo>
                  <a:pt x="237548" y="2030482"/>
                  <a:pt x="240854" y="2028916"/>
                  <a:pt x="244046" y="2026279"/>
                </a:cubicBezTo>
                <a:cubicBezTo>
                  <a:pt x="239531" y="2015125"/>
                  <a:pt x="236239" y="2016719"/>
                  <a:pt x="232715" y="2016028"/>
                </a:cubicBezTo>
                <a:close/>
                <a:moveTo>
                  <a:pt x="2082579" y="2009101"/>
                </a:moveTo>
                <a:cubicBezTo>
                  <a:pt x="2080846" y="2009056"/>
                  <a:pt x="2079159" y="2010020"/>
                  <a:pt x="2077562" y="2012895"/>
                </a:cubicBezTo>
                <a:cubicBezTo>
                  <a:pt x="2083799" y="2023242"/>
                  <a:pt x="2099218" y="2021370"/>
                  <a:pt x="2098288" y="2012361"/>
                </a:cubicBezTo>
                <a:cubicBezTo>
                  <a:pt x="2093400" y="2018448"/>
                  <a:pt x="2087780" y="2009236"/>
                  <a:pt x="2082579" y="2009101"/>
                </a:cubicBezTo>
                <a:close/>
                <a:moveTo>
                  <a:pt x="292425" y="2007197"/>
                </a:moveTo>
                <a:cubicBezTo>
                  <a:pt x="285802" y="2004198"/>
                  <a:pt x="291911" y="2015081"/>
                  <a:pt x="290498" y="2017782"/>
                </a:cubicBezTo>
                <a:cubicBezTo>
                  <a:pt x="282710" y="2015537"/>
                  <a:pt x="268794" y="1997952"/>
                  <a:pt x="271064" y="2015594"/>
                </a:cubicBezTo>
                <a:cubicBezTo>
                  <a:pt x="280370" y="2024971"/>
                  <a:pt x="281962" y="2024146"/>
                  <a:pt x="290380" y="2047269"/>
                </a:cubicBezTo>
                <a:cubicBezTo>
                  <a:pt x="299797" y="2048955"/>
                  <a:pt x="281258" y="2021651"/>
                  <a:pt x="283375" y="2020576"/>
                </a:cubicBezTo>
                <a:cubicBezTo>
                  <a:pt x="290203" y="2030124"/>
                  <a:pt x="302256" y="2027618"/>
                  <a:pt x="292425" y="2007197"/>
                </a:cubicBezTo>
                <a:close/>
                <a:moveTo>
                  <a:pt x="301885" y="2000673"/>
                </a:moveTo>
                <a:cubicBezTo>
                  <a:pt x="300434" y="2001771"/>
                  <a:pt x="298833" y="2003039"/>
                  <a:pt x="294809" y="2001357"/>
                </a:cubicBezTo>
                <a:cubicBezTo>
                  <a:pt x="300652" y="2014700"/>
                  <a:pt x="313783" y="2015483"/>
                  <a:pt x="308063" y="2001014"/>
                </a:cubicBezTo>
                <a:cubicBezTo>
                  <a:pt x="304638" y="1998650"/>
                  <a:pt x="303336" y="1999576"/>
                  <a:pt x="301885" y="2000673"/>
                </a:cubicBezTo>
                <a:close/>
                <a:moveTo>
                  <a:pt x="1890122" y="1999934"/>
                </a:moveTo>
                <a:cubicBezTo>
                  <a:pt x="1888197" y="1999044"/>
                  <a:pt x="1886287" y="1998534"/>
                  <a:pt x="1884539" y="2001589"/>
                </a:cubicBezTo>
                <a:cubicBezTo>
                  <a:pt x="1886968" y="2004950"/>
                  <a:pt x="1884965" y="2007143"/>
                  <a:pt x="1888693" y="2010877"/>
                </a:cubicBezTo>
                <a:cubicBezTo>
                  <a:pt x="1890271" y="2007235"/>
                  <a:pt x="1900464" y="2005914"/>
                  <a:pt x="1895798" y="2000556"/>
                </a:cubicBezTo>
                <a:cubicBezTo>
                  <a:pt x="1893988" y="2002093"/>
                  <a:pt x="1892047" y="2000824"/>
                  <a:pt x="1890122" y="1999934"/>
                </a:cubicBezTo>
                <a:close/>
                <a:moveTo>
                  <a:pt x="1831389" y="1995417"/>
                </a:moveTo>
                <a:cubicBezTo>
                  <a:pt x="1829634" y="2002657"/>
                  <a:pt x="1840736" y="2000406"/>
                  <a:pt x="1837622" y="2007279"/>
                </a:cubicBezTo>
                <a:cubicBezTo>
                  <a:pt x="1834444" y="2001666"/>
                  <a:pt x="1826403" y="2010577"/>
                  <a:pt x="1834152" y="2014484"/>
                </a:cubicBezTo>
                <a:cubicBezTo>
                  <a:pt x="1838367" y="2010899"/>
                  <a:pt x="1842635" y="2007293"/>
                  <a:pt x="1846870" y="2003643"/>
                </a:cubicBezTo>
                <a:cubicBezTo>
                  <a:pt x="1841613" y="1998182"/>
                  <a:pt x="1836354" y="1994118"/>
                  <a:pt x="1831389" y="1995417"/>
                </a:cubicBezTo>
                <a:close/>
                <a:moveTo>
                  <a:pt x="2171050" y="1993245"/>
                </a:moveTo>
                <a:cubicBezTo>
                  <a:pt x="2168211" y="1992282"/>
                  <a:pt x="2156460" y="1996151"/>
                  <a:pt x="2160145" y="2002524"/>
                </a:cubicBezTo>
                <a:cubicBezTo>
                  <a:pt x="2164838" y="1997791"/>
                  <a:pt x="2169465" y="2001164"/>
                  <a:pt x="2169778" y="2007180"/>
                </a:cubicBezTo>
                <a:cubicBezTo>
                  <a:pt x="2177382" y="2004473"/>
                  <a:pt x="2172370" y="1998342"/>
                  <a:pt x="2171050" y="1993245"/>
                </a:cubicBezTo>
                <a:close/>
                <a:moveTo>
                  <a:pt x="1955898" y="1992205"/>
                </a:moveTo>
                <a:lnTo>
                  <a:pt x="1955899" y="1992210"/>
                </a:lnTo>
                <a:lnTo>
                  <a:pt x="1955897" y="1992209"/>
                </a:lnTo>
                <a:close/>
                <a:moveTo>
                  <a:pt x="1419705" y="1990410"/>
                </a:moveTo>
                <a:cubicBezTo>
                  <a:pt x="1409946" y="1996613"/>
                  <a:pt x="1396271" y="2003253"/>
                  <a:pt x="1405903" y="2019311"/>
                </a:cubicBezTo>
                <a:cubicBezTo>
                  <a:pt x="1408643" y="2011119"/>
                  <a:pt x="1413346" y="2015038"/>
                  <a:pt x="1420451" y="2006927"/>
                </a:cubicBezTo>
                <a:cubicBezTo>
                  <a:pt x="1410886" y="1995194"/>
                  <a:pt x="1423188" y="2002028"/>
                  <a:pt x="1419705" y="1990410"/>
                </a:cubicBezTo>
                <a:close/>
                <a:moveTo>
                  <a:pt x="1949157" y="1988909"/>
                </a:moveTo>
                <a:lnTo>
                  <a:pt x="1955897" y="1992209"/>
                </a:lnTo>
                <a:lnTo>
                  <a:pt x="1953031" y="1998541"/>
                </a:lnTo>
                <a:cubicBezTo>
                  <a:pt x="1953625" y="2001079"/>
                  <a:pt x="1955610" y="2003997"/>
                  <a:pt x="1958502" y="2007167"/>
                </a:cubicBezTo>
                <a:cubicBezTo>
                  <a:pt x="1953479" y="2007576"/>
                  <a:pt x="1948112" y="2000247"/>
                  <a:pt x="1943224" y="2003056"/>
                </a:cubicBezTo>
                <a:cubicBezTo>
                  <a:pt x="1944936" y="2008961"/>
                  <a:pt x="1939781" y="2013002"/>
                  <a:pt x="1947786" y="2020603"/>
                </a:cubicBezTo>
                <a:cubicBezTo>
                  <a:pt x="1939409" y="2016634"/>
                  <a:pt x="1931377" y="2019591"/>
                  <a:pt x="1922846" y="2011857"/>
                </a:cubicBezTo>
                <a:cubicBezTo>
                  <a:pt x="1932067" y="2010731"/>
                  <a:pt x="1929533" y="2010172"/>
                  <a:pt x="1937949" y="2011835"/>
                </a:cubicBezTo>
                <a:cubicBezTo>
                  <a:pt x="1942245" y="2008924"/>
                  <a:pt x="1942072" y="2004790"/>
                  <a:pt x="1937376" y="1999452"/>
                </a:cubicBezTo>
                <a:cubicBezTo>
                  <a:pt x="1943047" y="1996430"/>
                  <a:pt x="1951104" y="2003979"/>
                  <a:pt x="1942645" y="1990693"/>
                </a:cubicBezTo>
                <a:cubicBezTo>
                  <a:pt x="1944742" y="1988526"/>
                  <a:pt x="1946930" y="1988294"/>
                  <a:pt x="1949157" y="1988909"/>
                </a:cubicBezTo>
                <a:close/>
                <a:moveTo>
                  <a:pt x="1716410" y="1987758"/>
                </a:moveTo>
                <a:cubicBezTo>
                  <a:pt x="1712461" y="1986419"/>
                  <a:pt x="1709362" y="1986704"/>
                  <a:pt x="1710408" y="1991344"/>
                </a:cubicBezTo>
                <a:cubicBezTo>
                  <a:pt x="1716037" y="1990564"/>
                  <a:pt x="1722041" y="1998279"/>
                  <a:pt x="1727515" y="1993916"/>
                </a:cubicBezTo>
                <a:cubicBezTo>
                  <a:pt x="1725159" y="1992059"/>
                  <a:pt x="1720359" y="1989096"/>
                  <a:pt x="1716410" y="1987758"/>
                </a:cubicBezTo>
                <a:close/>
                <a:moveTo>
                  <a:pt x="1649822" y="1987247"/>
                </a:moveTo>
                <a:cubicBezTo>
                  <a:pt x="1647420" y="1989303"/>
                  <a:pt x="1645000" y="1991390"/>
                  <a:pt x="1642568" y="1993434"/>
                </a:cubicBezTo>
                <a:cubicBezTo>
                  <a:pt x="1648868" y="2004618"/>
                  <a:pt x="1658979" y="1995941"/>
                  <a:pt x="1649822" y="1987247"/>
                </a:cubicBezTo>
                <a:close/>
                <a:moveTo>
                  <a:pt x="2213969" y="1982380"/>
                </a:moveTo>
                <a:cubicBezTo>
                  <a:pt x="2216370" y="1989116"/>
                  <a:pt x="2210960" y="1993819"/>
                  <a:pt x="2216726" y="2001501"/>
                </a:cubicBezTo>
                <a:cubicBezTo>
                  <a:pt x="2219135" y="1999424"/>
                  <a:pt x="2221566" y="1997348"/>
                  <a:pt x="2223996" y="1995271"/>
                </a:cubicBezTo>
                <a:cubicBezTo>
                  <a:pt x="2213804" y="1991371"/>
                  <a:pt x="2220006" y="1982710"/>
                  <a:pt x="2213969" y="1982380"/>
                </a:cubicBezTo>
                <a:close/>
                <a:moveTo>
                  <a:pt x="1358917" y="1982167"/>
                </a:moveTo>
                <a:cubicBezTo>
                  <a:pt x="1350499" y="1982149"/>
                  <a:pt x="1349080" y="1990617"/>
                  <a:pt x="1338935" y="1999218"/>
                </a:cubicBezTo>
                <a:cubicBezTo>
                  <a:pt x="1354158" y="2009185"/>
                  <a:pt x="1352129" y="1990270"/>
                  <a:pt x="1365322" y="1998163"/>
                </a:cubicBezTo>
                <a:cubicBezTo>
                  <a:pt x="1357360" y="1991246"/>
                  <a:pt x="1361973" y="1987765"/>
                  <a:pt x="1358917" y="1982167"/>
                </a:cubicBezTo>
                <a:close/>
                <a:moveTo>
                  <a:pt x="1404194" y="1982141"/>
                </a:moveTo>
                <a:cubicBezTo>
                  <a:pt x="1397175" y="1983258"/>
                  <a:pt x="1386481" y="1997661"/>
                  <a:pt x="1400936" y="1993503"/>
                </a:cubicBezTo>
                <a:cubicBezTo>
                  <a:pt x="1396050" y="2001412"/>
                  <a:pt x="1381986" y="1989906"/>
                  <a:pt x="1388240" y="2004380"/>
                </a:cubicBezTo>
                <a:cubicBezTo>
                  <a:pt x="1393920" y="2004294"/>
                  <a:pt x="1399390" y="2000331"/>
                  <a:pt x="1404985" y="1998693"/>
                </a:cubicBezTo>
                <a:cubicBezTo>
                  <a:pt x="1406346" y="1993621"/>
                  <a:pt x="1406100" y="1988109"/>
                  <a:pt x="1404194" y="1982141"/>
                </a:cubicBezTo>
                <a:close/>
                <a:moveTo>
                  <a:pt x="2082628" y="1979612"/>
                </a:moveTo>
                <a:cubicBezTo>
                  <a:pt x="2080284" y="1980343"/>
                  <a:pt x="2079263" y="1982438"/>
                  <a:pt x="2082044" y="1987564"/>
                </a:cubicBezTo>
                <a:cubicBezTo>
                  <a:pt x="2084326" y="1988133"/>
                  <a:pt x="2095376" y="1986301"/>
                  <a:pt x="2091159" y="1979847"/>
                </a:cubicBezTo>
                <a:cubicBezTo>
                  <a:pt x="2088643" y="1979516"/>
                  <a:pt x="2084973" y="1978882"/>
                  <a:pt x="2082628" y="1979612"/>
                </a:cubicBezTo>
                <a:close/>
                <a:moveTo>
                  <a:pt x="1972109" y="1977191"/>
                </a:moveTo>
                <a:cubicBezTo>
                  <a:pt x="1968359" y="1977750"/>
                  <a:pt x="1964659" y="1979373"/>
                  <a:pt x="1960890" y="1979357"/>
                </a:cubicBezTo>
                <a:cubicBezTo>
                  <a:pt x="1968782" y="1986922"/>
                  <a:pt x="1976472" y="1989406"/>
                  <a:pt x="1983632" y="1981407"/>
                </a:cubicBezTo>
                <a:cubicBezTo>
                  <a:pt x="1979660" y="1977137"/>
                  <a:pt x="1975859" y="1976632"/>
                  <a:pt x="1972109" y="1977191"/>
                </a:cubicBezTo>
                <a:close/>
                <a:moveTo>
                  <a:pt x="1733220" y="1974162"/>
                </a:moveTo>
                <a:cubicBezTo>
                  <a:pt x="1730316" y="1972504"/>
                  <a:pt x="1727474" y="1972179"/>
                  <a:pt x="1724758" y="1974795"/>
                </a:cubicBezTo>
                <a:cubicBezTo>
                  <a:pt x="1729928" y="1981030"/>
                  <a:pt x="1734353" y="1979892"/>
                  <a:pt x="1734791" y="1987731"/>
                </a:cubicBezTo>
                <a:cubicBezTo>
                  <a:pt x="1737213" y="1985643"/>
                  <a:pt x="1739637" y="1983556"/>
                  <a:pt x="1742053" y="1981523"/>
                </a:cubicBezTo>
                <a:cubicBezTo>
                  <a:pt x="1739090" y="1978809"/>
                  <a:pt x="1736124" y="1975819"/>
                  <a:pt x="1733220" y="1974162"/>
                </a:cubicBezTo>
                <a:close/>
                <a:moveTo>
                  <a:pt x="1871742" y="1969586"/>
                </a:moveTo>
                <a:cubicBezTo>
                  <a:pt x="1869331" y="1971815"/>
                  <a:pt x="1866821" y="1971786"/>
                  <a:pt x="1864278" y="1971681"/>
                </a:cubicBezTo>
                <a:cubicBezTo>
                  <a:pt x="1872631" y="1977544"/>
                  <a:pt x="1868625" y="1990192"/>
                  <a:pt x="1863028" y="1985615"/>
                </a:cubicBezTo>
                <a:cubicBezTo>
                  <a:pt x="1873214" y="1979033"/>
                  <a:pt x="1846735" y="1979486"/>
                  <a:pt x="1851731" y="1986624"/>
                </a:cubicBezTo>
                <a:cubicBezTo>
                  <a:pt x="1854237" y="1985277"/>
                  <a:pt x="1856908" y="1989017"/>
                  <a:pt x="1859582" y="1992822"/>
                </a:cubicBezTo>
                <a:cubicBezTo>
                  <a:pt x="1859795" y="1998257"/>
                  <a:pt x="1855338" y="1999070"/>
                  <a:pt x="1850340" y="1996471"/>
                </a:cubicBezTo>
                <a:cubicBezTo>
                  <a:pt x="1853037" y="1993096"/>
                  <a:pt x="1851014" y="1988454"/>
                  <a:pt x="1845935" y="1983001"/>
                </a:cubicBezTo>
                <a:cubicBezTo>
                  <a:pt x="1839957" y="1978807"/>
                  <a:pt x="1835824" y="1992177"/>
                  <a:pt x="1842491" y="1990272"/>
                </a:cubicBezTo>
                <a:cubicBezTo>
                  <a:pt x="1842979" y="1981090"/>
                  <a:pt x="1846771" y="2000205"/>
                  <a:pt x="1850685" y="2004673"/>
                </a:cubicBezTo>
                <a:cubicBezTo>
                  <a:pt x="1863799" y="2000986"/>
                  <a:pt x="1875928" y="2001790"/>
                  <a:pt x="1884147" y="1993352"/>
                </a:cubicBezTo>
                <a:cubicBezTo>
                  <a:pt x="1872707" y="1977340"/>
                  <a:pt x="1883825" y="1984435"/>
                  <a:pt x="1871742" y="1969586"/>
                </a:cubicBezTo>
                <a:close/>
                <a:moveTo>
                  <a:pt x="1665995" y="1969176"/>
                </a:moveTo>
                <a:cubicBezTo>
                  <a:pt x="1663468" y="1973913"/>
                  <a:pt x="1650127" y="1975749"/>
                  <a:pt x="1659101" y="1983623"/>
                </a:cubicBezTo>
                <a:cubicBezTo>
                  <a:pt x="1663880" y="1979444"/>
                  <a:pt x="1670898" y="1975933"/>
                  <a:pt x="1665995" y="1969176"/>
                </a:cubicBezTo>
                <a:close/>
                <a:moveTo>
                  <a:pt x="2201928" y="1966904"/>
                </a:moveTo>
                <a:cubicBezTo>
                  <a:pt x="2198245" y="1978529"/>
                  <a:pt x="2191695" y="1983925"/>
                  <a:pt x="2179733" y="1977237"/>
                </a:cubicBezTo>
                <a:cubicBezTo>
                  <a:pt x="2175867" y="1979550"/>
                  <a:pt x="2178017" y="1983569"/>
                  <a:pt x="2174505" y="1986017"/>
                </a:cubicBezTo>
                <a:cubicBezTo>
                  <a:pt x="2179179" y="1992633"/>
                  <a:pt x="2183729" y="1995927"/>
                  <a:pt x="2188157" y="1995849"/>
                </a:cubicBezTo>
                <a:cubicBezTo>
                  <a:pt x="2192147" y="1982364"/>
                  <a:pt x="2208446" y="1986296"/>
                  <a:pt x="2201928" y="1966904"/>
                </a:cubicBezTo>
                <a:close/>
                <a:moveTo>
                  <a:pt x="1992348" y="1965410"/>
                </a:moveTo>
                <a:cubicBezTo>
                  <a:pt x="1988257" y="1972533"/>
                  <a:pt x="1983573" y="1966156"/>
                  <a:pt x="1979253" y="1968003"/>
                </a:cubicBezTo>
                <a:cubicBezTo>
                  <a:pt x="1986734" y="1975289"/>
                  <a:pt x="1982035" y="1978864"/>
                  <a:pt x="1989292" y="1980887"/>
                </a:cubicBezTo>
                <a:cubicBezTo>
                  <a:pt x="1993689" y="1976626"/>
                  <a:pt x="1991971" y="1970775"/>
                  <a:pt x="1992348" y="1965410"/>
                </a:cubicBezTo>
                <a:close/>
                <a:moveTo>
                  <a:pt x="302049" y="1954263"/>
                </a:moveTo>
                <a:cubicBezTo>
                  <a:pt x="304889" y="1958127"/>
                  <a:pt x="307259" y="1957261"/>
                  <a:pt x="310546" y="1965645"/>
                </a:cubicBezTo>
                <a:cubicBezTo>
                  <a:pt x="310225" y="1953722"/>
                  <a:pt x="324514" y="1968233"/>
                  <a:pt x="331814" y="1971950"/>
                </a:cubicBezTo>
                <a:cubicBezTo>
                  <a:pt x="327374" y="1981194"/>
                  <a:pt x="319597" y="1986812"/>
                  <a:pt x="329773" y="2012010"/>
                </a:cubicBezTo>
                <a:cubicBezTo>
                  <a:pt x="327776" y="2011605"/>
                  <a:pt x="325091" y="2004149"/>
                  <a:pt x="323176" y="2004817"/>
                </a:cubicBezTo>
                <a:cubicBezTo>
                  <a:pt x="320161" y="2009258"/>
                  <a:pt x="328552" y="2013187"/>
                  <a:pt x="330704" y="2021494"/>
                </a:cubicBezTo>
                <a:cubicBezTo>
                  <a:pt x="323888" y="2020406"/>
                  <a:pt x="326200" y="2029269"/>
                  <a:pt x="321192" y="2030139"/>
                </a:cubicBezTo>
                <a:cubicBezTo>
                  <a:pt x="314109" y="2018182"/>
                  <a:pt x="321034" y="2021494"/>
                  <a:pt x="323112" y="2019536"/>
                </a:cubicBezTo>
                <a:cubicBezTo>
                  <a:pt x="315682" y="1999691"/>
                  <a:pt x="308874" y="2014190"/>
                  <a:pt x="311737" y="2024048"/>
                </a:cubicBezTo>
                <a:cubicBezTo>
                  <a:pt x="308173" y="2027840"/>
                  <a:pt x="302754" y="2012542"/>
                  <a:pt x="299450" y="2019096"/>
                </a:cubicBezTo>
                <a:cubicBezTo>
                  <a:pt x="299817" y="2023737"/>
                  <a:pt x="300284" y="2028480"/>
                  <a:pt x="300807" y="2033258"/>
                </a:cubicBezTo>
                <a:cubicBezTo>
                  <a:pt x="305066" y="2042528"/>
                  <a:pt x="305499" y="2031653"/>
                  <a:pt x="305084" y="2031592"/>
                </a:cubicBezTo>
                <a:cubicBezTo>
                  <a:pt x="307413" y="2031897"/>
                  <a:pt x="310944" y="2038755"/>
                  <a:pt x="313113" y="2038253"/>
                </a:cubicBezTo>
                <a:cubicBezTo>
                  <a:pt x="315528" y="2037670"/>
                  <a:pt x="316303" y="2028546"/>
                  <a:pt x="324493" y="2033750"/>
                </a:cubicBezTo>
                <a:cubicBezTo>
                  <a:pt x="314389" y="2043871"/>
                  <a:pt x="302699" y="2052246"/>
                  <a:pt x="291704" y="2061403"/>
                </a:cubicBezTo>
                <a:cubicBezTo>
                  <a:pt x="285570" y="2043312"/>
                  <a:pt x="280033" y="2031505"/>
                  <a:pt x="272898" y="2019708"/>
                </a:cubicBezTo>
                <a:cubicBezTo>
                  <a:pt x="267188" y="2018407"/>
                  <a:pt x="271975" y="2028556"/>
                  <a:pt x="266269" y="2027284"/>
                </a:cubicBezTo>
                <a:cubicBezTo>
                  <a:pt x="264120" y="2032607"/>
                  <a:pt x="273546" y="2033515"/>
                  <a:pt x="277085" y="2047546"/>
                </a:cubicBezTo>
                <a:cubicBezTo>
                  <a:pt x="274706" y="2048480"/>
                  <a:pt x="272334" y="2049410"/>
                  <a:pt x="269970" y="2050357"/>
                </a:cubicBezTo>
                <a:cubicBezTo>
                  <a:pt x="279128" y="2069127"/>
                  <a:pt x="281642" y="2064391"/>
                  <a:pt x="285565" y="2058937"/>
                </a:cubicBezTo>
                <a:cubicBezTo>
                  <a:pt x="289426" y="2076530"/>
                  <a:pt x="275535" y="2074776"/>
                  <a:pt x="271736" y="2084019"/>
                </a:cubicBezTo>
                <a:cubicBezTo>
                  <a:pt x="270978" y="2080354"/>
                  <a:pt x="270165" y="2076661"/>
                  <a:pt x="267517" y="2070928"/>
                </a:cubicBezTo>
                <a:cubicBezTo>
                  <a:pt x="263696" y="2071715"/>
                  <a:pt x="266063" y="2079233"/>
                  <a:pt x="264164" y="2082083"/>
                </a:cubicBezTo>
                <a:cubicBezTo>
                  <a:pt x="266479" y="2085559"/>
                  <a:pt x="268774" y="2089055"/>
                  <a:pt x="270764" y="2089306"/>
                </a:cubicBezTo>
                <a:cubicBezTo>
                  <a:pt x="270660" y="2104693"/>
                  <a:pt x="259147" y="2107623"/>
                  <a:pt x="252680" y="2116077"/>
                </a:cubicBezTo>
                <a:cubicBezTo>
                  <a:pt x="251570" y="2109450"/>
                  <a:pt x="249622" y="2105292"/>
                  <a:pt x="245629" y="2104147"/>
                </a:cubicBezTo>
                <a:cubicBezTo>
                  <a:pt x="241076" y="2102305"/>
                  <a:pt x="246681" y="2121781"/>
                  <a:pt x="250287" y="2121920"/>
                </a:cubicBezTo>
                <a:cubicBezTo>
                  <a:pt x="254260" y="2131184"/>
                  <a:pt x="245044" y="2126051"/>
                  <a:pt x="243629" y="2129435"/>
                </a:cubicBezTo>
                <a:cubicBezTo>
                  <a:pt x="234230" y="2118298"/>
                  <a:pt x="223753" y="2096582"/>
                  <a:pt x="214465" y="2087039"/>
                </a:cubicBezTo>
                <a:cubicBezTo>
                  <a:pt x="210034" y="2067769"/>
                  <a:pt x="200221" y="2042519"/>
                  <a:pt x="201397" y="2028349"/>
                </a:cubicBezTo>
                <a:cubicBezTo>
                  <a:pt x="201598" y="2026182"/>
                  <a:pt x="205885" y="2025454"/>
                  <a:pt x="206637" y="2021380"/>
                </a:cubicBezTo>
                <a:cubicBezTo>
                  <a:pt x="207404" y="2017382"/>
                  <a:pt x="207205" y="2002501"/>
                  <a:pt x="215679" y="2007983"/>
                </a:cubicBezTo>
                <a:cubicBezTo>
                  <a:pt x="217548" y="2004402"/>
                  <a:pt x="216341" y="1997422"/>
                  <a:pt x="217170" y="1992694"/>
                </a:cubicBezTo>
                <a:cubicBezTo>
                  <a:pt x="239250" y="1988221"/>
                  <a:pt x="246539" y="1970726"/>
                  <a:pt x="264119" y="1974172"/>
                </a:cubicBezTo>
                <a:cubicBezTo>
                  <a:pt x="264826" y="1978459"/>
                  <a:pt x="264369" y="1981486"/>
                  <a:pt x="263601" y="1984175"/>
                </a:cubicBezTo>
                <a:cubicBezTo>
                  <a:pt x="270468" y="1996828"/>
                  <a:pt x="269864" y="1988126"/>
                  <a:pt x="272594" y="1985533"/>
                </a:cubicBezTo>
                <a:cubicBezTo>
                  <a:pt x="279505" y="1998072"/>
                  <a:pt x="291068" y="2004350"/>
                  <a:pt x="291498" y="1997720"/>
                </a:cubicBezTo>
                <a:cubicBezTo>
                  <a:pt x="281842" y="1987079"/>
                  <a:pt x="272064" y="1976420"/>
                  <a:pt x="267412" y="1977745"/>
                </a:cubicBezTo>
                <a:cubicBezTo>
                  <a:pt x="268313" y="1965220"/>
                  <a:pt x="279352" y="1976821"/>
                  <a:pt x="282605" y="1966863"/>
                </a:cubicBezTo>
                <a:cubicBezTo>
                  <a:pt x="286553" y="1982017"/>
                  <a:pt x="293197" y="1979391"/>
                  <a:pt x="287278" y="1984650"/>
                </a:cubicBezTo>
                <a:cubicBezTo>
                  <a:pt x="291830" y="1989552"/>
                  <a:pt x="298354" y="1990869"/>
                  <a:pt x="297689" y="1985442"/>
                </a:cubicBezTo>
                <a:cubicBezTo>
                  <a:pt x="291518" y="1972481"/>
                  <a:pt x="286970" y="1976367"/>
                  <a:pt x="280260" y="1957953"/>
                </a:cubicBezTo>
                <a:cubicBezTo>
                  <a:pt x="282640" y="1957019"/>
                  <a:pt x="285003" y="1956094"/>
                  <a:pt x="287366" y="1955147"/>
                </a:cubicBezTo>
                <a:cubicBezTo>
                  <a:pt x="280684" y="1964297"/>
                  <a:pt x="301329" y="1981679"/>
                  <a:pt x="300575" y="1969565"/>
                </a:cubicBezTo>
                <a:cubicBezTo>
                  <a:pt x="297862" y="1963119"/>
                  <a:pt x="296763" y="1969249"/>
                  <a:pt x="294429" y="1967081"/>
                </a:cubicBezTo>
                <a:cubicBezTo>
                  <a:pt x="287619" y="1960772"/>
                  <a:pt x="301644" y="1962433"/>
                  <a:pt x="302049" y="1954263"/>
                </a:cubicBezTo>
                <a:close/>
                <a:moveTo>
                  <a:pt x="1925317" y="1954131"/>
                </a:moveTo>
                <a:cubicBezTo>
                  <a:pt x="1921769" y="1954526"/>
                  <a:pt x="1919059" y="1956278"/>
                  <a:pt x="1920285" y="1958208"/>
                </a:cubicBezTo>
                <a:cubicBezTo>
                  <a:pt x="1925314" y="1957778"/>
                  <a:pt x="1930777" y="1966735"/>
                  <a:pt x="1935375" y="1958196"/>
                </a:cubicBezTo>
                <a:cubicBezTo>
                  <a:pt x="1933251" y="1954698"/>
                  <a:pt x="1928865" y="1953736"/>
                  <a:pt x="1925317" y="1954131"/>
                </a:cubicBezTo>
                <a:close/>
                <a:moveTo>
                  <a:pt x="2058090" y="1949978"/>
                </a:moveTo>
                <a:cubicBezTo>
                  <a:pt x="2055655" y="1948974"/>
                  <a:pt x="2052855" y="1948892"/>
                  <a:pt x="2050125" y="1950438"/>
                </a:cubicBezTo>
                <a:cubicBezTo>
                  <a:pt x="2055435" y="1955913"/>
                  <a:pt x="2057584" y="1960582"/>
                  <a:pt x="2058396" y="1964885"/>
                </a:cubicBezTo>
                <a:cubicBezTo>
                  <a:pt x="2069411" y="1964301"/>
                  <a:pt x="2065394" y="1952989"/>
                  <a:pt x="2058090" y="1949978"/>
                </a:cubicBezTo>
                <a:close/>
                <a:moveTo>
                  <a:pt x="3788439" y="1948226"/>
                </a:moveTo>
                <a:cubicBezTo>
                  <a:pt x="3782823" y="1949647"/>
                  <a:pt x="3777154" y="1948844"/>
                  <a:pt x="3771725" y="1953925"/>
                </a:cubicBezTo>
                <a:cubicBezTo>
                  <a:pt x="3774560" y="1957401"/>
                  <a:pt x="3775263" y="1960335"/>
                  <a:pt x="3775895" y="1963203"/>
                </a:cubicBezTo>
                <a:cubicBezTo>
                  <a:pt x="3781627" y="1960953"/>
                  <a:pt x="3785071" y="1954364"/>
                  <a:pt x="3788439" y="1948226"/>
                </a:cubicBezTo>
                <a:close/>
                <a:moveTo>
                  <a:pt x="3754257" y="1943095"/>
                </a:moveTo>
                <a:cubicBezTo>
                  <a:pt x="3748425" y="1947625"/>
                  <a:pt x="3745071" y="1952854"/>
                  <a:pt x="3745528" y="1959102"/>
                </a:cubicBezTo>
                <a:cubicBezTo>
                  <a:pt x="3751399" y="1949906"/>
                  <a:pt x="3758344" y="1964281"/>
                  <a:pt x="3764440" y="1960100"/>
                </a:cubicBezTo>
                <a:cubicBezTo>
                  <a:pt x="3759695" y="1954099"/>
                  <a:pt x="3761656" y="1949857"/>
                  <a:pt x="3754257" y="1943095"/>
                </a:cubicBezTo>
                <a:close/>
                <a:moveTo>
                  <a:pt x="1621369" y="1942820"/>
                </a:moveTo>
                <a:cubicBezTo>
                  <a:pt x="1617844" y="1949664"/>
                  <a:pt x="1617590" y="1949891"/>
                  <a:pt x="1610487" y="1952132"/>
                </a:cubicBezTo>
                <a:cubicBezTo>
                  <a:pt x="1612556" y="1955410"/>
                  <a:pt x="1616479" y="1959175"/>
                  <a:pt x="1614674" y="1961431"/>
                </a:cubicBezTo>
                <a:cubicBezTo>
                  <a:pt x="1605733" y="1953451"/>
                  <a:pt x="1608063" y="1964411"/>
                  <a:pt x="1601758" y="1968106"/>
                </a:cubicBezTo>
                <a:cubicBezTo>
                  <a:pt x="1603478" y="1959727"/>
                  <a:pt x="1592362" y="1961741"/>
                  <a:pt x="1596128" y="1968639"/>
                </a:cubicBezTo>
                <a:cubicBezTo>
                  <a:pt x="1607426" y="1968312"/>
                  <a:pt x="1618629" y="1965738"/>
                  <a:pt x="1630317" y="1973715"/>
                </a:cubicBezTo>
                <a:cubicBezTo>
                  <a:pt x="1621081" y="1977959"/>
                  <a:pt x="1611538" y="1975518"/>
                  <a:pt x="1601945" y="1972198"/>
                </a:cubicBezTo>
                <a:cubicBezTo>
                  <a:pt x="1612373" y="1986040"/>
                  <a:pt x="1603709" y="2012240"/>
                  <a:pt x="1584893" y="2012440"/>
                </a:cubicBezTo>
                <a:cubicBezTo>
                  <a:pt x="1593374" y="2018796"/>
                  <a:pt x="1601718" y="2021972"/>
                  <a:pt x="1609842" y="2021229"/>
                </a:cubicBezTo>
                <a:cubicBezTo>
                  <a:pt x="1605411" y="1992337"/>
                  <a:pt x="1634780" y="2000442"/>
                  <a:pt x="1646916" y="2006760"/>
                </a:cubicBezTo>
                <a:cubicBezTo>
                  <a:pt x="1646786" y="2024102"/>
                  <a:pt x="1620706" y="1996039"/>
                  <a:pt x="1620732" y="2011927"/>
                </a:cubicBezTo>
                <a:cubicBezTo>
                  <a:pt x="1625519" y="2005898"/>
                  <a:pt x="1630923" y="2014084"/>
                  <a:pt x="1636026" y="2016062"/>
                </a:cubicBezTo>
                <a:cubicBezTo>
                  <a:pt x="1621387" y="2020979"/>
                  <a:pt x="1637162" y="2034068"/>
                  <a:pt x="1623889" y="2039330"/>
                </a:cubicBezTo>
                <a:cubicBezTo>
                  <a:pt x="1617978" y="2033645"/>
                  <a:pt x="1612223" y="2031637"/>
                  <a:pt x="1606437" y="2028524"/>
                </a:cubicBezTo>
                <a:cubicBezTo>
                  <a:pt x="1613471" y="2041073"/>
                  <a:pt x="1617685" y="2057468"/>
                  <a:pt x="1605926" y="2058965"/>
                </a:cubicBezTo>
                <a:cubicBezTo>
                  <a:pt x="1614882" y="2067898"/>
                  <a:pt x="1613063" y="2068118"/>
                  <a:pt x="1619775" y="2072899"/>
                </a:cubicBezTo>
                <a:cubicBezTo>
                  <a:pt x="1618076" y="2073102"/>
                  <a:pt x="1607753" y="2072402"/>
                  <a:pt x="1612497" y="2079085"/>
                </a:cubicBezTo>
                <a:cubicBezTo>
                  <a:pt x="1616412" y="2077520"/>
                  <a:pt x="1614697" y="2082737"/>
                  <a:pt x="1618519" y="2086822"/>
                </a:cubicBezTo>
                <a:cubicBezTo>
                  <a:pt x="1625550" y="2083949"/>
                  <a:pt x="1620414" y="2077823"/>
                  <a:pt x="1627421" y="2074949"/>
                </a:cubicBezTo>
                <a:cubicBezTo>
                  <a:pt x="1622135" y="2068079"/>
                  <a:pt x="1614603" y="2060597"/>
                  <a:pt x="1619020" y="2056337"/>
                </a:cubicBezTo>
                <a:cubicBezTo>
                  <a:pt x="1625122" y="2057818"/>
                  <a:pt x="1626195" y="2066911"/>
                  <a:pt x="1629250" y="2073376"/>
                </a:cubicBezTo>
                <a:cubicBezTo>
                  <a:pt x="1632772" y="2068578"/>
                  <a:pt x="1636831" y="2074741"/>
                  <a:pt x="1640306" y="2068229"/>
                </a:cubicBezTo>
                <a:cubicBezTo>
                  <a:pt x="1635461" y="2058575"/>
                  <a:pt x="1631454" y="2066903"/>
                  <a:pt x="1626832" y="2062511"/>
                </a:cubicBezTo>
                <a:cubicBezTo>
                  <a:pt x="1630409" y="2057758"/>
                  <a:pt x="1634451" y="2063900"/>
                  <a:pt x="1637942" y="2057378"/>
                </a:cubicBezTo>
                <a:cubicBezTo>
                  <a:pt x="1632951" y="2044749"/>
                  <a:pt x="1629386" y="2063192"/>
                  <a:pt x="1624641" y="2055794"/>
                </a:cubicBezTo>
                <a:cubicBezTo>
                  <a:pt x="1631655" y="2046185"/>
                  <a:pt x="1638901" y="2036563"/>
                  <a:pt x="1632610" y="2023312"/>
                </a:cubicBezTo>
                <a:cubicBezTo>
                  <a:pt x="1637189" y="2027551"/>
                  <a:pt x="1641557" y="2026450"/>
                  <a:pt x="1646255" y="2033100"/>
                </a:cubicBezTo>
                <a:cubicBezTo>
                  <a:pt x="1642301" y="2038149"/>
                  <a:pt x="1637341" y="2042936"/>
                  <a:pt x="1637549" y="2049108"/>
                </a:cubicBezTo>
                <a:cubicBezTo>
                  <a:pt x="1638768" y="2048307"/>
                  <a:pt x="1640022" y="2047683"/>
                  <a:pt x="1641373" y="2050149"/>
                </a:cubicBezTo>
                <a:cubicBezTo>
                  <a:pt x="1642715" y="2051608"/>
                  <a:pt x="1644023" y="2052989"/>
                  <a:pt x="1645217" y="2051159"/>
                </a:cubicBezTo>
                <a:cubicBezTo>
                  <a:pt x="1643493" y="2047691"/>
                  <a:pt x="1646243" y="2035536"/>
                  <a:pt x="1652293" y="2040859"/>
                </a:cubicBezTo>
                <a:cubicBezTo>
                  <a:pt x="1657528" y="2055644"/>
                  <a:pt x="1634939" y="2050645"/>
                  <a:pt x="1640155" y="2064097"/>
                </a:cubicBezTo>
                <a:cubicBezTo>
                  <a:pt x="1655118" y="2065269"/>
                  <a:pt x="1654311" y="2046117"/>
                  <a:pt x="1665577" y="2042422"/>
                </a:cubicBezTo>
                <a:cubicBezTo>
                  <a:pt x="1661320" y="2045389"/>
                  <a:pt x="1656614" y="2039228"/>
                  <a:pt x="1651923" y="2032591"/>
                </a:cubicBezTo>
                <a:cubicBezTo>
                  <a:pt x="1663794" y="2031348"/>
                  <a:pt x="1654984" y="2029958"/>
                  <a:pt x="1647753" y="2023313"/>
                </a:cubicBezTo>
                <a:cubicBezTo>
                  <a:pt x="1658728" y="2020351"/>
                  <a:pt x="1658196" y="2009984"/>
                  <a:pt x="1667876" y="2010384"/>
                </a:cubicBezTo>
                <a:cubicBezTo>
                  <a:pt x="1662141" y="2017507"/>
                  <a:pt x="1658589" y="2025434"/>
                  <a:pt x="1663574" y="2039829"/>
                </a:cubicBezTo>
                <a:cubicBezTo>
                  <a:pt x="1675703" y="2045419"/>
                  <a:pt x="1665023" y="2023010"/>
                  <a:pt x="1672438" y="2027932"/>
                </a:cubicBezTo>
                <a:cubicBezTo>
                  <a:pt x="1674890" y="2032008"/>
                  <a:pt x="1672826" y="2034858"/>
                  <a:pt x="1674848" y="2038786"/>
                </a:cubicBezTo>
                <a:cubicBezTo>
                  <a:pt x="1678864" y="2027144"/>
                  <a:pt x="1693733" y="2043658"/>
                  <a:pt x="1691752" y="2037242"/>
                </a:cubicBezTo>
                <a:cubicBezTo>
                  <a:pt x="1687982" y="2027886"/>
                  <a:pt x="1675590" y="2035094"/>
                  <a:pt x="1678099" y="2027443"/>
                </a:cubicBezTo>
                <a:cubicBezTo>
                  <a:pt x="1691608" y="2030196"/>
                  <a:pt x="1698291" y="2024091"/>
                  <a:pt x="1708097" y="2023274"/>
                </a:cubicBezTo>
                <a:cubicBezTo>
                  <a:pt x="1709907" y="2016079"/>
                  <a:pt x="1698660" y="2015390"/>
                  <a:pt x="1701926" y="2011435"/>
                </a:cubicBezTo>
                <a:cubicBezTo>
                  <a:pt x="1710308" y="2017993"/>
                  <a:pt x="1715737" y="2006048"/>
                  <a:pt x="1716451" y="1999051"/>
                </a:cubicBezTo>
                <a:cubicBezTo>
                  <a:pt x="1710150" y="1999304"/>
                  <a:pt x="1703927" y="2000383"/>
                  <a:pt x="1697325" y="1993865"/>
                </a:cubicBezTo>
                <a:cubicBezTo>
                  <a:pt x="1706423" y="1980592"/>
                  <a:pt x="1710606" y="1980968"/>
                  <a:pt x="1723334" y="1984563"/>
                </a:cubicBezTo>
                <a:cubicBezTo>
                  <a:pt x="1721230" y="1976572"/>
                  <a:pt x="1711097" y="1978847"/>
                  <a:pt x="1715310" y="1974232"/>
                </a:cubicBezTo>
                <a:cubicBezTo>
                  <a:pt x="1722094" y="1971996"/>
                  <a:pt x="1717187" y="1966574"/>
                  <a:pt x="1722399" y="1963922"/>
                </a:cubicBezTo>
                <a:cubicBezTo>
                  <a:pt x="1734359" y="1984591"/>
                  <a:pt x="1733019" y="1956686"/>
                  <a:pt x="1744939" y="1961792"/>
                </a:cubicBezTo>
                <a:cubicBezTo>
                  <a:pt x="1744165" y="1965905"/>
                  <a:pt x="1735165" y="1977946"/>
                  <a:pt x="1745688" y="1978374"/>
                </a:cubicBezTo>
                <a:cubicBezTo>
                  <a:pt x="1742845" y="1970099"/>
                  <a:pt x="1754403" y="1965767"/>
                  <a:pt x="1742740" y="1955096"/>
                </a:cubicBezTo>
                <a:cubicBezTo>
                  <a:pt x="1718682" y="1950507"/>
                  <a:pt x="1711718" y="1967678"/>
                  <a:pt x="1687118" y="1976827"/>
                </a:cubicBezTo>
                <a:cubicBezTo>
                  <a:pt x="1689158" y="1980126"/>
                  <a:pt x="1693119" y="1983914"/>
                  <a:pt x="1691320" y="1986149"/>
                </a:cubicBezTo>
                <a:cubicBezTo>
                  <a:pt x="1676658" y="1983669"/>
                  <a:pt x="1661377" y="1992575"/>
                  <a:pt x="1654406" y="2004762"/>
                </a:cubicBezTo>
                <a:cubicBezTo>
                  <a:pt x="1649812" y="2000503"/>
                  <a:pt x="1645595" y="2004489"/>
                  <a:pt x="1640761" y="1994976"/>
                </a:cubicBezTo>
                <a:cubicBezTo>
                  <a:pt x="1631320" y="1999860"/>
                  <a:pt x="1646199" y="1998831"/>
                  <a:pt x="1641107" y="2003213"/>
                </a:cubicBezTo>
                <a:cubicBezTo>
                  <a:pt x="1625683" y="1992519"/>
                  <a:pt x="1647699" y="1986750"/>
                  <a:pt x="1639758" y="1974300"/>
                </a:cubicBezTo>
                <a:cubicBezTo>
                  <a:pt x="1650418" y="1982726"/>
                  <a:pt x="1644873" y="1970883"/>
                  <a:pt x="1648872" y="1966552"/>
                </a:cubicBezTo>
                <a:cubicBezTo>
                  <a:pt x="1660914" y="1974164"/>
                  <a:pt x="1662073" y="1957799"/>
                  <a:pt x="1665028" y="1948459"/>
                </a:cubicBezTo>
                <a:cubicBezTo>
                  <a:pt x="1659407" y="1949468"/>
                  <a:pt x="1653553" y="1945203"/>
                  <a:pt x="1648118" y="1950056"/>
                </a:cubicBezTo>
                <a:cubicBezTo>
                  <a:pt x="1646325" y="1957272"/>
                  <a:pt x="1657450" y="1955020"/>
                  <a:pt x="1654298" y="1961904"/>
                </a:cubicBezTo>
                <a:cubicBezTo>
                  <a:pt x="1642530" y="1960749"/>
                  <a:pt x="1635810" y="1962606"/>
                  <a:pt x="1628145" y="1967084"/>
                </a:cubicBezTo>
                <a:cubicBezTo>
                  <a:pt x="1629929" y="1960073"/>
                  <a:pt x="1628996" y="1952363"/>
                  <a:pt x="1621369" y="1942820"/>
                </a:cubicBezTo>
                <a:close/>
                <a:moveTo>
                  <a:pt x="2085600" y="1941278"/>
                </a:moveTo>
                <a:cubicBezTo>
                  <a:pt x="2084352" y="1941426"/>
                  <a:pt x="2083141" y="1942369"/>
                  <a:pt x="2081997" y="1944729"/>
                </a:cubicBezTo>
                <a:cubicBezTo>
                  <a:pt x="2089494" y="1952036"/>
                  <a:pt x="2084803" y="1955655"/>
                  <a:pt x="2092016" y="1957643"/>
                </a:cubicBezTo>
                <a:cubicBezTo>
                  <a:pt x="2094140" y="1953419"/>
                  <a:pt x="2098529" y="1949895"/>
                  <a:pt x="2097079" y="1944705"/>
                </a:cubicBezTo>
                <a:cubicBezTo>
                  <a:pt x="2093432" y="1947560"/>
                  <a:pt x="2089346" y="1940837"/>
                  <a:pt x="2085600" y="1941278"/>
                </a:cubicBezTo>
                <a:close/>
                <a:moveTo>
                  <a:pt x="1758893" y="1937090"/>
                </a:moveTo>
                <a:cubicBezTo>
                  <a:pt x="1754187" y="1944542"/>
                  <a:pt x="1748897" y="1939220"/>
                  <a:pt x="1744151" y="1945370"/>
                </a:cubicBezTo>
                <a:cubicBezTo>
                  <a:pt x="1747744" y="1954069"/>
                  <a:pt x="1750817" y="1958011"/>
                  <a:pt x="1758225" y="1963419"/>
                </a:cubicBezTo>
                <a:cubicBezTo>
                  <a:pt x="1761242" y="1960817"/>
                  <a:pt x="1764253" y="1958237"/>
                  <a:pt x="1767308" y="1955659"/>
                </a:cubicBezTo>
                <a:cubicBezTo>
                  <a:pt x="1764148" y="1949384"/>
                  <a:pt x="1766082" y="1944480"/>
                  <a:pt x="1758893" y="1937090"/>
                </a:cubicBezTo>
                <a:close/>
                <a:moveTo>
                  <a:pt x="2036343" y="1936475"/>
                </a:moveTo>
                <a:cubicBezTo>
                  <a:pt x="2026712" y="1937918"/>
                  <a:pt x="2028267" y="1944097"/>
                  <a:pt x="2017783" y="1943693"/>
                </a:cubicBezTo>
                <a:cubicBezTo>
                  <a:pt x="2024321" y="1949591"/>
                  <a:pt x="2030464" y="1945757"/>
                  <a:pt x="2036900" y="1948868"/>
                </a:cubicBezTo>
                <a:cubicBezTo>
                  <a:pt x="2026948" y="1942109"/>
                  <a:pt x="2041827" y="1942043"/>
                  <a:pt x="2036343" y="1936475"/>
                </a:cubicBezTo>
                <a:close/>
                <a:moveTo>
                  <a:pt x="3678355" y="1934862"/>
                </a:moveTo>
                <a:cubicBezTo>
                  <a:pt x="3678818" y="1939876"/>
                  <a:pt x="3668090" y="1952239"/>
                  <a:pt x="3677289" y="1952910"/>
                </a:cubicBezTo>
                <a:cubicBezTo>
                  <a:pt x="3676885" y="1947890"/>
                  <a:pt x="3687551" y="1935468"/>
                  <a:pt x="3678355" y="1934862"/>
                </a:cubicBezTo>
                <a:close/>
                <a:moveTo>
                  <a:pt x="1649178" y="1931964"/>
                </a:moveTo>
                <a:cubicBezTo>
                  <a:pt x="1642308" y="1942153"/>
                  <a:pt x="1624030" y="1938306"/>
                  <a:pt x="1633217" y="1954159"/>
                </a:cubicBezTo>
                <a:cubicBezTo>
                  <a:pt x="1640780" y="1942820"/>
                  <a:pt x="1650023" y="1944240"/>
                  <a:pt x="1649178" y="1931964"/>
                </a:cubicBezTo>
                <a:close/>
                <a:moveTo>
                  <a:pt x="2291772" y="1925420"/>
                </a:moveTo>
                <a:cubicBezTo>
                  <a:pt x="2287541" y="1926759"/>
                  <a:pt x="2284936" y="1930715"/>
                  <a:pt x="2289204" y="1935361"/>
                </a:cubicBezTo>
                <a:cubicBezTo>
                  <a:pt x="2293930" y="1929209"/>
                  <a:pt x="2299448" y="1939740"/>
                  <a:pt x="2304096" y="1931182"/>
                </a:cubicBezTo>
                <a:cubicBezTo>
                  <a:pt x="2301859" y="1925360"/>
                  <a:pt x="2296002" y="1924082"/>
                  <a:pt x="2291772" y="1925420"/>
                </a:cubicBezTo>
                <a:close/>
                <a:moveTo>
                  <a:pt x="1775225" y="1923165"/>
                </a:moveTo>
                <a:cubicBezTo>
                  <a:pt x="1771459" y="1922796"/>
                  <a:pt x="1767725" y="1923903"/>
                  <a:pt x="1764139" y="1928331"/>
                </a:cubicBezTo>
                <a:cubicBezTo>
                  <a:pt x="1766804" y="1931128"/>
                  <a:pt x="1769528" y="1935878"/>
                  <a:pt x="1771996" y="1934507"/>
                </a:cubicBezTo>
                <a:cubicBezTo>
                  <a:pt x="1768290" y="1929376"/>
                  <a:pt x="1782561" y="1932943"/>
                  <a:pt x="1775225" y="1923165"/>
                </a:cubicBezTo>
                <a:close/>
                <a:moveTo>
                  <a:pt x="2113070" y="1922490"/>
                </a:moveTo>
                <a:cubicBezTo>
                  <a:pt x="2108207" y="1928007"/>
                  <a:pt x="2096695" y="1931693"/>
                  <a:pt x="2102534" y="1940072"/>
                </a:cubicBezTo>
                <a:cubicBezTo>
                  <a:pt x="2107054" y="1938817"/>
                  <a:pt x="2117576" y="1934708"/>
                  <a:pt x="2113070" y="1922490"/>
                </a:cubicBezTo>
                <a:close/>
                <a:moveTo>
                  <a:pt x="1558029" y="1919632"/>
                </a:moveTo>
                <a:cubicBezTo>
                  <a:pt x="1568942" y="1938521"/>
                  <a:pt x="1578801" y="1933677"/>
                  <a:pt x="1588411" y="1923721"/>
                </a:cubicBezTo>
                <a:cubicBezTo>
                  <a:pt x="1570768" y="1925663"/>
                  <a:pt x="1575736" y="1919706"/>
                  <a:pt x="1558029" y="1919632"/>
                </a:cubicBezTo>
                <a:close/>
                <a:moveTo>
                  <a:pt x="1211751" y="1901649"/>
                </a:moveTo>
                <a:cubicBezTo>
                  <a:pt x="1210459" y="1906754"/>
                  <a:pt x="1203397" y="1910298"/>
                  <a:pt x="1204889" y="1916105"/>
                </a:cubicBezTo>
                <a:cubicBezTo>
                  <a:pt x="1209125" y="1914600"/>
                  <a:pt x="1206254" y="1919559"/>
                  <a:pt x="1207065" y="1922834"/>
                </a:cubicBezTo>
                <a:cubicBezTo>
                  <a:pt x="1208802" y="1922653"/>
                  <a:pt x="1219087" y="1923330"/>
                  <a:pt x="1214372" y="1916628"/>
                </a:cubicBezTo>
                <a:cubicBezTo>
                  <a:pt x="1205854" y="1917428"/>
                  <a:pt x="1222675" y="1908248"/>
                  <a:pt x="1211751" y="1901649"/>
                </a:cubicBezTo>
                <a:close/>
                <a:moveTo>
                  <a:pt x="1982345" y="1897346"/>
                </a:moveTo>
                <a:cubicBezTo>
                  <a:pt x="1981502" y="1898352"/>
                  <a:pt x="1981774" y="1900459"/>
                  <a:pt x="1983860" y="1903942"/>
                </a:cubicBezTo>
                <a:cubicBezTo>
                  <a:pt x="1989110" y="1894380"/>
                  <a:pt x="1995562" y="1912091"/>
                  <a:pt x="2001156" y="1910668"/>
                </a:cubicBezTo>
                <a:cubicBezTo>
                  <a:pt x="1997437" y="1901230"/>
                  <a:pt x="1984873" y="1894330"/>
                  <a:pt x="1982345" y="1897346"/>
                </a:cubicBezTo>
                <a:close/>
                <a:moveTo>
                  <a:pt x="1261979" y="1884609"/>
                </a:moveTo>
                <a:cubicBezTo>
                  <a:pt x="1260028" y="1892252"/>
                  <a:pt x="1260864" y="1900629"/>
                  <a:pt x="1263088" y="1909384"/>
                </a:cubicBezTo>
                <a:cubicBezTo>
                  <a:pt x="1266729" y="1906281"/>
                  <a:pt x="1270364" y="1903166"/>
                  <a:pt x="1274001" y="1900116"/>
                </a:cubicBezTo>
                <a:cubicBezTo>
                  <a:pt x="1270807" y="1893699"/>
                  <a:pt x="1269343" y="1880724"/>
                  <a:pt x="1261979" y="1884609"/>
                </a:cubicBezTo>
                <a:close/>
                <a:moveTo>
                  <a:pt x="3664248" y="1873937"/>
                </a:moveTo>
                <a:cubicBezTo>
                  <a:pt x="3659409" y="1877376"/>
                  <a:pt x="3657734" y="1881685"/>
                  <a:pt x="3659175" y="1886830"/>
                </a:cubicBezTo>
                <a:cubicBezTo>
                  <a:pt x="3662643" y="1880307"/>
                  <a:pt x="3666716" y="1886460"/>
                  <a:pt x="3670222" y="1881640"/>
                </a:cubicBezTo>
                <a:cubicBezTo>
                  <a:pt x="3668229" y="1879090"/>
                  <a:pt x="3666233" y="1876508"/>
                  <a:pt x="3664248" y="1873937"/>
                </a:cubicBezTo>
                <a:close/>
                <a:moveTo>
                  <a:pt x="1669459" y="1865189"/>
                </a:moveTo>
                <a:cubicBezTo>
                  <a:pt x="1663691" y="1865618"/>
                  <a:pt x="1661543" y="1879273"/>
                  <a:pt x="1660192" y="1883929"/>
                </a:cubicBezTo>
                <a:cubicBezTo>
                  <a:pt x="1669901" y="1880237"/>
                  <a:pt x="1668721" y="1877768"/>
                  <a:pt x="1676538" y="1869993"/>
                </a:cubicBezTo>
                <a:cubicBezTo>
                  <a:pt x="1673707" y="1866373"/>
                  <a:pt x="1671382" y="1865046"/>
                  <a:pt x="1669459" y="1865189"/>
                </a:cubicBezTo>
                <a:close/>
                <a:moveTo>
                  <a:pt x="1657437" y="1864840"/>
                </a:moveTo>
                <a:cubicBezTo>
                  <a:pt x="1651520" y="1878138"/>
                  <a:pt x="1637394" y="1883263"/>
                  <a:pt x="1638028" y="1894274"/>
                </a:cubicBezTo>
                <a:cubicBezTo>
                  <a:pt x="1644322" y="1894758"/>
                  <a:pt x="1650305" y="1887896"/>
                  <a:pt x="1656565" y="1887056"/>
                </a:cubicBezTo>
                <a:cubicBezTo>
                  <a:pt x="1646526" y="1876850"/>
                  <a:pt x="1661720" y="1873472"/>
                  <a:pt x="1657437" y="1864840"/>
                </a:cubicBezTo>
                <a:close/>
                <a:moveTo>
                  <a:pt x="1311756" y="1859307"/>
                </a:moveTo>
                <a:cubicBezTo>
                  <a:pt x="1296522" y="1860915"/>
                  <a:pt x="1303969" y="1860877"/>
                  <a:pt x="1301032" y="1872732"/>
                </a:cubicBezTo>
                <a:cubicBezTo>
                  <a:pt x="1297417" y="1868353"/>
                  <a:pt x="1295191" y="1864352"/>
                  <a:pt x="1294821" y="1860837"/>
                </a:cubicBezTo>
                <a:cubicBezTo>
                  <a:pt x="1292419" y="1863110"/>
                  <a:pt x="1289900" y="1863039"/>
                  <a:pt x="1287364" y="1862911"/>
                </a:cubicBezTo>
                <a:cubicBezTo>
                  <a:pt x="1286239" y="1870061"/>
                  <a:pt x="1294590" y="1867282"/>
                  <a:pt x="1291578" y="1872191"/>
                </a:cubicBezTo>
                <a:cubicBezTo>
                  <a:pt x="1287981" y="1875295"/>
                  <a:pt x="1283817" y="1867144"/>
                  <a:pt x="1280313" y="1873244"/>
                </a:cubicBezTo>
                <a:cubicBezTo>
                  <a:pt x="1286734" y="1879722"/>
                  <a:pt x="1268841" y="1879660"/>
                  <a:pt x="1275233" y="1886159"/>
                </a:cubicBezTo>
                <a:cubicBezTo>
                  <a:pt x="1280480" y="1884081"/>
                  <a:pt x="1276169" y="1892038"/>
                  <a:pt x="1283097" y="1892345"/>
                </a:cubicBezTo>
                <a:cubicBezTo>
                  <a:pt x="1288497" y="1887038"/>
                  <a:pt x="1292740" y="1875037"/>
                  <a:pt x="1295960" y="1885657"/>
                </a:cubicBezTo>
                <a:cubicBezTo>
                  <a:pt x="1300570" y="1873437"/>
                  <a:pt x="1315980" y="1886531"/>
                  <a:pt x="1314324" y="1874305"/>
                </a:cubicBezTo>
                <a:cubicBezTo>
                  <a:pt x="1311206" y="1874898"/>
                  <a:pt x="1308085" y="1875079"/>
                  <a:pt x="1304886" y="1873786"/>
                </a:cubicBezTo>
                <a:cubicBezTo>
                  <a:pt x="1309627" y="1869617"/>
                  <a:pt x="1316659" y="1866095"/>
                  <a:pt x="1311756" y="1859307"/>
                </a:cubicBezTo>
                <a:close/>
                <a:moveTo>
                  <a:pt x="3676769" y="1858959"/>
                </a:moveTo>
                <a:cubicBezTo>
                  <a:pt x="3673742" y="1861517"/>
                  <a:pt x="3670718" y="1864109"/>
                  <a:pt x="3667677" y="1866676"/>
                </a:cubicBezTo>
                <a:cubicBezTo>
                  <a:pt x="3668465" y="1871661"/>
                  <a:pt x="3673295" y="1877719"/>
                  <a:pt x="3674106" y="1882706"/>
                </a:cubicBezTo>
                <a:cubicBezTo>
                  <a:pt x="3671719" y="1869428"/>
                  <a:pt x="3683964" y="1871364"/>
                  <a:pt x="3676769" y="1858959"/>
                </a:cubicBezTo>
                <a:close/>
                <a:moveTo>
                  <a:pt x="1324669" y="1852567"/>
                </a:moveTo>
                <a:cubicBezTo>
                  <a:pt x="1314386" y="1854565"/>
                  <a:pt x="1326118" y="1862477"/>
                  <a:pt x="1323428" y="1866513"/>
                </a:cubicBezTo>
                <a:cubicBezTo>
                  <a:pt x="1321598" y="1868736"/>
                  <a:pt x="1317928" y="1870463"/>
                  <a:pt x="1319981" y="1873752"/>
                </a:cubicBezTo>
                <a:cubicBezTo>
                  <a:pt x="1323070" y="1872430"/>
                  <a:pt x="1326320" y="1874454"/>
                  <a:pt x="1329268" y="1870105"/>
                </a:cubicBezTo>
                <a:cubicBezTo>
                  <a:pt x="1325452" y="1865718"/>
                  <a:pt x="1326350" y="1862532"/>
                  <a:pt x="1330713" y="1860306"/>
                </a:cubicBezTo>
                <a:cubicBezTo>
                  <a:pt x="1328703" y="1857734"/>
                  <a:pt x="1326680" y="1855171"/>
                  <a:pt x="1324669" y="1852567"/>
                </a:cubicBezTo>
                <a:close/>
                <a:moveTo>
                  <a:pt x="3702393" y="1841334"/>
                </a:moveTo>
                <a:cubicBezTo>
                  <a:pt x="3701010" y="1850475"/>
                  <a:pt x="3690363" y="1857114"/>
                  <a:pt x="3696073" y="1868194"/>
                </a:cubicBezTo>
                <a:cubicBezTo>
                  <a:pt x="3688906" y="1862202"/>
                  <a:pt x="3693427" y="1859334"/>
                  <a:pt x="3687860" y="1853705"/>
                </a:cubicBezTo>
                <a:cubicBezTo>
                  <a:pt x="3681321" y="1861355"/>
                  <a:pt x="3684232" y="1845331"/>
                  <a:pt x="3676398" y="1850625"/>
                </a:cubicBezTo>
                <a:cubicBezTo>
                  <a:pt x="3680902" y="1858672"/>
                  <a:pt x="3680229" y="1865290"/>
                  <a:pt x="3684995" y="1873371"/>
                </a:cubicBezTo>
                <a:cubicBezTo>
                  <a:pt x="3694502" y="1865349"/>
                  <a:pt x="3694021" y="1877868"/>
                  <a:pt x="3702086" y="1875920"/>
                </a:cubicBezTo>
                <a:cubicBezTo>
                  <a:pt x="3701453" y="1869697"/>
                  <a:pt x="3703242" y="1864028"/>
                  <a:pt x="3706970" y="1858903"/>
                </a:cubicBezTo>
                <a:cubicBezTo>
                  <a:pt x="3724069" y="1867180"/>
                  <a:pt x="3708046" y="1877136"/>
                  <a:pt x="3725011" y="1882115"/>
                </a:cubicBezTo>
                <a:cubicBezTo>
                  <a:pt x="3712381" y="1903684"/>
                  <a:pt x="3694747" y="1903243"/>
                  <a:pt x="3677986" y="1926593"/>
                </a:cubicBezTo>
                <a:cubicBezTo>
                  <a:pt x="3682143" y="1934733"/>
                  <a:pt x="3685617" y="1928687"/>
                  <a:pt x="3689666" y="1933810"/>
                </a:cubicBezTo>
                <a:cubicBezTo>
                  <a:pt x="3681118" y="1941032"/>
                  <a:pt x="3682912" y="1951035"/>
                  <a:pt x="3690970" y="1962721"/>
                </a:cubicBezTo>
                <a:cubicBezTo>
                  <a:pt x="3698337" y="1962008"/>
                  <a:pt x="3705611" y="1951187"/>
                  <a:pt x="3711886" y="1966311"/>
                </a:cubicBezTo>
                <a:cubicBezTo>
                  <a:pt x="3717208" y="1958346"/>
                  <a:pt x="3723347" y="1969144"/>
                  <a:pt x="3728805" y="1964791"/>
                </a:cubicBezTo>
                <a:cubicBezTo>
                  <a:pt x="3723986" y="1955234"/>
                  <a:pt x="3719753" y="1959231"/>
                  <a:pt x="3715158" y="1954939"/>
                </a:cubicBezTo>
                <a:cubicBezTo>
                  <a:pt x="3730381" y="1946571"/>
                  <a:pt x="3732649" y="1922568"/>
                  <a:pt x="3749672" y="1925514"/>
                </a:cubicBezTo>
                <a:cubicBezTo>
                  <a:pt x="3752122" y="1928875"/>
                  <a:pt x="3750119" y="1931069"/>
                  <a:pt x="3753865" y="1934826"/>
                </a:cubicBezTo>
                <a:cubicBezTo>
                  <a:pt x="3760811" y="1936865"/>
                  <a:pt x="3758300" y="1929190"/>
                  <a:pt x="3760952" y="1924483"/>
                </a:cubicBezTo>
                <a:cubicBezTo>
                  <a:pt x="3761800" y="1929925"/>
                  <a:pt x="3763898" y="1932469"/>
                  <a:pt x="3768774" y="1930701"/>
                </a:cubicBezTo>
                <a:cubicBezTo>
                  <a:pt x="3766697" y="1927378"/>
                  <a:pt x="3762780" y="1923624"/>
                  <a:pt x="3764587" y="1921369"/>
                </a:cubicBezTo>
                <a:cubicBezTo>
                  <a:pt x="3769109" y="1923817"/>
                  <a:pt x="3773784" y="1930149"/>
                  <a:pt x="3777864" y="1922951"/>
                </a:cubicBezTo>
                <a:cubicBezTo>
                  <a:pt x="3764442" y="1915968"/>
                  <a:pt x="3778520" y="1914847"/>
                  <a:pt x="3773287" y="1905381"/>
                </a:cubicBezTo>
                <a:cubicBezTo>
                  <a:pt x="3765888" y="1906731"/>
                  <a:pt x="3761528" y="1910453"/>
                  <a:pt x="3758770" y="1917776"/>
                </a:cubicBezTo>
                <a:cubicBezTo>
                  <a:pt x="3758324" y="1909925"/>
                  <a:pt x="3754034" y="1913996"/>
                  <a:pt x="3748729" y="1904861"/>
                </a:cubicBezTo>
                <a:cubicBezTo>
                  <a:pt x="3751461" y="1901511"/>
                  <a:pt x="3759829" y="1899718"/>
                  <a:pt x="3751980" y="1893520"/>
                </a:cubicBezTo>
                <a:cubicBezTo>
                  <a:pt x="3743633" y="1903393"/>
                  <a:pt x="3734293" y="1891670"/>
                  <a:pt x="3725403" y="1890385"/>
                </a:cubicBezTo>
                <a:cubicBezTo>
                  <a:pt x="3733551" y="1884889"/>
                  <a:pt x="3739925" y="1883622"/>
                  <a:pt x="3741743" y="1876470"/>
                </a:cubicBezTo>
                <a:cubicBezTo>
                  <a:pt x="3736474" y="1871117"/>
                  <a:pt x="3731810" y="1879189"/>
                  <a:pt x="3726659" y="1876462"/>
                </a:cubicBezTo>
                <a:cubicBezTo>
                  <a:pt x="3726130" y="1868521"/>
                  <a:pt x="3732691" y="1869980"/>
                  <a:pt x="3737541" y="1867150"/>
                </a:cubicBezTo>
                <a:cubicBezTo>
                  <a:pt x="3733340" y="1862614"/>
                  <a:pt x="3735143" y="1859728"/>
                  <a:pt x="3731339" y="1855299"/>
                </a:cubicBezTo>
                <a:cubicBezTo>
                  <a:pt x="3727589" y="1856135"/>
                  <a:pt x="3724286" y="1866281"/>
                  <a:pt x="3720254" y="1860466"/>
                </a:cubicBezTo>
                <a:cubicBezTo>
                  <a:pt x="3718603" y="1846971"/>
                  <a:pt x="3712051" y="1861562"/>
                  <a:pt x="3702393" y="1841334"/>
                </a:cubicBezTo>
                <a:close/>
                <a:moveTo>
                  <a:pt x="3719288" y="1839779"/>
                </a:moveTo>
                <a:cubicBezTo>
                  <a:pt x="3723271" y="1844966"/>
                  <a:pt x="3716910" y="1847305"/>
                  <a:pt x="3723671" y="1853214"/>
                </a:cubicBezTo>
                <a:cubicBezTo>
                  <a:pt x="3726102" y="1850986"/>
                  <a:pt x="3728638" y="1851048"/>
                  <a:pt x="3731159" y="1851186"/>
                </a:cubicBezTo>
                <a:cubicBezTo>
                  <a:pt x="3727238" y="1848233"/>
                  <a:pt x="3722903" y="1836046"/>
                  <a:pt x="3719288" y="1839779"/>
                </a:cubicBezTo>
                <a:close/>
                <a:moveTo>
                  <a:pt x="77764" y="1772817"/>
                </a:moveTo>
                <a:cubicBezTo>
                  <a:pt x="84709" y="1779169"/>
                  <a:pt x="69650" y="1779323"/>
                  <a:pt x="66843" y="1782046"/>
                </a:cubicBezTo>
                <a:cubicBezTo>
                  <a:pt x="60671" y="1763573"/>
                  <a:pt x="74100" y="1779662"/>
                  <a:pt x="77764" y="1772817"/>
                </a:cubicBezTo>
                <a:close/>
                <a:moveTo>
                  <a:pt x="222216" y="1769813"/>
                </a:moveTo>
                <a:cubicBezTo>
                  <a:pt x="228624" y="1776935"/>
                  <a:pt x="211933" y="1776821"/>
                  <a:pt x="208448" y="1780169"/>
                </a:cubicBezTo>
                <a:cubicBezTo>
                  <a:pt x="202383" y="1760442"/>
                  <a:pt x="217978" y="1776042"/>
                  <a:pt x="222216" y="1769813"/>
                </a:cubicBezTo>
                <a:close/>
                <a:moveTo>
                  <a:pt x="1381223" y="1768015"/>
                </a:moveTo>
                <a:cubicBezTo>
                  <a:pt x="1377544" y="1770203"/>
                  <a:pt x="1373926" y="1773714"/>
                  <a:pt x="1370226" y="1775088"/>
                </a:cubicBezTo>
                <a:cubicBezTo>
                  <a:pt x="1378613" y="1782772"/>
                  <a:pt x="1375210" y="1787306"/>
                  <a:pt x="1382419" y="1794697"/>
                </a:cubicBezTo>
                <a:cubicBezTo>
                  <a:pt x="1387452" y="1785570"/>
                  <a:pt x="1374160" y="1777499"/>
                  <a:pt x="1392585" y="1768878"/>
                </a:cubicBezTo>
                <a:cubicBezTo>
                  <a:pt x="1388642" y="1764962"/>
                  <a:pt x="1384902" y="1765827"/>
                  <a:pt x="1381223" y="1768015"/>
                </a:cubicBezTo>
                <a:close/>
                <a:moveTo>
                  <a:pt x="122332" y="1760166"/>
                </a:moveTo>
                <a:cubicBezTo>
                  <a:pt x="123283" y="1771066"/>
                  <a:pt x="110232" y="1766686"/>
                  <a:pt x="105709" y="1771608"/>
                </a:cubicBezTo>
                <a:cubicBezTo>
                  <a:pt x="104754" y="1760699"/>
                  <a:pt x="117814" y="1765075"/>
                  <a:pt x="122332" y="1760166"/>
                </a:cubicBezTo>
                <a:close/>
                <a:moveTo>
                  <a:pt x="1395624" y="1753379"/>
                </a:moveTo>
                <a:cubicBezTo>
                  <a:pt x="1394258" y="1763323"/>
                  <a:pt x="1413751" y="1768603"/>
                  <a:pt x="1410947" y="1757527"/>
                </a:cubicBezTo>
                <a:cubicBezTo>
                  <a:pt x="1406050" y="1761223"/>
                  <a:pt x="1400505" y="1749661"/>
                  <a:pt x="1395624" y="1753379"/>
                </a:cubicBezTo>
                <a:close/>
                <a:moveTo>
                  <a:pt x="297699" y="1725306"/>
                </a:moveTo>
                <a:cubicBezTo>
                  <a:pt x="301433" y="1733590"/>
                  <a:pt x="303964" y="1729098"/>
                  <a:pt x="308040" y="1740873"/>
                </a:cubicBezTo>
                <a:cubicBezTo>
                  <a:pt x="306148" y="1741614"/>
                  <a:pt x="304248" y="1742359"/>
                  <a:pt x="302356" y="1743122"/>
                </a:cubicBezTo>
                <a:cubicBezTo>
                  <a:pt x="301602" y="1739465"/>
                  <a:pt x="300793" y="1735759"/>
                  <a:pt x="298144" y="1730047"/>
                </a:cubicBezTo>
                <a:cubicBezTo>
                  <a:pt x="297198" y="1730429"/>
                  <a:pt x="296248" y="1730780"/>
                  <a:pt x="295310" y="1731179"/>
                </a:cubicBezTo>
                <a:cubicBezTo>
                  <a:pt x="293986" y="1732907"/>
                  <a:pt x="297618" y="1740034"/>
                  <a:pt x="299060" y="1739498"/>
                </a:cubicBezTo>
                <a:cubicBezTo>
                  <a:pt x="303003" y="1752789"/>
                  <a:pt x="292297" y="1738689"/>
                  <a:pt x="290074" y="1738158"/>
                </a:cubicBezTo>
                <a:cubicBezTo>
                  <a:pt x="293258" y="1745677"/>
                  <a:pt x="295763" y="1746227"/>
                  <a:pt x="299015" y="1754260"/>
                </a:cubicBezTo>
                <a:cubicBezTo>
                  <a:pt x="289113" y="1741343"/>
                  <a:pt x="286682" y="1746554"/>
                  <a:pt x="281028" y="1751524"/>
                </a:cubicBezTo>
                <a:cubicBezTo>
                  <a:pt x="277045" y="1741530"/>
                  <a:pt x="286653" y="1746400"/>
                  <a:pt x="279194" y="1732593"/>
                </a:cubicBezTo>
                <a:cubicBezTo>
                  <a:pt x="279675" y="1731450"/>
                  <a:pt x="287250" y="1739243"/>
                  <a:pt x="287231" y="1739272"/>
                </a:cubicBezTo>
                <a:cubicBezTo>
                  <a:pt x="287893" y="1738382"/>
                  <a:pt x="284900" y="1730345"/>
                  <a:pt x="284883" y="1730353"/>
                </a:cubicBezTo>
                <a:cubicBezTo>
                  <a:pt x="287841" y="1728829"/>
                  <a:pt x="292840" y="1731871"/>
                  <a:pt x="297699" y="1725306"/>
                </a:cubicBezTo>
                <a:close/>
                <a:moveTo>
                  <a:pt x="3909260" y="1721700"/>
                </a:moveTo>
                <a:cubicBezTo>
                  <a:pt x="3900836" y="1720722"/>
                  <a:pt x="3898021" y="1734911"/>
                  <a:pt x="3890131" y="1736994"/>
                </a:cubicBezTo>
                <a:cubicBezTo>
                  <a:pt x="3894821" y="1743100"/>
                  <a:pt x="3899149" y="1741912"/>
                  <a:pt x="3903973" y="1750916"/>
                </a:cubicBezTo>
                <a:cubicBezTo>
                  <a:pt x="3908237" y="1747212"/>
                  <a:pt x="3912765" y="1750789"/>
                  <a:pt x="3916903" y="1744231"/>
                </a:cubicBezTo>
                <a:cubicBezTo>
                  <a:pt x="3906689" y="1736041"/>
                  <a:pt x="3915216" y="1732890"/>
                  <a:pt x="3919949" y="1728744"/>
                </a:cubicBezTo>
                <a:cubicBezTo>
                  <a:pt x="3915499" y="1724037"/>
                  <a:pt x="3912068" y="1722026"/>
                  <a:pt x="3909260" y="1721700"/>
                </a:cubicBezTo>
                <a:close/>
                <a:moveTo>
                  <a:pt x="348410" y="1715151"/>
                </a:moveTo>
                <a:cubicBezTo>
                  <a:pt x="350948" y="1718493"/>
                  <a:pt x="353478" y="1721912"/>
                  <a:pt x="352151" y="1723474"/>
                </a:cubicBezTo>
                <a:cubicBezTo>
                  <a:pt x="347868" y="1729513"/>
                  <a:pt x="331317" y="1728769"/>
                  <a:pt x="322283" y="1735278"/>
                </a:cubicBezTo>
                <a:cubicBezTo>
                  <a:pt x="318486" y="1740297"/>
                  <a:pt x="313887" y="1730105"/>
                  <a:pt x="320404" y="1731110"/>
                </a:cubicBezTo>
                <a:cubicBezTo>
                  <a:pt x="328687" y="1723259"/>
                  <a:pt x="336292" y="1713035"/>
                  <a:pt x="348410" y="1715151"/>
                </a:cubicBezTo>
                <a:close/>
                <a:moveTo>
                  <a:pt x="357445" y="1701738"/>
                </a:moveTo>
                <a:cubicBezTo>
                  <a:pt x="362045" y="1708598"/>
                  <a:pt x="366447" y="1713402"/>
                  <a:pt x="370649" y="1716170"/>
                </a:cubicBezTo>
                <a:cubicBezTo>
                  <a:pt x="371713" y="1723771"/>
                  <a:pt x="366275" y="1713690"/>
                  <a:pt x="363069" y="1714237"/>
                </a:cubicBezTo>
                <a:cubicBezTo>
                  <a:pt x="360127" y="1714768"/>
                  <a:pt x="361185" y="1721031"/>
                  <a:pt x="359259" y="1720646"/>
                </a:cubicBezTo>
                <a:cubicBezTo>
                  <a:pt x="354289" y="1719655"/>
                  <a:pt x="347541" y="1710740"/>
                  <a:pt x="343665" y="1712066"/>
                </a:cubicBezTo>
                <a:cubicBezTo>
                  <a:pt x="337100" y="1687822"/>
                  <a:pt x="358363" y="1718531"/>
                  <a:pt x="357445" y="1701738"/>
                </a:cubicBezTo>
                <a:close/>
                <a:moveTo>
                  <a:pt x="3890225" y="1698249"/>
                </a:moveTo>
                <a:cubicBezTo>
                  <a:pt x="3888197" y="1702455"/>
                  <a:pt x="3877133" y="1704266"/>
                  <a:pt x="3881347" y="1710156"/>
                </a:cubicBezTo>
                <a:cubicBezTo>
                  <a:pt x="3887623" y="1712729"/>
                  <a:pt x="3896444" y="1708725"/>
                  <a:pt x="3890225" y="1698249"/>
                </a:cubicBezTo>
                <a:close/>
                <a:moveTo>
                  <a:pt x="286095" y="1688448"/>
                </a:moveTo>
                <a:cubicBezTo>
                  <a:pt x="290799" y="1687708"/>
                  <a:pt x="296000" y="1689947"/>
                  <a:pt x="301087" y="1699435"/>
                </a:cubicBezTo>
                <a:cubicBezTo>
                  <a:pt x="295268" y="1701871"/>
                  <a:pt x="282988" y="1686439"/>
                  <a:pt x="290154" y="1708637"/>
                </a:cubicBezTo>
                <a:cubicBezTo>
                  <a:pt x="286850" y="1715190"/>
                  <a:pt x="281452" y="1699915"/>
                  <a:pt x="277860" y="1703689"/>
                </a:cubicBezTo>
                <a:cubicBezTo>
                  <a:pt x="270862" y="1702642"/>
                  <a:pt x="277422" y="1721984"/>
                  <a:pt x="268344" y="1712325"/>
                </a:cubicBezTo>
                <a:cubicBezTo>
                  <a:pt x="266021" y="1703760"/>
                  <a:pt x="269320" y="1699094"/>
                  <a:pt x="274094" y="1695336"/>
                </a:cubicBezTo>
                <a:cubicBezTo>
                  <a:pt x="277187" y="1692907"/>
                  <a:pt x="281392" y="1689188"/>
                  <a:pt x="286095" y="1688448"/>
                </a:cubicBezTo>
                <a:close/>
                <a:moveTo>
                  <a:pt x="379748" y="1688036"/>
                </a:moveTo>
                <a:cubicBezTo>
                  <a:pt x="381704" y="1692966"/>
                  <a:pt x="383409" y="1695338"/>
                  <a:pt x="384936" y="1695812"/>
                </a:cubicBezTo>
                <a:cubicBezTo>
                  <a:pt x="389297" y="1703704"/>
                  <a:pt x="384454" y="1711792"/>
                  <a:pt x="379696" y="1702803"/>
                </a:cubicBezTo>
                <a:cubicBezTo>
                  <a:pt x="378678" y="1709431"/>
                  <a:pt x="381317" y="1720082"/>
                  <a:pt x="373954" y="1719768"/>
                </a:cubicBezTo>
                <a:cubicBezTo>
                  <a:pt x="378254" y="1710473"/>
                  <a:pt x="368317" y="1700882"/>
                  <a:pt x="361704" y="1700058"/>
                </a:cubicBezTo>
                <a:cubicBezTo>
                  <a:pt x="357797" y="1675393"/>
                  <a:pt x="377088" y="1702646"/>
                  <a:pt x="379748" y="1688036"/>
                </a:cubicBezTo>
                <a:close/>
                <a:moveTo>
                  <a:pt x="313013" y="1670153"/>
                </a:moveTo>
                <a:cubicBezTo>
                  <a:pt x="319804" y="1689453"/>
                  <a:pt x="314581" y="1675815"/>
                  <a:pt x="321522" y="1681561"/>
                </a:cubicBezTo>
                <a:cubicBezTo>
                  <a:pt x="326012" y="1704367"/>
                  <a:pt x="302515" y="1675708"/>
                  <a:pt x="302051" y="1694152"/>
                </a:cubicBezTo>
                <a:cubicBezTo>
                  <a:pt x="288219" y="1660634"/>
                  <a:pt x="313174" y="1686896"/>
                  <a:pt x="313013" y="1670153"/>
                </a:cubicBezTo>
                <a:close/>
                <a:moveTo>
                  <a:pt x="432391" y="1667262"/>
                </a:moveTo>
                <a:cubicBezTo>
                  <a:pt x="434732" y="1666105"/>
                  <a:pt x="437472" y="1668904"/>
                  <a:pt x="440414" y="1673905"/>
                </a:cubicBezTo>
                <a:cubicBezTo>
                  <a:pt x="439579" y="1678647"/>
                  <a:pt x="446230" y="1691535"/>
                  <a:pt x="438943" y="1689238"/>
                </a:cubicBezTo>
                <a:cubicBezTo>
                  <a:pt x="432086" y="1676791"/>
                  <a:pt x="441555" y="1682204"/>
                  <a:pt x="432391" y="1667262"/>
                </a:cubicBezTo>
                <a:close/>
                <a:moveTo>
                  <a:pt x="322540" y="1661543"/>
                </a:moveTo>
                <a:cubicBezTo>
                  <a:pt x="329390" y="1664051"/>
                  <a:pt x="319167" y="1664378"/>
                  <a:pt x="326761" y="1674592"/>
                </a:cubicBezTo>
                <a:cubicBezTo>
                  <a:pt x="324094" y="1682740"/>
                  <a:pt x="318860" y="1664235"/>
                  <a:pt x="315872" y="1669052"/>
                </a:cubicBezTo>
                <a:cubicBezTo>
                  <a:pt x="311948" y="1655165"/>
                  <a:pt x="325476" y="1671995"/>
                  <a:pt x="322540" y="1661543"/>
                </a:cubicBezTo>
                <a:close/>
                <a:moveTo>
                  <a:pt x="295102" y="1652723"/>
                </a:moveTo>
                <a:cubicBezTo>
                  <a:pt x="302693" y="1663389"/>
                  <a:pt x="277879" y="1659883"/>
                  <a:pt x="273761" y="1661142"/>
                </a:cubicBezTo>
                <a:cubicBezTo>
                  <a:pt x="271104" y="1661929"/>
                  <a:pt x="272939" y="1667166"/>
                  <a:pt x="269943" y="1667533"/>
                </a:cubicBezTo>
                <a:cubicBezTo>
                  <a:pt x="260274" y="1652036"/>
                  <a:pt x="275435" y="1663675"/>
                  <a:pt x="270000" y="1652796"/>
                </a:cubicBezTo>
                <a:cubicBezTo>
                  <a:pt x="278474" y="1653911"/>
                  <a:pt x="287164" y="1657167"/>
                  <a:pt x="295102" y="1652723"/>
                </a:cubicBezTo>
                <a:close/>
                <a:moveTo>
                  <a:pt x="435282" y="1651395"/>
                </a:moveTo>
                <a:cubicBezTo>
                  <a:pt x="441806" y="1661009"/>
                  <a:pt x="438919" y="1670348"/>
                  <a:pt x="444681" y="1672222"/>
                </a:cubicBezTo>
                <a:cubicBezTo>
                  <a:pt x="448647" y="1682108"/>
                  <a:pt x="445225" y="1683467"/>
                  <a:pt x="440418" y="1673914"/>
                </a:cubicBezTo>
                <a:cubicBezTo>
                  <a:pt x="444803" y="1673058"/>
                  <a:pt x="426401" y="1647333"/>
                  <a:pt x="435282" y="1651395"/>
                </a:cubicBezTo>
                <a:close/>
                <a:moveTo>
                  <a:pt x="340586" y="1649500"/>
                </a:moveTo>
                <a:cubicBezTo>
                  <a:pt x="346052" y="1664146"/>
                  <a:pt x="347883" y="1681423"/>
                  <a:pt x="342352" y="1683141"/>
                </a:cubicBezTo>
                <a:cubicBezTo>
                  <a:pt x="338771" y="1684291"/>
                  <a:pt x="335112" y="1676055"/>
                  <a:pt x="331483" y="1677645"/>
                </a:cubicBezTo>
                <a:cubicBezTo>
                  <a:pt x="321869" y="1661630"/>
                  <a:pt x="331644" y="1644598"/>
                  <a:pt x="340979" y="1668965"/>
                </a:cubicBezTo>
                <a:cubicBezTo>
                  <a:pt x="338146" y="1670055"/>
                  <a:pt x="334039" y="1658305"/>
                  <a:pt x="331523" y="1662874"/>
                </a:cubicBezTo>
                <a:cubicBezTo>
                  <a:pt x="328703" y="1665456"/>
                  <a:pt x="338197" y="1673551"/>
                  <a:pt x="340031" y="1674283"/>
                </a:cubicBezTo>
                <a:cubicBezTo>
                  <a:pt x="346815" y="1673216"/>
                  <a:pt x="333117" y="1649801"/>
                  <a:pt x="340586" y="1649500"/>
                </a:cubicBezTo>
                <a:close/>
                <a:moveTo>
                  <a:pt x="418737" y="1648122"/>
                </a:moveTo>
                <a:cubicBezTo>
                  <a:pt x="422299" y="1644373"/>
                  <a:pt x="427550" y="1657840"/>
                  <a:pt x="431481" y="1657799"/>
                </a:cubicBezTo>
                <a:cubicBezTo>
                  <a:pt x="431702" y="1670375"/>
                  <a:pt x="419106" y="1656586"/>
                  <a:pt x="417712" y="1668154"/>
                </a:cubicBezTo>
                <a:cubicBezTo>
                  <a:pt x="418115" y="1675639"/>
                  <a:pt x="424432" y="1689582"/>
                  <a:pt x="419985" y="1691766"/>
                </a:cubicBezTo>
                <a:cubicBezTo>
                  <a:pt x="416550" y="1685210"/>
                  <a:pt x="418106" y="1684078"/>
                  <a:pt x="415785" y="1678739"/>
                </a:cubicBezTo>
                <a:cubicBezTo>
                  <a:pt x="410446" y="1688741"/>
                  <a:pt x="391357" y="1672741"/>
                  <a:pt x="406677" y="1706877"/>
                </a:cubicBezTo>
                <a:cubicBezTo>
                  <a:pt x="401751" y="1701705"/>
                  <a:pt x="397179" y="1700280"/>
                  <a:pt x="392509" y="1697727"/>
                </a:cubicBezTo>
                <a:cubicBezTo>
                  <a:pt x="382697" y="1664567"/>
                  <a:pt x="402906" y="1675422"/>
                  <a:pt x="412027" y="1670403"/>
                </a:cubicBezTo>
                <a:cubicBezTo>
                  <a:pt x="413373" y="1669043"/>
                  <a:pt x="409794" y="1662331"/>
                  <a:pt x="407799" y="1657316"/>
                </a:cubicBezTo>
                <a:cubicBezTo>
                  <a:pt x="418838" y="1671389"/>
                  <a:pt x="415244" y="1653736"/>
                  <a:pt x="418737" y="1648122"/>
                </a:cubicBezTo>
                <a:close/>
                <a:moveTo>
                  <a:pt x="459298" y="1637642"/>
                </a:moveTo>
                <a:cubicBezTo>
                  <a:pt x="461043" y="1636918"/>
                  <a:pt x="463476" y="1638985"/>
                  <a:pt x="467513" y="1648514"/>
                </a:cubicBezTo>
                <a:cubicBezTo>
                  <a:pt x="463994" y="1647811"/>
                  <a:pt x="459564" y="1637594"/>
                  <a:pt x="456644" y="1642976"/>
                </a:cubicBezTo>
                <a:cubicBezTo>
                  <a:pt x="461994" y="1657644"/>
                  <a:pt x="464807" y="1645993"/>
                  <a:pt x="470315" y="1662150"/>
                </a:cubicBezTo>
                <a:cubicBezTo>
                  <a:pt x="465545" y="1661528"/>
                  <a:pt x="449249" y="1651394"/>
                  <a:pt x="458916" y="1666610"/>
                </a:cubicBezTo>
                <a:cubicBezTo>
                  <a:pt x="461866" y="1678554"/>
                  <a:pt x="450337" y="1667965"/>
                  <a:pt x="446176" y="1656942"/>
                </a:cubicBezTo>
                <a:cubicBezTo>
                  <a:pt x="447077" y="1654633"/>
                  <a:pt x="451250" y="1657403"/>
                  <a:pt x="451853" y="1654676"/>
                </a:cubicBezTo>
                <a:cubicBezTo>
                  <a:pt x="452171" y="1653241"/>
                  <a:pt x="449359" y="1646147"/>
                  <a:pt x="449530" y="1645787"/>
                </a:cubicBezTo>
                <a:cubicBezTo>
                  <a:pt x="450493" y="1643500"/>
                  <a:pt x="453883" y="1645227"/>
                  <a:pt x="455207" y="1643520"/>
                </a:cubicBezTo>
                <a:cubicBezTo>
                  <a:pt x="456495" y="1641882"/>
                  <a:pt x="457552" y="1638366"/>
                  <a:pt x="459298" y="1637642"/>
                </a:cubicBezTo>
                <a:close/>
                <a:moveTo>
                  <a:pt x="355313" y="1633875"/>
                </a:moveTo>
                <a:cubicBezTo>
                  <a:pt x="362081" y="1646197"/>
                  <a:pt x="358385" y="1647094"/>
                  <a:pt x="365157" y="1659425"/>
                </a:cubicBezTo>
                <a:cubicBezTo>
                  <a:pt x="369757" y="1660019"/>
                  <a:pt x="366579" y="1641516"/>
                  <a:pt x="360035" y="1636909"/>
                </a:cubicBezTo>
                <a:cubicBezTo>
                  <a:pt x="358162" y="1632067"/>
                  <a:pt x="360430" y="1634045"/>
                  <a:pt x="361468" y="1636356"/>
                </a:cubicBezTo>
                <a:cubicBezTo>
                  <a:pt x="362407" y="1635958"/>
                  <a:pt x="363362" y="1635593"/>
                  <a:pt x="364312" y="1635220"/>
                </a:cubicBezTo>
                <a:cubicBezTo>
                  <a:pt x="371158" y="1647642"/>
                  <a:pt x="364010" y="1644757"/>
                  <a:pt x="370867" y="1657206"/>
                </a:cubicBezTo>
                <a:cubicBezTo>
                  <a:pt x="375329" y="1650686"/>
                  <a:pt x="373034" y="1642434"/>
                  <a:pt x="381781" y="1647960"/>
                </a:cubicBezTo>
                <a:cubicBezTo>
                  <a:pt x="387208" y="1660236"/>
                  <a:pt x="385521" y="1664740"/>
                  <a:pt x="385490" y="1671051"/>
                </a:cubicBezTo>
                <a:cubicBezTo>
                  <a:pt x="380929" y="1673099"/>
                  <a:pt x="377159" y="1662589"/>
                  <a:pt x="372742" y="1661365"/>
                </a:cubicBezTo>
                <a:cubicBezTo>
                  <a:pt x="368753" y="1660228"/>
                  <a:pt x="373176" y="1670701"/>
                  <a:pt x="372228" y="1671377"/>
                </a:cubicBezTo>
                <a:cubicBezTo>
                  <a:pt x="368980" y="1673641"/>
                  <a:pt x="365505" y="1661119"/>
                  <a:pt x="360893" y="1661116"/>
                </a:cubicBezTo>
                <a:cubicBezTo>
                  <a:pt x="358117" y="1646348"/>
                  <a:pt x="350544" y="1639519"/>
                  <a:pt x="355313" y="1633875"/>
                </a:cubicBezTo>
                <a:close/>
                <a:moveTo>
                  <a:pt x="397946" y="1631771"/>
                </a:moveTo>
                <a:cubicBezTo>
                  <a:pt x="405453" y="1645818"/>
                  <a:pt x="399696" y="1648687"/>
                  <a:pt x="394581" y="1642900"/>
                </a:cubicBezTo>
                <a:cubicBezTo>
                  <a:pt x="393000" y="1636249"/>
                  <a:pt x="396454" y="1635074"/>
                  <a:pt x="397946" y="1631771"/>
                </a:cubicBezTo>
                <a:close/>
                <a:moveTo>
                  <a:pt x="253027" y="1630054"/>
                </a:moveTo>
                <a:cubicBezTo>
                  <a:pt x="242796" y="1628739"/>
                  <a:pt x="254914" y="1651842"/>
                  <a:pt x="243026" y="1648719"/>
                </a:cubicBezTo>
                <a:cubicBezTo>
                  <a:pt x="255079" y="1672868"/>
                  <a:pt x="258256" y="1644526"/>
                  <a:pt x="253027" y="1630054"/>
                </a:cubicBezTo>
                <a:close/>
                <a:moveTo>
                  <a:pt x="307035" y="1623459"/>
                </a:moveTo>
                <a:cubicBezTo>
                  <a:pt x="313738" y="1643867"/>
                  <a:pt x="303917" y="1633092"/>
                  <a:pt x="299864" y="1641005"/>
                </a:cubicBezTo>
                <a:cubicBezTo>
                  <a:pt x="294916" y="1632084"/>
                  <a:pt x="299909" y="1633996"/>
                  <a:pt x="297078" y="1627383"/>
                </a:cubicBezTo>
                <a:cubicBezTo>
                  <a:pt x="303063" y="1630131"/>
                  <a:pt x="304967" y="1629394"/>
                  <a:pt x="307035" y="1623459"/>
                </a:cubicBezTo>
                <a:close/>
                <a:moveTo>
                  <a:pt x="263483" y="1616083"/>
                </a:moveTo>
                <a:cubicBezTo>
                  <a:pt x="259293" y="1615720"/>
                  <a:pt x="263844" y="1624918"/>
                  <a:pt x="258251" y="1623049"/>
                </a:cubicBezTo>
                <a:cubicBezTo>
                  <a:pt x="264315" y="1634677"/>
                  <a:pt x="269056" y="1632882"/>
                  <a:pt x="274316" y="1636380"/>
                </a:cubicBezTo>
                <a:cubicBezTo>
                  <a:pt x="270179" y="1624131"/>
                  <a:pt x="267434" y="1626373"/>
                  <a:pt x="263483" y="1616083"/>
                </a:cubicBezTo>
                <a:close/>
                <a:moveTo>
                  <a:pt x="390422" y="1615102"/>
                </a:moveTo>
                <a:cubicBezTo>
                  <a:pt x="393747" y="1615338"/>
                  <a:pt x="401057" y="1623859"/>
                  <a:pt x="402712" y="1620063"/>
                </a:cubicBezTo>
                <a:cubicBezTo>
                  <a:pt x="411018" y="1636331"/>
                  <a:pt x="391080" y="1619443"/>
                  <a:pt x="392302" y="1619249"/>
                </a:cubicBezTo>
                <a:cubicBezTo>
                  <a:pt x="391029" y="1619444"/>
                  <a:pt x="387219" y="1625990"/>
                  <a:pt x="382798" y="1627912"/>
                </a:cubicBezTo>
                <a:cubicBezTo>
                  <a:pt x="378631" y="1629748"/>
                  <a:pt x="372792" y="1626084"/>
                  <a:pt x="371431" y="1632418"/>
                </a:cubicBezTo>
                <a:cubicBezTo>
                  <a:pt x="367771" y="1625211"/>
                  <a:pt x="364684" y="1623870"/>
                  <a:pt x="361967" y="1626310"/>
                </a:cubicBezTo>
                <a:cubicBezTo>
                  <a:pt x="361002" y="1612544"/>
                  <a:pt x="374002" y="1626233"/>
                  <a:pt x="380919" y="1623743"/>
                </a:cubicBezTo>
                <a:cubicBezTo>
                  <a:pt x="385323" y="1622196"/>
                  <a:pt x="385868" y="1614790"/>
                  <a:pt x="390422" y="1615102"/>
                </a:cubicBezTo>
                <a:close/>
                <a:moveTo>
                  <a:pt x="180622" y="1614432"/>
                </a:moveTo>
                <a:cubicBezTo>
                  <a:pt x="178221" y="1618153"/>
                  <a:pt x="174910" y="1620875"/>
                  <a:pt x="181032" y="1633912"/>
                </a:cubicBezTo>
                <a:cubicBezTo>
                  <a:pt x="185511" y="1633168"/>
                  <a:pt x="187787" y="1630020"/>
                  <a:pt x="185811" y="1622208"/>
                </a:cubicBezTo>
                <a:cubicBezTo>
                  <a:pt x="184283" y="1621734"/>
                  <a:pt x="182570" y="1619345"/>
                  <a:pt x="180622" y="1614432"/>
                </a:cubicBezTo>
                <a:close/>
                <a:moveTo>
                  <a:pt x="235936" y="1611948"/>
                </a:moveTo>
                <a:cubicBezTo>
                  <a:pt x="232638" y="1612589"/>
                  <a:pt x="230639" y="1614456"/>
                  <a:pt x="234137" y="1617871"/>
                </a:cubicBezTo>
                <a:cubicBezTo>
                  <a:pt x="236591" y="1611498"/>
                  <a:pt x="252707" y="1622405"/>
                  <a:pt x="245524" y="1613385"/>
                </a:cubicBezTo>
                <a:cubicBezTo>
                  <a:pt x="243829" y="1611894"/>
                  <a:pt x="239233" y="1611308"/>
                  <a:pt x="235936" y="1611948"/>
                </a:cubicBezTo>
                <a:close/>
                <a:moveTo>
                  <a:pt x="277284" y="1605755"/>
                </a:moveTo>
                <a:cubicBezTo>
                  <a:pt x="278468" y="1616361"/>
                  <a:pt x="287382" y="1623350"/>
                  <a:pt x="285703" y="1631873"/>
                </a:cubicBezTo>
                <a:cubicBezTo>
                  <a:pt x="283292" y="1627320"/>
                  <a:pt x="281189" y="1626001"/>
                  <a:pt x="279099" y="1624664"/>
                </a:cubicBezTo>
                <a:cubicBezTo>
                  <a:pt x="287930" y="1644117"/>
                  <a:pt x="286730" y="1631005"/>
                  <a:pt x="291405" y="1629637"/>
                </a:cubicBezTo>
                <a:cubicBezTo>
                  <a:pt x="286798" y="1622833"/>
                  <a:pt x="281542" y="1609032"/>
                  <a:pt x="277284" y="1605755"/>
                </a:cubicBezTo>
                <a:close/>
                <a:moveTo>
                  <a:pt x="494194" y="1603627"/>
                </a:moveTo>
                <a:cubicBezTo>
                  <a:pt x="500677" y="1614937"/>
                  <a:pt x="497049" y="1615206"/>
                  <a:pt x="502164" y="1625016"/>
                </a:cubicBezTo>
                <a:cubicBezTo>
                  <a:pt x="500742" y="1625573"/>
                  <a:pt x="499313" y="1626133"/>
                  <a:pt x="497892" y="1626691"/>
                </a:cubicBezTo>
                <a:cubicBezTo>
                  <a:pt x="494137" y="1616258"/>
                  <a:pt x="489442" y="1604778"/>
                  <a:pt x="494194" y="1603627"/>
                </a:cubicBezTo>
                <a:close/>
                <a:moveTo>
                  <a:pt x="263552" y="1601351"/>
                </a:moveTo>
                <a:cubicBezTo>
                  <a:pt x="272097" y="1616315"/>
                  <a:pt x="265366" y="1614591"/>
                  <a:pt x="271975" y="1627478"/>
                </a:cubicBezTo>
                <a:cubicBezTo>
                  <a:pt x="277346" y="1627698"/>
                  <a:pt x="270683" y="1614784"/>
                  <a:pt x="273453" y="1612163"/>
                </a:cubicBezTo>
                <a:cubicBezTo>
                  <a:pt x="275374" y="1616354"/>
                  <a:pt x="278308" y="1616424"/>
                  <a:pt x="276304" y="1611045"/>
                </a:cubicBezTo>
                <a:cubicBezTo>
                  <a:pt x="272984" y="1617564"/>
                  <a:pt x="266992" y="1596307"/>
                  <a:pt x="263552" y="1601351"/>
                </a:cubicBezTo>
                <a:close/>
                <a:moveTo>
                  <a:pt x="398788" y="1598241"/>
                </a:moveTo>
                <a:cubicBezTo>
                  <a:pt x="400641" y="1599700"/>
                  <a:pt x="402685" y="1603098"/>
                  <a:pt x="404660" y="1609499"/>
                </a:cubicBezTo>
                <a:cubicBezTo>
                  <a:pt x="400851" y="1612365"/>
                  <a:pt x="393097" y="1598306"/>
                  <a:pt x="394249" y="1608706"/>
                </a:cubicBezTo>
                <a:cubicBezTo>
                  <a:pt x="389380" y="1606930"/>
                  <a:pt x="393227" y="1593863"/>
                  <a:pt x="398788" y="1598241"/>
                </a:cubicBezTo>
                <a:close/>
                <a:moveTo>
                  <a:pt x="460384" y="1588355"/>
                </a:moveTo>
                <a:cubicBezTo>
                  <a:pt x="465029" y="1590219"/>
                  <a:pt x="469700" y="1597934"/>
                  <a:pt x="470557" y="1588401"/>
                </a:cubicBezTo>
                <a:cubicBezTo>
                  <a:pt x="472350" y="1592474"/>
                  <a:pt x="470267" y="1592318"/>
                  <a:pt x="469580" y="1593679"/>
                </a:cubicBezTo>
                <a:cubicBezTo>
                  <a:pt x="472739" y="1600845"/>
                  <a:pt x="475515" y="1604067"/>
                  <a:pt x="478072" y="1605074"/>
                </a:cubicBezTo>
                <a:cubicBezTo>
                  <a:pt x="480864" y="1610616"/>
                  <a:pt x="472269" y="1613717"/>
                  <a:pt x="480864" y="1618684"/>
                </a:cubicBezTo>
                <a:cubicBezTo>
                  <a:pt x="487034" y="1634025"/>
                  <a:pt x="474266" y="1617161"/>
                  <a:pt x="473308" y="1616783"/>
                </a:cubicBezTo>
                <a:cubicBezTo>
                  <a:pt x="470889" y="1615806"/>
                  <a:pt x="470114" y="1620332"/>
                  <a:pt x="467614" y="1619016"/>
                </a:cubicBezTo>
                <a:cubicBezTo>
                  <a:pt x="466533" y="1618441"/>
                  <a:pt x="463324" y="1611782"/>
                  <a:pt x="462419" y="1611223"/>
                </a:cubicBezTo>
                <a:cubicBezTo>
                  <a:pt x="458948" y="1609115"/>
                  <a:pt x="458551" y="1615677"/>
                  <a:pt x="454417" y="1604600"/>
                </a:cubicBezTo>
                <a:cubicBezTo>
                  <a:pt x="451453" y="1604650"/>
                  <a:pt x="449176" y="1611591"/>
                  <a:pt x="444948" y="1598483"/>
                </a:cubicBezTo>
                <a:cubicBezTo>
                  <a:pt x="451235" y="1602800"/>
                  <a:pt x="455353" y="1598870"/>
                  <a:pt x="461520" y="1601764"/>
                </a:cubicBezTo>
                <a:cubicBezTo>
                  <a:pt x="465324" y="1603572"/>
                  <a:pt x="478070" y="1625278"/>
                  <a:pt x="473809" y="1606746"/>
                </a:cubicBezTo>
                <a:cubicBezTo>
                  <a:pt x="467733" y="1599891"/>
                  <a:pt x="463043" y="1607374"/>
                  <a:pt x="455890" y="1589298"/>
                </a:cubicBezTo>
                <a:cubicBezTo>
                  <a:pt x="457290" y="1587763"/>
                  <a:pt x="458836" y="1587734"/>
                  <a:pt x="460384" y="1588355"/>
                </a:cubicBezTo>
                <a:close/>
                <a:moveTo>
                  <a:pt x="428892" y="1585191"/>
                </a:moveTo>
                <a:cubicBezTo>
                  <a:pt x="430151" y="1592922"/>
                  <a:pt x="431423" y="1600659"/>
                  <a:pt x="439199" y="1615473"/>
                </a:cubicBezTo>
                <a:cubicBezTo>
                  <a:pt x="436346" y="1621642"/>
                  <a:pt x="431135" y="1603389"/>
                  <a:pt x="426951" y="1595772"/>
                </a:cubicBezTo>
                <a:cubicBezTo>
                  <a:pt x="421397" y="1593414"/>
                  <a:pt x="429080" y="1604918"/>
                  <a:pt x="429746" y="1609412"/>
                </a:cubicBezTo>
                <a:cubicBezTo>
                  <a:pt x="430180" y="1612346"/>
                  <a:pt x="428493" y="1615319"/>
                  <a:pt x="426891" y="1610521"/>
                </a:cubicBezTo>
                <a:cubicBezTo>
                  <a:pt x="429064" y="1617069"/>
                  <a:pt x="431613" y="1622104"/>
                  <a:pt x="435829" y="1626616"/>
                </a:cubicBezTo>
                <a:cubicBezTo>
                  <a:pt x="437826" y="1628780"/>
                  <a:pt x="435920" y="1622267"/>
                  <a:pt x="435382" y="1621916"/>
                </a:cubicBezTo>
                <a:cubicBezTo>
                  <a:pt x="437762" y="1623497"/>
                  <a:pt x="449626" y="1638429"/>
                  <a:pt x="449552" y="1631045"/>
                </a:cubicBezTo>
                <a:cubicBezTo>
                  <a:pt x="452493" y="1641735"/>
                  <a:pt x="447129" y="1644664"/>
                  <a:pt x="441016" y="1634390"/>
                </a:cubicBezTo>
                <a:cubicBezTo>
                  <a:pt x="432976" y="1636462"/>
                  <a:pt x="439672" y="1649906"/>
                  <a:pt x="428685" y="1644202"/>
                </a:cubicBezTo>
                <a:cubicBezTo>
                  <a:pt x="424025" y="1633461"/>
                  <a:pt x="429704" y="1634012"/>
                  <a:pt x="433459" y="1632489"/>
                </a:cubicBezTo>
                <a:cubicBezTo>
                  <a:pt x="431581" y="1628321"/>
                  <a:pt x="429693" y="1624156"/>
                  <a:pt x="427815" y="1619988"/>
                </a:cubicBezTo>
                <a:cubicBezTo>
                  <a:pt x="422528" y="1622810"/>
                  <a:pt x="428536" y="1636423"/>
                  <a:pt x="418311" y="1628629"/>
                </a:cubicBezTo>
                <a:cubicBezTo>
                  <a:pt x="416949" y="1629956"/>
                  <a:pt x="420529" y="1636718"/>
                  <a:pt x="422538" y="1641717"/>
                </a:cubicBezTo>
                <a:cubicBezTo>
                  <a:pt x="420010" y="1646282"/>
                  <a:pt x="415911" y="1634529"/>
                  <a:pt x="413083" y="1635626"/>
                </a:cubicBezTo>
                <a:cubicBezTo>
                  <a:pt x="408723" y="1636492"/>
                  <a:pt x="416648" y="1650787"/>
                  <a:pt x="408300" y="1647321"/>
                </a:cubicBezTo>
                <a:cubicBezTo>
                  <a:pt x="402144" y="1633545"/>
                  <a:pt x="405157" y="1629786"/>
                  <a:pt x="409325" y="1627290"/>
                </a:cubicBezTo>
                <a:cubicBezTo>
                  <a:pt x="410433" y="1616492"/>
                  <a:pt x="406487" y="1609782"/>
                  <a:pt x="401848" y="1595866"/>
                </a:cubicBezTo>
                <a:cubicBezTo>
                  <a:pt x="404499" y="1587611"/>
                  <a:pt x="410529" y="1614373"/>
                  <a:pt x="413176" y="1606109"/>
                </a:cubicBezTo>
                <a:cubicBezTo>
                  <a:pt x="414526" y="1604390"/>
                  <a:pt x="410892" y="1597264"/>
                  <a:pt x="409434" y="1597786"/>
                </a:cubicBezTo>
                <a:cubicBezTo>
                  <a:pt x="409392" y="1586469"/>
                  <a:pt x="423451" y="1590534"/>
                  <a:pt x="428892" y="1585191"/>
                </a:cubicBezTo>
                <a:close/>
                <a:moveTo>
                  <a:pt x="527420" y="1580697"/>
                </a:moveTo>
                <a:cubicBezTo>
                  <a:pt x="527129" y="1584257"/>
                  <a:pt x="525254" y="1586088"/>
                  <a:pt x="524499" y="1589140"/>
                </a:cubicBezTo>
                <a:lnTo>
                  <a:pt x="527759" y="1602702"/>
                </a:lnTo>
                <a:lnTo>
                  <a:pt x="529369" y="1601094"/>
                </a:lnTo>
                <a:lnTo>
                  <a:pt x="529890" y="1599249"/>
                </a:lnTo>
                <a:cubicBezTo>
                  <a:pt x="528875" y="1595674"/>
                  <a:pt x="527332" y="1591525"/>
                  <a:pt x="528323" y="1590143"/>
                </a:cubicBezTo>
                <a:lnTo>
                  <a:pt x="532140" y="1598325"/>
                </a:lnTo>
                <a:lnTo>
                  <a:pt x="534368" y="1596099"/>
                </a:lnTo>
                <a:close/>
                <a:moveTo>
                  <a:pt x="679453" y="1579626"/>
                </a:moveTo>
                <a:cubicBezTo>
                  <a:pt x="678361" y="1583364"/>
                  <a:pt x="676939" y="1594149"/>
                  <a:pt x="672176" y="1589951"/>
                </a:cubicBezTo>
                <a:lnTo>
                  <a:pt x="667708" y="1582485"/>
                </a:lnTo>
                <a:lnTo>
                  <a:pt x="662909" y="1586282"/>
                </a:lnTo>
                <a:lnTo>
                  <a:pt x="664260" y="1588961"/>
                </a:lnTo>
                <a:lnTo>
                  <a:pt x="669437" y="1598052"/>
                </a:lnTo>
                <a:lnTo>
                  <a:pt x="689089" y="1580951"/>
                </a:lnTo>
                <a:lnTo>
                  <a:pt x="685649" y="1582642"/>
                </a:lnTo>
                <a:cubicBezTo>
                  <a:pt x="683800" y="1583881"/>
                  <a:pt x="681859" y="1584155"/>
                  <a:pt x="679453" y="1579626"/>
                </a:cubicBezTo>
                <a:close/>
                <a:moveTo>
                  <a:pt x="319063" y="1579472"/>
                </a:moveTo>
                <a:cubicBezTo>
                  <a:pt x="323495" y="1580342"/>
                  <a:pt x="325958" y="1586538"/>
                  <a:pt x="330406" y="1589727"/>
                </a:cubicBezTo>
                <a:cubicBezTo>
                  <a:pt x="336618" y="1594183"/>
                  <a:pt x="339669" y="1587693"/>
                  <a:pt x="345984" y="1598273"/>
                </a:cubicBezTo>
                <a:cubicBezTo>
                  <a:pt x="353654" y="1618070"/>
                  <a:pt x="339738" y="1605882"/>
                  <a:pt x="336484" y="1606944"/>
                </a:cubicBezTo>
                <a:cubicBezTo>
                  <a:pt x="331983" y="1608441"/>
                  <a:pt x="327614" y="1612214"/>
                  <a:pt x="323683" y="1612004"/>
                </a:cubicBezTo>
                <a:cubicBezTo>
                  <a:pt x="321825" y="1611881"/>
                  <a:pt x="322707" y="1617281"/>
                  <a:pt x="322707" y="1617281"/>
                </a:cubicBezTo>
                <a:cubicBezTo>
                  <a:pt x="321360" y="1617061"/>
                  <a:pt x="315124" y="1610541"/>
                  <a:pt x="314686" y="1610616"/>
                </a:cubicBezTo>
                <a:cubicBezTo>
                  <a:pt x="312826" y="1610945"/>
                  <a:pt x="311679" y="1617107"/>
                  <a:pt x="309458" y="1617612"/>
                </a:cubicBezTo>
                <a:cubicBezTo>
                  <a:pt x="304086" y="1618807"/>
                  <a:pt x="300832" y="1615593"/>
                  <a:pt x="299950" y="1626266"/>
                </a:cubicBezTo>
                <a:cubicBezTo>
                  <a:pt x="294051" y="1614195"/>
                  <a:pt x="298672" y="1608526"/>
                  <a:pt x="290555" y="1605446"/>
                </a:cubicBezTo>
                <a:cubicBezTo>
                  <a:pt x="289251" y="1608066"/>
                  <a:pt x="293530" y="1610568"/>
                  <a:pt x="296183" y="1617934"/>
                </a:cubicBezTo>
                <a:cubicBezTo>
                  <a:pt x="295180" y="1623884"/>
                  <a:pt x="290494" y="1625821"/>
                  <a:pt x="295171" y="1637969"/>
                </a:cubicBezTo>
                <a:cubicBezTo>
                  <a:pt x="280849" y="1635387"/>
                  <a:pt x="275716" y="1643093"/>
                  <a:pt x="262492" y="1636120"/>
                </a:cubicBezTo>
                <a:cubicBezTo>
                  <a:pt x="258619" y="1641773"/>
                  <a:pt x="258156" y="1651120"/>
                  <a:pt x="262390" y="1665641"/>
                </a:cubicBezTo>
                <a:cubicBezTo>
                  <a:pt x="257262" y="1663527"/>
                  <a:pt x="252293" y="1663154"/>
                  <a:pt x="247703" y="1666514"/>
                </a:cubicBezTo>
                <a:cubicBezTo>
                  <a:pt x="245190" y="1660940"/>
                  <a:pt x="242694" y="1655400"/>
                  <a:pt x="240188" y="1649842"/>
                </a:cubicBezTo>
                <a:cubicBezTo>
                  <a:pt x="235924" y="1650141"/>
                  <a:pt x="234747" y="1653793"/>
                  <a:pt x="240119" y="1664574"/>
                </a:cubicBezTo>
                <a:cubicBezTo>
                  <a:pt x="234598" y="1658335"/>
                  <a:pt x="229495" y="1656576"/>
                  <a:pt x="224978" y="1660732"/>
                </a:cubicBezTo>
                <a:cubicBezTo>
                  <a:pt x="219539" y="1647287"/>
                  <a:pt x="228730" y="1643473"/>
                  <a:pt x="233073" y="1652652"/>
                </a:cubicBezTo>
                <a:cubicBezTo>
                  <a:pt x="229296" y="1642880"/>
                  <a:pt x="236253" y="1644846"/>
                  <a:pt x="234534" y="1637324"/>
                </a:cubicBezTo>
                <a:cubicBezTo>
                  <a:pt x="224152" y="1625989"/>
                  <a:pt x="221924" y="1645335"/>
                  <a:pt x="220767" y="1647658"/>
                </a:cubicBezTo>
                <a:cubicBezTo>
                  <a:pt x="220948" y="1647344"/>
                  <a:pt x="216872" y="1639730"/>
                  <a:pt x="217017" y="1639339"/>
                </a:cubicBezTo>
                <a:cubicBezTo>
                  <a:pt x="215415" y="1643594"/>
                  <a:pt x="217419" y="1651487"/>
                  <a:pt x="218855" y="1658278"/>
                </a:cubicBezTo>
                <a:cubicBezTo>
                  <a:pt x="216502" y="1659409"/>
                  <a:pt x="213759" y="1656601"/>
                  <a:pt x="210818" y="1651599"/>
                </a:cubicBezTo>
                <a:cubicBezTo>
                  <a:pt x="208133" y="1654978"/>
                  <a:pt x="205990" y="1661346"/>
                  <a:pt x="202735" y="1659705"/>
                </a:cubicBezTo>
                <a:cubicBezTo>
                  <a:pt x="200093" y="1667956"/>
                  <a:pt x="194062" y="1641194"/>
                  <a:pt x="191395" y="1649437"/>
                </a:cubicBezTo>
                <a:cubicBezTo>
                  <a:pt x="190074" y="1651698"/>
                  <a:pt x="194601" y="1656842"/>
                  <a:pt x="196588" y="1657220"/>
                </a:cubicBezTo>
                <a:cubicBezTo>
                  <a:pt x="199766" y="1667038"/>
                  <a:pt x="189333" y="1661991"/>
                  <a:pt x="187083" y="1665883"/>
                </a:cubicBezTo>
                <a:cubicBezTo>
                  <a:pt x="186104" y="1659175"/>
                  <a:pt x="189663" y="1657408"/>
                  <a:pt x="188569" y="1650585"/>
                </a:cubicBezTo>
                <a:cubicBezTo>
                  <a:pt x="186763" y="1647285"/>
                  <a:pt x="185268" y="1646996"/>
                  <a:pt x="183386" y="1642797"/>
                </a:cubicBezTo>
                <a:cubicBezTo>
                  <a:pt x="180995" y="1645832"/>
                  <a:pt x="182877" y="1653529"/>
                  <a:pt x="181912" y="1658121"/>
                </a:cubicBezTo>
                <a:cubicBezTo>
                  <a:pt x="176866" y="1643523"/>
                  <a:pt x="166247" y="1651879"/>
                  <a:pt x="162034" y="1651190"/>
                </a:cubicBezTo>
                <a:cubicBezTo>
                  <a:pt x="162659" y="1645560"/>
                  <a:pt x="162337" y="1638845"/>
                  <a:pt x="164936" y="1635348"/>
                </a:cubicBezTo>
                <a:cubicBezTo>
                  <a:pt x="161947" y="1629876"/>
                  <a:pt x="159818" y="1633303"/>
                  <a:pt x="157372" y="1633429"/>
                </a:cubicBezTo>
                <a:cubicBezTo>
                  <a:pt x="156241" y="1619279"/>
                  <a:pt x="170596" y="1607964"/>
                  <a:pt x="179737" y="1604979"/>
                </a:cubicBezTo>
                <a:cubicBezTo>
                  <a:pt x="182202" y="1604163"/>
                  <a:pt x="183309" y="1605867"/>
                  <a:pt x="186342" y="1612189"/>
                </a:cubicBezTo>
                <a:cubicBezTo>
                  <a:pt x="186992" y="1609743"/>
                  <a:pt x="184129" y="1604549"/>
                  <a:pt x="185419" y="1602721"/>
                </a:cubicBezTo>
                <a:cubicBezTo>
                  <a:pt x="187583" y="1599717"/>
                  <a:pt x="191477" y="1610202"/>
                  <a:pt x="192031" y="1609948"/>
                </a:cubicBezTo>
                <a:cubicBezTo>
                  <a:pt x="193746" y="1609141"/>
                  <a:pt x="191113" y="1601704"/>
                  <a:pt x="192538" y="1599919"/>
                </a:cubicBezTo>
                <a:cubicBezTo>
                  <a:pt x="194835" y="1597022"/>
                  <a:pt x="203630" y="1605260"/>
                  <a:pt x="207674" y="1603752"/>
                </a:cubicBezTo>
                <a:cubicBezTo>
                  <a:pt x="214097" y="1601375"/>
                  <a:pt x="217216" y="1593365"/>
                  <a:pt x="224298" y="1592310"/>
                </a:cubicBezTo>
                <a:cubicBezTo>
                  <a:pt x="230502" y="1591352"/>
                  <a:pt x="239947" y="1598338"/>
                  <a:pt x="247015" y="1598075"/>
                </a:cubicBezTo>
                <a:cubicBezTo>
                  <a:pt x="249789" y="1597956"/>
                  <a:pt x="248842" y="1592481"/>
                  <a:pt x="249387" y="1592210"/>
                </a:cubicBezTo>
                <a:cubicBezTo>
                  <a:pt x="258564" y="1587795"/>
                  <a:pt x="274673" y="1599187"/>
                  <a:pt x="276426" y="1581547"/>
                </a:cubicBezTo>
                <a:cubicBezTo>
                  <a:pt x="279223" y="1585042"/>
                  <a:pt x="281855" y="1586832"/>
                  <a:pt x="284456" y="1588208"/>
                </a:cubicBezTo>
                <a:cubicBezTo>
                  <a:pt x="287491" y="1597871"/>
                  <a:pt x="275286" y="1590880"/>
                  <a:pt x="284857" y="1607670"/>
                </a:cubicBezTo>
                <a:cubicBezTo>
                  <a:pt x="286167" y="1599944"/>
                  <a:pt x="287811" y="1592579"/>
                  <a:pt x="286837" y="1582339"/>
                </a:cubicBezTo>
                <a:cubicBezTo>
                  <a:pt x="300042" y="1594004"/>
                  <a:pt x="306822" y="1576952"/>
                  <a:pt x="319063" y="1579472"/>
                </a:cubicBezTo>
                <a:close/>
                <a:moveTo>
                  <a:pt x="4214929" y="1575754"/>
                </a:moveTo>
                <a:cubicBezTo>
                  <a:pt x="4209569" y="1584659"/>
                  <a:pt x="4196206" y="1578698"/>
                  <a:pt x="4206214" y="1591753"/>
                </a:cubicBezTo>
                <a:cubicBezTo>
                  <a:pt x="4212390" y="1584605"/>
                  <a:pt x="4222663" y="1588499"/>
                  <a:pt x="4214929" y="1575754"/>
                </a:cubicBezTo>
                <a:close/>
                <a:moveTo>
                  <a:pt x="683732" y="1569804"/>
                </a:moveTo>
                <a:lnTo>
                  <a:pt x="677943" y="1574385"/>
                </a:lnTo>
                <a:lnTo>
                  <a:pt x="680010" y="1576879"/>
                </a:lnTo>
                <a:cubicBezTo>
                  <a:pt x="681567" y="1577506"/>
                  <a:pt x="682321" y="1576159"/>
                  <a:pt x="682819" y="1574230"/>
                </a:cubicBezTo>
                <a:close/>
                <a:moveTo>
                  <a:pt x="449443" y="1567132"/>
                </a:moveTo>
                <a:cubicBezTo>
                  <a:pt x="451825" y="1565221"/>
                  <a:pt x="454560" y="1564861"/>
                  <a:pt x="458319" y="1568696"/>
                </a:cubicBezTo>
                <a:cubicBezTo>
                  <a:pt x="464389" y="1586168"/>
                  <a:pt x="450959" y="1570058"/>
                  <a:pt x="447382" y="1577889"/>
                </a:cubicBezTo>
                <a:cubicBezTo>
                  <a:pt x="458356" y="1595021"/>
                  <a:pt x="436505" y="1578872"/>
                  <a:pt x="436917" y="1591864"/>
                </a:cubicBezTo>
                <a:cubicBezTo>
                  <a:pt x="427654" y="1574191"/>
                  <a:pt x="439412" y="1578127"/>
                  <a:pt x="442676" y="1574870"/>
                </a:cubicBezTo>
                <a:cubicBezTo>
                  <a:pt x="445028" y="1572504"/>
                  <a:pt x="447059" y="1569042"/>
                  <a:pt x="449443" y="1567132"/>
                </a:cubicBezTo>
                <a:close/>
                <a:moveTo>
                  <a:pt x="46817" y="1565390"/>
                </a:moveTo>
                <a:cubicBezTo>
                  <a:pt x="45678" y="1564562"/>
                  <a:pt x="45151" y="1565532"/>
                  <a:pt x="46286" y="1569255"/>
                </a:cubicBezTo>
                <a:cubicBezTo>
                  <a:pt x="48293" y="1569519"/>
                  <a:pt x="50595" y="1573011"/>
                  <a:pt x="52894" y="1576473"/>
                </a:cubicBezTo>
                <a:cubicBezTo>
                  <a:pt x="51303" y="1576888"/>
                  <a:pt x="50175" y="1579868"/>
                  <a:pt x="53348" y="1581190"/>
                </a:cubicBezTo>
                <a:cubicBezTo>
                  <a:pt x="52190" y="1570593"/>
                  <a:pt x="59761" y="1582745"/>
                  <a:pt x="63314" y="1577282"/>
                </a:cubicBezTo>
                <a:cubicBezTo>
                  <a:pt x="55719" y="1559179"/>
                  <a:pt x="53036" y="1568026"/>
                  <a:pt x="51020" y="1572314"/>
                </a:cubicBezTo>
                <a:cubicBezTo>
                  <a:pt x="49707" y="1568845"/>
                  <a:pt x="47956" y="1566218"/>
                  <a:pt x="46817" y="1565390"/>
                </a:cubicBezTo>
                <a:close/>
                <a:moveTo>
                  <a:pt x="691157" y="1563928"/>
                </a:moveTo>
                <a:lnTo>
                  <a:pt x="687172" y="1567082"/>
                </a:lnTo>
                <a:lnTo>
                  <a:pt x="691080" y="1579218"/>
                </a:lnTo>
                <a:lnTo>
                  <a:pt x="699967" y="1571485"/>
                </a:lnTo>
                <a:lnTo>
                  <a:pt x="697727" y="1568399"/>
                </a:lnTo>
                <a:cubicBezTo>
                  <a:pt x="696108" y="1566937"/>
                  <a:pt x="694553" y="1566127"/>
                  <a:pt x="692992" y="1565262"/>
                </a:cubicBezTo>
                <a:close/>
                <a:moveTo>
                  <a:pt x="463724" y="1557294"/>
                </a:moveTo>
                <a:cubicBezTo>
                  <a:pt x="466870" y="1557210"/>
                  <a:pt x="471134" y="1560592"/>
                  <a:pt x="476304" y="1571404"/>
                </a:cubicBezTo>
                <a:cubicBezTo>
                  <a:pt x="472794" y="1570718"/>
                  <a:pt x="468365" y="1560529"/>
                  <a:pt x="465435" y="1565886"/>
                </a:cubicBezTo>
                <a:cubicBezTo>
                  <a:pt x="465192" y="1569151"/>
                  <a:pt x="468274" y="1576036"/>
                  <a:pt x="464912" y="1575901"/>
                </a:cubicBezTo>
                <a:cubicBezTo>
                  <a:pt x="462361" y="1569924"/>
                  <a:pt x="459825" y="1564003"/>
                  <a:pt x="457853" y="1563975"/>
                </a:cubicBezTo>
                <a:cubicBezTo>
                  <a:pt x="458551" y="1560926"/>
                  <a:pt x="460579" y="1557377"/>
                  <a:pt x="463724" y="1557294"/>
                </a:cubicBezTo>
                <a:close/>
                <a:moveTo>
                  <a:pt x="471087" y="1550305"/>
                </a:moveTo>
                <a:cubicBezTo>
                  <a:pt x="472450" y="1549592"/>
                  <a:pt x="474780" y="1550486"/>
                  <a:pt x="477316" y="1551367"/>
                </a:cubicBezTo>
                <a:cubicBezTo>
                  <a:pt x="479982" y="1562467"/>
                  <a:pt x="475730" y="1560664"/>
                  <a:pt x="470663" y="1558890"/>
                </a:cubicBezTo>
                <a:cubicBezTo>
                  <a:pt x="469330" y="1553340"/>
                  <a:pt x="469725" y="1551019"/>
                  <a:pt x="471087" y="1550305"/>
                </a:cubicBezTo>
                <a:close/>
                <a:moveTo>
                  <a:pt x="571575" y="1548537"/>
                </a:moveTo>
                <a:cubicBezTo>
                  <a:pt x="570408" y="1549726"/>
                  <a:pt x="570405" y="1552190"/>
                  <a:pt x="570689" y="1554968"/>
                </a:cubicBezTo>
                <a:lnTo>
                  <a:pt x="571347" y="1561506"/>
                </a:lnTo>
                <a:lnTo>
                  <a:pt x="580817" y="1554433"/>
                </a:lnTo>
                <a:lnTo>
                  <a:pt x="579383" y="1552875"/>
                </a:lnTo>
                <a:cubicBezTo>
                  <a:pt x="576580" y="1549347"/>
                  <a:pt x="573851" y="1546587"/>
                  <a:pt x="571575" y="1548537"/>
                </a:cubicBezTo>
                <a:close/>
                <a:moveTo>
                  <a:pt x="722334" y="1548069"/>
                </a:moveTo>
                <a:cubicBezTo>
                  <a:pt x="719999" y="1548333"/>
                  <a:pt x="719966" y="1551114"/>
                  <a:pt x="719935" y="1553901"/>
                </a:cubicBezTo>
                <a:lnTo>
                  <a:pt x="719804" y="1554223"/>
                </a:lnTo>
                <a:lnTo>
                  <a:pt x="723816" y="1550732"/>
                </a:lnTo>
                <a:close/>
                <a:moveTo>
                  <a:pt x="715544" y="1544629"/>
                </a:moveTo>
                <a:lnTo>
                  <a:pt x="707239" y="1551202"/>
                </a:lnTo>
                <a:lnTo>
                  <a:pt x="708080" y="1553659"/>
                </a:lnTo>
                <a:lnTo>
                  <a:pt x="705574" y="1552519"/>
                </a:lnTo>
                <a:lnTo>
                  <a:pt x="702128" y="1555246"/>
                </a:lnTo>
                <a:lnTo>
                  <a:pt x="702853" y="1560634"/>
                </a:lnTo>
                <a:cubicBezTo>
                  <a:pt x="708876" y="1570415"/>
                  <a:pt x="705732" y="1552765"/>
                  <a:pt x="712806" y="1556701"/>
                </a:cubicBezTo>
                <a:lnTo>
                  <a:pt x="712518" y="1560564"/>
                </a:lnTo>
                <a:lnTo>
                  <a:pt x="718316" y="1555518"/>
                </a:lnTo>
                <a:lnTo>
                  <a:pt x="719467" y="1549174"/>
                </a:lnTo>
                <a:close/>
                <a:moveTo>
                  <a:pt x="526610" y="1541735"/>
                </a:moveTo>
                <a:cubicBezTo>
                  <a:pt x="532430" y="1550960"/>
                  <a:pt x="538339" y="1561223"/>
                  <a:pt x="544496" y="1573950"/>
                </a:cubicBezTo>
                <a:cubicBezTo>
                  <a:pt x="537771" y="1570568"/>
                  <a:pt x="530770" y="1564462"/>
                  <a:pt x="522800" y="1548144"/>
                </a:cubicBezTo>
                <a:cubicBezTo>
                  <a:pt x="525595" y="1547659"/>
                  <a:pt x="523506" y="1541869"/>
                  <a:pt x="526610" y="1541735"/>
                </a:cubicBezTo>
                <a:close/>
                <a:moveTo>
                  <a:pt x="734669" y="1538289"/>
                </a:moveTo>
                <a:lnTo>
                  <a:pt x="734700" y="1541261"/>
                </a:lnTo>
                <a:lnTo>
                  <a:pt x="736259" y="1539904"/>
                </a:lnTo>
                <a:close/>
                <a:moveTo>
                  <a:pt x="495376" y="1535582"/>
                </a:moveTo>
                <a:cubicBezTo>
                  <a:pt x="498226" y="1536170"/>
                  <a:pt x="501858" y="1538516"/>
                  <a:pt x="505783" y="1540142"/>
                </a:cubicBezTo>
                <a:cubicBezTo>
                  <a:pt x="506753" y="1548248"/>
                  <a:pt x="503449" y="1551690"/>
                  <a:pt x="498175" y="1552986"/>
                </a:cubicBezTo>
                <a:cubicBezTo>
                  <a:pt x="495003" y="1545817"/>
                  <a:pt x="492231" y="1542603"/>
                  <a:pt x="489662" y="1541570"/>
                </a:cubicBezTo>
                <a:cubicBezTo>
                  <a:pt x="490459" y="1536164"/>
                  <a:pt x="492526" y="1534994"/>
                  <a:pt x="495376" y="1535582"/>
                </a:cubicBezTo>
                <a:close/>
                <a:moveTo>
                  <a:pt x="592474" y="1535406"/>
                </a:moveTo>
                <a:cubicBezTo>
                  <a:pt x="589529" y="1535713"/>
                  <a:pt x="590162" y="1539929"/>
                  <a:pt x="591911" y="1545361"/>
                </a:cubicBezTo>
                <a:lnTo>
                  <a:pt x="592131" y="1545982"/>
                </a:lnTo>
                <a:lnTo>
                  <a:pt x="595290" y="1543623"/>
                </a:lnTo>
                <a:close/>
                <a:moveTo>
                  <a:pt x="549363" y="1532742"/>
                </a:moveTo>
                <a:cubicBezTo>
                  <a:pt x="557884" y="1547697"/>
                  <a:pt x="552444" y="1547372"/>
                  <a:pt x="554495" y="1555254"/>
                </a:cubicBezTo>
                <a:cubicBezTo>
                  <a:pt x="556773" y="1553277"/>
                  <a:pt x="559764" y="1558727"/>
                  <a:pt x="562063" y="1557181"/>
                </a:cubicBezTo>
                <a:cubicBezTo>
                  <a:pt x="556436" y="1544609"/>
                  <a:pt x="557255" y="1530780"/>
                  <a:pt x="549363" y="1532742"/>
                </a:cubicBezTo>
                <a:close/>
                <a:moveTo>
                  <a:pt x="56841" y="1525807"/>
                </a:moveTo>
                <a:cubicBezTo>
                  <a:pt x="51616" y="1524325"/>
                  <a:pt x="57733" y="1535226"/>
                  <a:pt x="54922" y="1536409"/>
                </a:cubicBezTo>
                <a:cubicBezTo>
                  <a:pt x="59118" y="1544147"/>
                  <a:pt x="63524" y="1554125"/>
                  <a:pt x="66710" y="1551386"/>
                </a:cubicBezTo>
                <a:cubicBezTo>
                  <a:pt x="65244" y="1541601"/>
                  <a:pt x="64363" y="1537804"/>
                  <a:pt x="56841" y="1525807"/>
                </a:cubicBezTo>
                <a:close/>
                <a:moveTo>
                  <a:pt x="519086" y="1525066"/>
                </a:moveTo>
                <a:cubicBezTo>
                  <a:pt x="517629" y="1528908"/>
                  <a:pt x="513848" y="1548685"/>
                  <a:pt x="504885" y="1530706"/>
                </a:cubicBezTo>
                <a:cubicBezTo>
                  <a:pt x="509608" y="1528803"/>
                  <a:pt x="514354" y="1526952"/>
                  <a:pt x="519086" y="1525066"/>
                </a:cubicBezTo>
                <a:close/>
                <a:moveTo>
                  <a:pt x="4155881" y="1523081"/>
                </a:moveTo>
                <a:cubicBezTo>
                  <a:pt x="4148285" y="1528093"/>
                  <a:pt x="4144337" y="1522800"/>
                  <a:pt x="4133372" y="1525157"/>
                </a:cubicBezTo>
                <a:cubicBezTo>
                  <a:pt x="4137049" y="1532299"/>
                  <a:pt x="4139893" y="1539177"/>
                  <a:pt x="4147597" y="1547372"/>
                </a:cubicBezTo>
                <a:cubicBezTo>
                  <a:pt x="4154306" y="1540368"/>
                  <a:pt x="4160021" y="1533027"/>
                  <a:pt x="4155881" y="1523081"/>
                </a:cubicBezTo>
                <a:close/>
                <a:moveTo>
                  <a:pt x="745065" y="1521268"/>
                </a:moveTo>
                <a:lnTo>
                  <a:pt x="742443" y="1523343"/>
                </a:lnTo>
                <a:lnTo>
                  <a:pt x="742980" y="1525254"/>
                </a:lnTo>
                <a:cubicBezTo>
                  <a:pt x="743016" y="1526348"/>
                  <a:pt x="742464" y="1526799"/>
                  <a:pt x="740734" y="1525963"/>
                </a:cubicBezTo>
                <a:lnTo>
                  <a:pt x="740057" y="1525231"/>
                </a:lnTo>
                <a:lnTo>
                  <a:pt x="736604" y="1527964"/>
                </a:lnTo>
                <a:lnTo>
                  <a:pt x="740239" y="1536018"/>
                </a:lnTo>
                <a:lnTo>
                  <a:pt x="740846" y="1535912"/>
                </a:lnTo>
                <a:lnTo>
                  <a:pt x="749064" y="1528762"/>
                </a:lnTo>
                <a:lnTo>
                  <a:pt x="746483" y="1524732"/>
                </a:lnTo>
                <a:close/>
                <a:moveTo>
                  <a:pt x="753215" y="1516229"/>
                </a:moveTo>
                <a:lnTo>
                  <a:pt x="756050" y="1522682"/>
                </a:lnTo>
                <a:lnTo>
                  <a:pt x="761904" y="1517588"/>
                </a:lnTo>
                <a:lnTo>
                  <a:pt x="757790" y="1517647"/>
                </a:lnTo>
                <a:cubicBezTo>
                  <a:pt x="756182" y="1516300"/>
                  <a:pt x="754550" y="1514706"/>
                  <a:pt x="753215" y="1516229"/>
                </a:cubicBezTo>
                <a:close/>
                <a:moveTo>
                  <a:pt x="547541" y="1513837"/>
                </a:moveTo>
                <a:cubicBezTo>
                  <a:pt x="552656" y="1525889"/>
                  <a:pt x="557632" y="1536654"/>
                  <a:pt x="561204" y="1532974"/>
                </a:cubicBezTo>
                <a:cubicBezTo>
                  <a:pt x="559112" y="1527174"/>
                  <a:pt x="559647" y="1524226"/>
                  <a:pt x="555126" y="1515778"/>
                </a:cubicBezTo>
                <a:cubicBezTo>
                  <a:pt x="552785" y="1517071"/>
                  <a:pt x="550257" y="1516563"/>
                  <a:pt x="547541" y="1513837"/>
                </a:cubicBezTo>
                <a:close/>
                <a:moveTo>
                  <a:pt x="600130" y="1500006"/>
                </a:moveTo>
                <a:cubicBezTo>
                  <a:pt x="598260" y="1498500"/>
                  <a:pt x="596557" y="1498717"/>
                  <a:pt x="594966" y="1500034"/>
                </a:cubicBezTo>
                <a:cubicBezTo>
                  <a:pt x="599474" y="1511106"/>
                  <a:pt x="603562" y="1517761"/>
                  <a:pt x="606744" y="1515035"/>
                </a:cubicBezTo>
                <a:cubicBezTo>
                  <a:pt x="605677" y="1512454"/>
                  <a:pt x="604733" y="1510006"/>
                  <a:pt x="606299" y="1510315"/>
                </a:cubicBezTo>
                <a:cubicBezTo>
                  <a:pt x="604037" y="1504740"/>
                  <a:pt x="602000" y="1501511"/>
                  <a:pt x="600130" y="1500006"/>
                </a:cubicBezTo>
                <a:close/>
                <a:moveTo>
                  <a:pt x="777722" y="1495425"/>
                </a:moveTo>
                <a:lnTo>
                  <a:pt x="771537" y="1500319"/>
                </a:lnTo>
                <a:lnTo>
                  <a:pt x="769819" y="1504743"/>
                </a:lnTo>
                <a:lnTo>
                  <a:pt x="767966" y="1503145"/>
                </a:lnTo>
                <a:lnTo>
                  <a:pt x="760021" y="1509432"/>
                </a:lnTo>
                <a:lnTo>
                  <a:pt x="762160" y="1517366"/>
                </a:lnTo>
                <a:lnTo>
                  <a:pt x="763479" y="1516218"/>
                </a:lnTo>
                <a:lnTo>
                  <a:pt x="764621" y="1515305"/>
                </a:lnTo>
                <a:lnTo>
                  <a:pt x="764606" y="1511753"/>
                </a:lnTo>
                <a:lnTo>
                  <a:pt x="768904" y="1511880"/>
                </a:lnTo>
                <a:lnTo>
                  <a:pt x="778498" y="1504210"/>
                </a:lnTo>
                <a:lnTo>
                  <a:pt x="777265" y="1497015"/>
                </a:lnTo>
                <a:close/>
                <a:moveTo>
                  <a:pt x="572239" y="1494272"/>
                </a:moveTo>
                <a:cubicBezTo>
                  <a:pt x="567560" y="1497003"/>
                  <a:pt x="567840" y="1520177"/>
                  <a:pt x="578281" y="1526247"/>
                </a:cubicBezTo>
                <a:cubicBezTo>
                  <a:pt x="575709" y="1512590"/>
                  <a:pt x="570845" y="1505839"/>
                  <a:pt x="572239" y="1494272"/>
                </a:cubicBezTo>
                <a:close/>
                <a:moveTo>
                  <a:pt x="782619" y="1491550"/>
                </a:moveTo>
                <a:lnTo>
                  <a:pt x="780821" y="1492972"/>
                </a:lnTo>
                <a:lnTo>
                  <a:pt x="783448" y="1500253"/>
                </a:lnTo>
                <a:lnTo>
                  <a:pt x="787046" y="1497376"/>
                </a:lnTo>
                <a:lnTo>
                  <a:pt x="786645" y="1496689"/>
                </a:lnTo>
                <a:close/>
                <a:moveTo>
                  <a:pt x="792909" y="1483406"/>
                </a:moveTo>
                <a:lnTo>
                  <a:pt x="789399" y="1486184"/>
                </a:lnTo>
                <a:lnTo>
                  <a:pt x="790734" y="1494428"/>
                </a:lnTo>
                <a:lnTo>
                  <a:pt x="794596" y="1491341"/>
                </a:lnTo>
                <a:lnTo>
                  <a:pt x="792899" y="1483542"/>
                </a:lnTo>
                <a:close/>
                <a:moveTo>
                  <a:pt x="805768" y="1480670"/>
                </a:moveTo>
                <a:cubicBezTo>
                  <a:pt x="800895" y="1479583"/>
                  <a:pt x="799398" y="1482176"/>
                  <a:pt x="798562" y="1485492"/>
                </a:cubicBezTo>
                <a:lnTo>
                  <a:pt x="797237" y="1489229"/>
                </a:lnTo>
                <a:lnTo>
                  <a:pt x="806236" y="1482035"/>
                </a:lnTo>
                <a:close/>
                <a:moveTo>
                  <a:pt x="598819" y="1478883"/>
                </a:moveTo>
                <a:cubicBezTo>
                  <a:pt x="610744" y="1501519"/>
                  <a:pt x="600369" y="1488117"/>
                  <a:pt x="602072" y="1497227"/>
                </a:cubicBezTo>
                <a:cubicBezTo>
                  <a:pt x="608294" y="1500516"/>
                  <a:pt x="616277" y="1522003"/>
                  <a:pt x="621423" y="1514143"/>
                </a:cubicBezTo>
                <a:cubicBezTo>
                  <a:pt x="618837" y="1504453"/>
                  <a:pt x="615001" y="1506735"/>
                  <a:pt x="611069" y="1498614"/>
                </a:cubicBezTo>
                <a:cubicBezTo>
                  <a:pt x="610180" y="1496791"/>
                  <a:pt x="612278" y="1492518"/>
                  <a:pt x="608275" y="1484996"/>
                </a:cubicBezTo>
                <a:cubicBezTo>
                  <a:pt x="606300" y="1481259"/>
                  <a:pt x="603088" y="1474915"/>
                  <a:pt x="598819" y="1478883"/>
                </a:cubicBezTo>
                <a:close/>
                <a:moveTo>
                  <a:pt x="666093" y="1471971"/>
                </a:moveTo>
                <a:cubicBezTo>
                  <a:pt x="659088" y="1472415"/>
                  <a:pt x="669341" y="1483926"/>
                  <a:pt x="667470" y="1486176"/>
                </a:cubicBezTo>
                <a:cubicBezTo>
                  <a:pt x="665590" y="1486944"/>
                  <a:pt x="663232" y="1487184"/>
                  <a:pt x="661925" y="1488571"/>
                </a:cubicBezTo>
                <a:lnTo>
                  <a:pt x="662197" y="1491926"/>
                </a:lnTo>
                <a:lnTo>
                  <a:pt x="670581" y="1484645"/>
                </a:lnTo>
                <a:lnTo>
                  <a:pt x="669570" y="1482114"/>
                </a:lnTo>
                <a:cubicBezTo>
                  <a:pt x="669026" y="1479404"/>
                  <a:pt x="668652" y="1476880"/>
                  <a:pt x="666093" y="1471971"/>
                </a:cubicBezTo>
                <a:close/>
                <a:moveTo>
                  <a:pt x="1263210" y="1466151"/>
                </a:moveTo>
                <a:cubicBezTo>
                  <a:pt x="1262204" y="1466923"/>
                  <a:pt x="1261974" y="1468542"/>
                  <a:pt x="1261041" y="1468017"/>
                </a:cubicBezTo>
                <a:lnTo>
                  <a:pt x="1261069" y="1466614"/>
                </a:lnTo>
                <a:lnTo>
                  <a:pt x="1246827" y="1476427"/>
                </a:lnTo>
                <a:lnTo>
                  <a:pt x="1246815" y="1478933"/>
                </a:lnTo>
                <a:lnTo>
                  <a:pt x="1263533" y="1466304"/>
                </a:lnTo>
                <a:close/>
                <a:moveTo>
                  <a:pt x="831903" y="1460562"/>
                </a:moveTo>
                <a:lnTo>
                  <a:pt x="832162" y="1461307"/>
                </a:lnTo>
                <a:lnTo>
                  <a:pt x="832464" y="1461066"/>
                </a:lnTo>
                <a:close/>
                <a:moveTo>
                  <a:pt x="1387544" y="1459843"/>
                </a:moveTo>
                <a:lnTo>
                  <a:pt x="1375985" y="1468652"/>
                </a:lnTo>
                <a:lnTo>
                  <a:pt x="1386366" y="1469334"/>
                </a:lnTo>
                <a:close/>
                <a:moveTo>
                  <a:pt x="824483" y="1458190"/>
                </a:moveTo>
                <a:lnTo>
                  <a:pt x="820194" y="1461814"/>
                </a:lnTo>
                <a:lnTo>
                  <a:pt x="819349" y="1462483"/>
                </a:lnTo>
                <a:lnTo>
                  <a:pt x="820519" y="1465077"/>
                </a:lnTo>
                <a:cubicBezTo>
                  <a:pt x="819377" y="1467282"/>
                  <a:pt x="818066" y="1467738"/>
                  <a:pt x="816654" y="1467143"/>
                </a:cubicBezTo>
                <a:lnTo>
                  <a:pt x="815200" y="1465766"/>
                </a:lnTo>
                <a:lnTo>
                  <a:pt x="809995" y="1469885"/>
                </a:lnTo>
                <a:lnTo>
                  <a:pt x="811166" y="1472841"/>
                </a:lnTo>
                <a:lnTo>
                  <a:pt x="812833" y="1476761"/>
                </a:lnTo>
                <a:lnTo>
                  <a:pt x="827775" y="1464815"/>
                </a:lnTo>
                <a:lnTo>
                  <a:pt x="826925" y="1462623"/>
                </a:lnTo>
                <a:close/>
                <a:moveTo>
                  <a:pt x="1278989" y="1454269"/>
                </a:moveTo>
                <a:lnTo>
                  <a:pt x="1273253" y="1458221"/>
                </a:lnTo>
                <a:lnTo>
                  <a:pt x="1273778" y="1458564"/>
                </a:lnTo>
                <a:lnTo>
                  <a:pt x="1279220" y="1454453"/>
                </a:lnTo>
                <a:close/>
                <a:moveTo>
                  <a:pt x="836259" y="1448239"/>
                </a:moveTo>
                <a:lnTo>
                  <a:pt x="835323" y="1449029"/>
                </a:lnTo>
                <a:lnTo>
                  <a:pt x="836668" y="1448875"/>
                </a:lnTo>
                <a:close/>
                <a:moveTo>
                  <a:pt x="4027880" y="1447740"/>
                </a:moveTo>
                <a:cubicBezTo>
                  <a:pt x="4022321" y="1451448"/>
                  <a:pt x="4008487" y="1454725"/>
                  <a:pt x="4015560" y="1466864"/>
                </a:cubicBezTo>
                <a:cubicBezTo>
                  <a:pt x="4021306" y="1467397"/>
                  <a:pt x="4027495" y="1454990"/>
                  <a:pt x="4027880" y="1447740"/>
                </a:cubicBezTo>
                <a:close/>
                <a:moveTo>
                  <a:pt x="658778" y="1445654"/>
                </a:moveTo>
                <a:cubicBezTo>
                  <a:pt x="656410" y="1444693"/>
                  <a:pt x="654771" y="1445004"/>
                  <a:pt x="656701" y="1451160"/>
                </a:cubicBezTo>
                <a:cubicBezTo>
                  <a:pt x="658225" y="1451625"/>
                  <a:pt x="659918" y="1453971"/>
                  <a:pt x="661878" y="1458910"/>
                </a:cubicBezTo>
                <a:cubicBezTo>
                  <a:pt x="665684" y="1458140"/>
                  <a:pt x="669134" y="1456977"/>
                  <a:pt x="665234" y="1447784"/>
                </a:cubicBezTo>
                <a:cubicBezTo>
                  <a:pt x="664245" y="1448850"/>
                  <a:pt x="661147" y="1446616"/>
                  <a:pt x="658778" y="1445654"/>
                </a:cubicBezTo>
                <a:close/>
                <a:moveTo>
                  <a:pt x="635414" y="1444813"/>
                </a:moveTo>
                <a:cubicBezTo>
                  <a:pt x="630961" y="1449839"/>
                  <a:pt x="630330" y="1459003"/>
                  <a:pt x="628700" y="1467105"/>
                </a:cubicBezTo>
                <a:cubicBezTo>
                  <a:pt x="620323" y="1462018"/>
                  <a:pt x="612557" y="1463136"/>
                  <a:pt x="605010" y="1466626"/>
                </a:cubicBezTo>
                <a:cubicBezTo>
                  <a:pt x="608921" y="1476485"/>
                  <a:pt x="612458" y="1482534"/>
                  <a:pt x="615843" y="1486923"/>
                </a:cubicBezTo>
                <a:cubicBezTo>
                  <a:pt x="616095" y="1480845"/>
                  <a:pt x="623771" y="1482870"/>
                  <a:pt x="622038" y="1474654"/>
                </a:cubicBezTo>
                <a:cubicBezTo>
                  <a:pt x="615165" y="1468918"/>
                  <a:pt x="619211" y="1481378"/>
                  <a:pt x="613045" y="1473275"/>
                </a:cubicBezTo>
                <a:cubicBezTo>
                  <a:pt x="612323" y="1461389"/>
                  <a:pt x="622552" y="1470060"/>
                  <a:pt x="628185" y="1477138"/>
                </a:cubicBezTo>
                <a:cubicBezTo>
                  <a:pt x="623741" y="1486782"/>
                  <a:pt x="633474" y="1494622"/>
                  <a:pt x="632337" y="1504920"/>
                </a:cubicBezTo>
                <a:cubicBezTo>
                  <a:pt x="630073" y="1506931"/>
                  <a:pt x="627087" y="1501468"/>
                  <a:pt x="624780" y="1503018"/>
                </a:cubicBezTo>
                <a:cubicBezTo>
                  <a:pt x="627320" y="1508947"/>
                  <a:pt x="629481" y="1510954"/>
                  <a:pt x="631633" y="1512867"/>
                </a:cubicBezTo>
                <a:lnTo>
                  <a:pt x="633343" y="1515202"/>
                </a:lnTo>
                <a:lnTo>
                  <a:pt x="640335" y="1509979"/>
                </a:lnTo>
                <a:lnTo>
                  <a:pt x="641346" y="1506311"/>
                </a:lnTo>
                <a:cubicBezTo>
                  <a:pt x="629146" y="1489157"/>
                  <a:pt x="634491" y="1485732"/>
                  <a:pt x="636203" y="1483774"/>
                </a:cubicBezTo>
                <a:cubicBezTo>
                  <a:pt x="633321" y="1484435"/>
                  <a:pt x="629746" y="1467171"/>
                  <a:pt x="631530" y="1465986"/>
                </a:cubicBezTo>
                <a:cubicBezTo>
                  <a:pt x="640488" y="1487247"/>
                  <a:pt x="645877" y="1471733"/>
                  <a:pt x="654199" y="1486506"/>
                </a:cubicBezTo>
                <a:cubicBezTo>
                  <a:pt x="651064" y="1479551"/>
                  <a:pt x="647943" y="1472630"/>
                  <a:pt x="644804" y="1465687"/>
                </a:cubicBezTo>
                <a:cubicBezTo>
                  <a:pt x="640984" y="1467092"/>
                  <a:pt x="637458" y="1471285"/>
                  <a:pt x="632506" y="1460709"/>
                </a:cubicBezTo>
                <a:cubicBezTo>
                  <a:pt x="635812" y="1457957"/>
                  <a:pt x="645686" y="1462401"/>
                  <a:pt x="635414" y="1444813"/>
                </a:cubicBezTo>
                <a:close/>
                <a:moveTo>
                  <a:pt x="713552" y="1443430"/>
                </a:moveTo>
                <a:cubicBezTo>
                  <a:pt x="709486" y="1447200"/>
                  <a:pt x="704849" y="1444946"/>
                  <a:pt x="700290" y="1443755"/>
                </a:cubicBezTo>
                <a:cubicBezTo>
                  <a:pt x="698174" y="1443961"/>
                  <a:pt x="689726" y="1447225"/>
                  <a:pt x="696480" y="1450186"/>
                </a:cubicBezTo>
                <a:cubicBezTo>
                  <a:pt x="698851" y="1449235"/>
                  <a:pt x="701227" y="1448313"/>
                  <a:pt x="703595" y="1447355"/>
                </a:cubicBezTo>
                <a:lnTo>
                  <a:pt x="706941" y="1453069"/>
                </a:lnTo>
                <a:lnTo>
                  <a:pt x="714415" y="1446578"/>
                </a:lnTo>
                <a:close/>
                <a:moveTo>
                  <a:pt x="742778" y="1433342"/>
                </a:moveTo>
                <a:cubicBezTo>
                  <a:pt x="741980" y="1433166"/>
                  <a:pt x="741750" y="1434087"/>
                  <a:pt x="742474" y="1436943"/>
                </a:cubicBezTo>
                <a:cubicBezTo>
                  <a:pt x="747400" y="1443119"/>
                  <a:pt x="760869" y="1459705"/>
                  <a:pt x="754759" y="1441916"/>
                </a:cubicBezTo>
                <a:cubicBezTo>
                  <a:pt x="752663" y="1444268"/>
                  <a:pt x="745170" y="1433869"/>
                  <a:pt x="742778" y="1433342"/>
                </a:cubicBezTo>
                <a:close/>
                <a:moveTo>
                  <a:pt x="856766" y="1430909"/>
                </a:moveTo>
                <a:lnTo>
                  <a:pt x="846011" y="1439997"/>
                </a:lnTo>
                <a:lnTo>
                  <a:pt x="848681" y="1444011"/>
                </a:lnTo>
                <a:lnTo>
                  <a:pt x="852842" y="1444775"/>
                </a:lnTo>
                <a:lnTo>
                  <a:pt x="853948" y="1443890"/>
                </a:lnTo>
                <a:lnTo>
                  <a:pt x="857106" y="1430989"/>
                </a:lnTo>
                <a:close/>
                <a:moveTo>
                  <a:pt x="875321" y="1426993"/>
                </a:moveTo>
                <a:lnTo>
                  <a:pt x="869963" y="1427290"/>
                </a:lnTo>
                <a:cubicBezTo>
                  <a:pt x="866067" y="1426342"/>
                  <a:pt x="862464" y="1425636"/>
                  <a:pt x="861378" y="1429314"/>
                </a:cubicBezTo>
                <a:lnTo>
                  <a:pt x="865456" y="1434690"/>
                </a:lnTo>
                <a:lnTo>
                  <a:pt x="871164" y="1430126"/>
                </a:lnTo>
                <a:close/>
                <a:moveTo>
                  <a:pt x="737767" y="1426588"/>
                </a:moveTo>
                <a:lnTo>
                  <a:pt x="736661" y="1427501"/>
                </a:lnTo>
                <a:lnTo>
                  <a:pt x="738707" y="1428611"/>
                </a:lnTo>
                <a:close/>
                <a:moveTo>
                  <a:pt x="676208" y="1423789"/>
                </a:moveTo>
                <a:cubicBezTo>
                  <a:pt x="674011" y="1432665"/>
                  <a:pt x="676396" y="1446555"/>
                  <a:pt x="669965" y="1450813"/>
                </a:cubicBezTo>
                <a:cubicBezTo>
                  <a:pt x="671952" y="1455811"/>
                  <a:pt x="675554" y="1462553"/>
                  <a:pt x="674176" y="1463886"/>
                </a:cubicBezTo>
                <a:cubicBezTo>
                  <a:pt x="669683" y="1472169"/>
                  <a:pt x="679977" y="1466624"/>
                  <a:pt x="676581" y="1458048"/>
                </a:cubicBezTo>
                <a:cubicBezTo>
                  <a:pt x="678189" y="1456662"/>
                  <a:pt x="688510" y="1473285"/>
                  <a:pt x="684138" y="1459950"/>
                </a:cubicBezTo>
                <a:cubicBezTo>
                  <a:pt x="682143" y="1459554"/>
                  <a:pt x="677625" y="1454427"/>
                  <a:pt x="678954" y="1452183"/>
                </a:cubicBezTo>
                <a:cubicBezTo>
                  <a:pt x="681236" y="1445207"/>
                  <a:pt x="686119" y="1465234"/>
                  <a:pt x="688410" y="1458274"/>
                </a:cubicBezTo>
                <a:cubicBezTo>
                  <a:pt x="689827" y="1455582"/>
                  <a:pt x="683717" y="1444698"/>
                  <a:pt x="690333" y="1447681"/>
                </a:cubicBezTo>
                <a:cubicBezTo>
                  <a:pt x="686010" y="1433515"/>
                  <a:pt x="684297" y="1446308"/>
                  <a:pt x="679974" y="1432143"/>
                </a:cubicBezTo>
                <a:cubicBezTo>
                  <a:pt x="683707" y="1429406"/>
                  <a:pt x="694428" y="1445846"/>
                  <a:pt x="688507" y="1428767"/>
                </a:cubicBezTo>
                <a:cubicBezTo>
                  <a:pt x="684837" y="1431507"/>
                  <a:pt x="679885" y="1421067"/>
                  <a:pt x="676208" y="1423789"/>
                </a:cubicBezTo>
                <a:close/>
                <a:moveTo>
                  <a:pt x="345175" y="1421873"/>
                </a:moveTo>
                <a:cubicBezTo>
                  <a:pt x="349684" y="1436624"/>
                  <a:pt x="360168" y="1436272"/>
                  <a:pt x="357474" y="1426851"/>
                </a:cubicBezTo>
                <a:cubicBezTo>
                  <a:pt x="353801" y="1429581"/>
                  <a:pt x="348856" y="1419159"/>
                  <a:pt x="345175" y="1421873"/>
                </a:cubicBezTo>
                <a:close/>
                <a:moveTo>
                  <a:pt x="366970" y="1418192"/>
                </a:moveTo>
                <a:cubicBezTo>
                  <a:pt x="359841" y="1416745"/>
                  <a:pt x="363969" y="1427625"/>
                  <a:pt x="364079" y="1434060"/>
                </a:cubicBezTo>
                <a:cubicBezTo>
                  <a:pt x="370186" y="1440482"/>
                  <a:pt x="373371" y="1431771"/>
                  <a:pt x="366970" y="1418192"/>
                </a:cubicBezTo>
                <a:close/>
                <a:moveTo>
                  <a:pt x="882245" y="1416135"/>
                </a:moveTo>
                <a:cubicBezTo>
                  <a:pt x="877513" y="1415559"/>
                  <a:pt x="877469" y="1417682"/>
                  <a:pt x="878388" y="1420211"/>
                </a:cubicBezTo>
                <a:lnTo>
                  <a:pt x="879466" y="1423869"/>
                </a:lnTo>
                <a:lnTo>
                  <a:pt x="884145" y="1420343"/>
                </a:lnTo>
                <a:close/>
                <a:moveTo>
                  <a:pt x="773352" y="1413362"/>
                </a:moveTo>
                <a:cubicBezTo>
                  <a:pt x="769937" y="1414216"/>
                  <a:pt x="765874" y="1418307"/>
                  <a:pt x="769504" y="1426283"/>
                </a:cubicBezTo>
                <a:cubicBezTo>
                  <a:pt x="772153" y="1425205"/>
                  <a:pt x="771137" y="1421595"/>
                  <a:pt x="773310" y="1419865"/>
                </a:cubicBezTo>
                <a:cubicBezTo>
                  <a:pt x="779533" y="1414892"/>
                  <a:pt x="776767" y="1412508"/>
                  <a:pt x="773352" y="1413362"/>
                </a:cubicBezTo>
                <a:close/>
                <a:moveTo>
                  <a:pt x="1458412" y="1405668"/>
                </a:moveTo>
                <a:lnTo>
                  <a:pt x="1454660" y="1408538"/>
                </a:lnTo>
                <a:lnTo>
                  <a:pt x="1456808" y="1415321"/>
                </a:lnTo>
                <a:cubicBezTo>
                  <a:pt x="1447585" y="1409007"/>
                  <a:pt x="1448928" y="1422452"/>
                  <a:pt x="1439731" y="1422047"/>
                </a:cubicBezTo>
                <a:lnTo>
                  <a:pt x="1439229" y="1420343"/>
                </a:lnTo>
                <a:lnTo>
                  <a:pt x="1416720" y="1437562"/>
                </a:lnTo>
                <a:lnTo>
                  <a:pt x="1417007" y="1437749"/>
                </a:lnTo>
                <a:cubicBezTo>
                  <a:pt x="1419645" y="1440454"/>
                  <a:pt x="1422303" y="1443538"/>
                  <a:pt x="1424890" y="1445076"/>
                </a:cubicBezTo>
                <a:cubicBezTo>
                  <a:pt x="1418977" y="1435534"/>
                  <a:pt x="1421741" y="1431014"/>
                  <a:pt x="1430340" y="1440430"/>
                </a:cubicBezTo>
                <a:cubicBezTo>
                  <a:pt x="1436680" y="1431158"/>
                  <a:pt x="1449688" y="1425736"/>
                  <a:pt x="1460944" y="1419403"/>
                </a:cubicBezTo>
                <a:lnTo>
                  <a:pt x="1461465" y="1419016"/>
                </a:lnTo>
                <a:lnTo>
                  <a:pt x="1460723" y="1413249"/>
                </a:lnTo>
                <a:close/>
                <a:moveTo>
                  <a:pt x="728105" y="1402943"/>
                </a:moveTo>
                <a:cubicBezTo>
                  <a:pt x="725038" y="1404330"/>
                  <a:pt x="722059" y="1406631"/>
                  <a:pt x="718885" y="1406964"/>
                </a:cubicBezTo>
                <a:cubicBezTo>
                  <a:pt x="724975" y="1424070"/>
                  <a:pt x="727611" y="1405542"/>
                  <a:pt x="733528" y="1420852"/>
                </a:cubicBezTo>
                <a:cubicBezTo>
                  <a:pt x="732622" y="1421425"/>
                  <a:pt x="733444" y="1424225"/>
                  <a:pt x="734730" y="1426452"/>
                </a:cubicBezTo>
                <a:lnTo>
                  <a:pt x="736446" y="1427383"/>
                </a:lnTo>
                <a:lnTo>
                  <a:pt x="737637" y="1426309"/>
                </a:lnTo>
                <a:lnTo>
                  <a:pt x="732715" y="1415718"/>
                </a:lnTo>
                <a:cubicBezTo>
                  <a:pt x="730541" y="1411228"/>
                  <a:pt x="729038" y="1407466"/>
                  <a:pt x="730739" y="1407200"/>
                </a:cubicBezTo>
                <a:cubicBezTo>
                  <a:pt x="736509" y="1416270"/>
                  <a:pt x="740437" y="1414920"/>
                  <a:pt x="737849" y="1404402"/>
                </a:cubicBezTo>
                <a:cubicBezTo>
                  <a:pt x="734326" y="1401082"/>
                  <a:pt x="731172" y="1401556"/>
                  <a:pt x="728105" y="1402943"/>
                </a:cubicBezTo>
                <a:close/>
                <a:moveTo>
                  <a:pt x="403885" y="1401159"/>
                </a:moveTo>
                <a:cubicBezTo>
                  <a:pt x="404173" y="1402120"/>
                  <a:pt x="405514" y="1404309"/>
                  <a:pt x="405845" y="1407751"/>
                </a:cubicBezTo>
                <a:cubicBezTo>
                  <a:pt x="407291" y="1422680"/>
                  <a:pt x="379769" y="1385649"/>
                  <a:pt x="391615" y="1413371"/>
                </a:cubicBezTo>
                <a:cubicBezTo>
                  <a:pt x="394845" y="1406841"/>
                  <a:pt x="416212" y="1423903"/>
                  <a:pt x="408237" y="1401929"/>
                </a:cubicBezTo>
                <a:cubicBezTo>
                  <a:pt x="404360" y="1400464"/>
                  <a:pt x="403596" y="1400198"/>
                  <a:pt x="403885" y="1401159"/>
                </a:cubicBezTo>
                <a:close/>
                <a:moveTo>
                  <a:pt x="1470118" y="1400241"/>
                </a:moveTo>
                <a:cubicBezTo>
                  <a:pt x="1467145" y="1401001"/>
                  <a:pt x="1467980" y="1402554"/>
                  <a:pt x="1469490" y="1404846"/>
                </a:cubicBezTo>
                <a:lnTo>
                  <a:pt x="1471918" y="1411256"/>
                </a:lnTo>
                <a:lnTo>
                  <a:pt x="1475460" y="1408627"/>
                </a:lnTo>
                <a:lnTo>
                  <a:pt x="1475647" y="1408100"/>
                </a:lnTo>
                <a:lnTo>
                  <a:pt x="1473562" y="1405611"/>
                </a:lnTo>
                <a:cubicBezTo>
                  <a:pt x="1472669" y="1403721"/>
                  <a:pt x="1472045" y="1401941"/>
                  <a:pt x="1470118" y="1400241"/>
                </a:cubicBezTo>
                <a:close/>
                <a:moveTo>
                  <a:pt x="897106" y="1396819"/>
                </a:moveTo>
                <a:lnTo>
                  <a:pt x="895235" y="1398400"/>
                </a:lnTo>
                <a:lnTo>
                  <a:pt x="897569" y="1405287"/>
                </a:lnTo>
                <a:cubicBezTo>
                  <a:pt x="892965" y="1407313"/>
                  <a:pt x="893664" y="1415125"/>
                  <a:pt x="886636" y="1414489"/>
                </a:cubicBezTo>
                <a:lnTo>
                  <a:pt x="888149" y="1417324"/>
                </a:lnTo>
                <a:lnTo>
                  <a:pt x="899199" y="1408996"/>
                </a:lnTo>
                <a:lnTo>
                  <a:pt x="898394" y="1407243"/>
                </a:lnTo>
                <a:cubicBezTo>
                  <a:pt x="898005" y="1404700"/>
                  <a:pt x="899974" y="1404740"/>
                  <a:pt x="899588" y="1402208"/>
                </a:cubicBezTo>
                <a:close/>
                <a:moveTo>
                  <a:pt x="765901" y="1394869"/>
                </a:moveTo>
                <a:cubicBezTo>
                  <a:pt x="763247" y="1393870"/>
                  <a:pt x="761154" y="1394364"/>
                  <a:pt x="760283" y="1396705"/>
                </a:cubicBezTo>
                <a:lnTo>
                  <a:pt x="761370" y="1404905"/>
                </a:lnTo>
                <a:lnTo>
                  <a:pt x="769412" y="1397652"/>
                </a:lnTo>
                <a:close/>
                <a:moveTo>
                  <a:pt x="738355" y="1394373"/>
                </a:moveTo>
                <a:cubicBezTo>
                  <a:pt x="740447" y="1400194"/>
                  <a:pt x="739921" y="1403138"/>
                  <a:pt x="744453" y="1411612"/>
                </a:cubicBezTo>
                <a:cubicBezTo>
                  <a:pt x="746354" y="1410866"/>
                  <a:pt x="748251" y="1410133"/>
                  <a:pt x="750147" y="1409380"/>
                </a:cubicBezTo>
                <a:cubicBezTo>
                  <a:pt x="745683" y="1398841"/>
                  <a:pt x="742066" y="1397189"/>
                  <a:pt x="738355" y="1394373"/>
                </a:cubicBezTo>
                <a:close/>
                <a:moveTo>
                  <a:pt x="4070714" y="1394049"/>
                </a:moveTo>
                <a:cubicBezTo>
                  <a:pt x="4068306" y="1396094"/>
                  <a:pt x="4065891" y="1398159"/>
                  <a:pt x="4063482" y="1400238"/>
                </a:cubicBezTo>
                <a:cubicBezTo>
                  <a:pt x="4075038" y="1410882"/>
                  <a:pt x="4084612" y="1405938"/>
                  <a:pt x="4087145" y="1422938"/>
                </a:cubicBezTo>
                <a:cubicBezTo>
                  <a:pt x="4089539" y="1420871"/>
                  <a:pt x="4091969" y="1418795"/>
                  <a:pt x="4094393" y="1416739"/>
                </a:cubicBezTo>
                <a:cubicBezTo>
                  <a:pt x="4082181" y="1405156"/>
                  <a:pt x="4082386" y="1407655"/>
                  <a:pt x="4070714" y="1394049"/>
                </a:cubicBezTo>
                <a:close/>
                <a:moveTo>
                  <a:pt x="786417" y="1386433"/>
                </a:moveTo>
                <a:lnTo>
                  <a:pt x="774578" y="1396205"/>
                </a:lnTo>
                <a:lnTo>
                  <a:pt x="774768" y="1396607"/>
                </a:lnTo>
                <a:cubicBezTo>
                  <a:pt x="778931" y="1401468"/>
                  <a:pt x="781988" y="1394952"/>
                  <a:pt x="787091" y="1409516"/>
                </a:cubicBezTo>
                <a:cubicBezTo>
                  <a:pt x="783988" y="1409650"/>
                  <a:pt x="786063" y="1415456"/>
                  <a:pt x="783289" y="1415942"/>
                </a:cubicBezTo>
                <a:cubicBezTo>
                  <a:pt x="781027" y="1410391"/>
                  <a:pt x="778008" y="1405622"/>
                  <a:pt x="774890" y="1401992"/>
                </a:cubicBezTo>
                <a:lnTo>
                  <a:pt x="771154" y="1399031"/>
                </a:lnTo>
                <a:lnTo>
                  <a:pt x="761633" y="1406889"/>
                </a:lnTo>
                <a:lnTo>
                  <a:pt x="761996" y="1409629"/>
                </a:lnTo>
                <a:cubicBezTo>
                  <a:pt x="768038" y="1408043"/>
                  <a:pt x="774245" y="1408121"/>
                  <a:pt x="776675" y="1408736"/>
                </a:cubicBezTo>
                <a:cubicBezTo>
                  <a:pt x="785656" y="1423291"/>
                  <a:pt x="781339" y="1423337"/>
                  <a:pt x="781452" y="1428215"/>
                </a:cubicBezTo>
                <a:lnTo>
                  <a:pt x="783510" y="1434817"/>
                </a:lnTo>
                <a:lnTo>
                  <a:pt x="784198" y="1434100"/>
                </a:lnTo>
                <a:lnTo>
                  <a:pt x="787666" y="1424949"/>
                </a:lnTo>
                <a:cubicBezTo>
                  <a:pt x="788176" y="1420575"/>
                  <a:pt x="789030" y="1416580"/>
                  <a:pt x="793695" y="1416746"/>
                </a:cubicBezTo>
                <a:cubicBezTo>
                  <a:pt x="790555" y="1409782"/>
                  <a:pt x="787424" y="1402835"/>
                  <a:pt x="784301" y="1395906"/>
                </a:cubicBezTo>
                <a:cubicBezTo>
                  <a:pt x="783055" y="1392982"/>
                  <a:pt x="785322" y="1391328"/>
                  <a:pt x="787008" y="1389908"/>
                </a:cubicBezTo>
                <a:close/>
                <a:moveTo>
                  <a:pt x="782742" y="1385630"/>
                </a:moveTo>
                <a:lnTo>
                  <a:pt x="770119" y="1386752"/>
                </a:lnTo>
                <a:lnTo>
                  <a:pt x="773515" y="1393951"/>
                </a:lnTo>
                <a:close/>
                <a:moveTo>
                  <a:pt x="1487597" y="1383342"/>
                </a:moveTo>
                <a:lnTo>
                  <a:pt x="1485995" y="1384568"/>
                </a:lnTo>
                <a:lnTo>
                  <a:pt x="1490954" y="1394726"/>
                </a:lnTo>
                <a:lnTo>
                  <a:pt x="1491509" y="1394827"/>
                </a:lnTo>
                <a:lnTo>
                  <a:pt x="1495751" y="1393218"/>
                </a:lnTo>
                <a:lnTo>
                  <a:pt x="1494218" y="1390617"/>
                </a:lnTo>
                <a:cubicBezTo>
                  <a:pt x="1492005" y="1388093"/>
                  <a:pt x="1489870" y="1386379"/>
                  <a:pt x="1487620" y="1383470"/>
                </a:cubicBezTo>
                <a:close/>
                <a:moveTo>
                  <a:pt x="795015" y="1380514"/>
                </a:moveTo>
                <a:cubicBezTo>
                  <a:pt x="792554" y="1381279"/>
                  <a:pt x="790945" y="1384604"/>
                  <a:pt x="792359" y="1387791"/>
                </a:cubicBezTo>
                <a:cubicBezTo>
                  <a:pt x="795659" y="1386373"/>
                  <a:pt x="799791" y="1393312"/>
                  <a:pt x="802787" y="1388597"/>
                </a:cubicBezTo>
                <a:cubicBezTo>
                  <a:pt x="800790" y="1381543"/>
                  <a:pt x="797476" y="1379748"/>
                  <a:pt x="795015" y="1380514"/>
                </a:cubicBezTo>
                <a:close/>
                <a:moveTo>
                  <a:pt x="103312" y="1379865"/>
                </a:moveTo>
                <a:cubicBezTo>
                  <a:pt x="108086" y="1389297"/>
                  <a:pt x="101293" y="1386112"/>
                  <a:pt x="104686" y="1394041"/>
                </a:cubicBezTo>
                <a:cubicBezTo>
                  <a:pt x="112611" y="1397501"/>
                  <a:pt x="111737" y="1389080"/>
                  <a:pt x="120795" y="1392588"/>
                </a:cubicBezTo>
                <a:cubicBezTo>
                  <a:pt x="110094" y="1372052"/>
                  <a:pt x="112151" y="1392725"/>
                  <a:pt x="103312" y="1379865"/>
                </a:cubicBezTo>
                <a:close/>
                <a:moveTo>
                  <a:pt x="923381" y="1374616"/>
                </a:moveTo>
                <a:lnTo>
                  <a:pt x="922580" y="1375293"/>
                </a:lnTo>
                <a:lnTo>
                  <a:pt x="923404" y="1375580"/>
                </a:lnTo>
                <a:close/>
                <a:moveTo>
                  <a:pt x="836660" y="1372664"/>
                </a:moveTo>
                <a:cubicBezTo>
                  <a:pt x="835974" y="1372930"/>
                  <a:pt x="835616" y="1373927"/>
                  <a:pt x="834084" y="1376254"/>
                </a:cubicBezTo>
                <a:lnTo>
                  <a:pt x="835938" y="1380246"/>
                </a:lnTo>
                <a:lnTo>
                  <a:pt x="841474" y="1374483"/>
                </a:lnTo>
                <a:lnTo>
                  <a:pt x="841206" y="1373460"/>
                </a:lnTo>
                <a:cubicBezTo>
                  <a:pt x="838361" y="1372863"/>
                  <a:pt x="837346" y="1372398"/>
                  <a:pt x="836660" y="1372664"/>
                </a:cubicBezTo>
                <a:close/>
                <a:moveTo>
                  <a:pt x="820356" y="1371837"/>
                </a:moveTo>
                <a:cubicBezTo>
                  <a:pt x="809426" y="1369774"/>
                  <a:pt x="817495" y="1388456"/>
                  <a:pt x="810355" y="1390524"/>
                </a:cubicBezTo>
                <a:cubicBezTo>
                  <a:pt x="811812" y="1394927"/>
                  <a:pt x="813345" y="1396661"/>
                  <a:pt x="814807" y="1397848"/>
                </a:cubicBezTo>
                <a:lnTo>
                  <a:pt x="816955" y="1400005"/>
                </a:lnTo>
                <a:lnTo>
                  <a:pt x="819113" y="1397759"/>
                </a:lnTo>
                <a:lnTo>
                  <a:pt x="818384" y="1397185"/>
                </a:lnTo>
                <a:lnTo>
                  <a:pt x="820444" y="1396373"/>
                </a:lnTo>
                <a:lnTo>
                  <a:pt x="826976" y="1389574"/>
                </a:lnTo>
                <a:close/>
                <a:moveTo>
                  <a:pt x="177721" y="1370164"/>
                </a:moveTo>
                <a:cubicBezTo>
                  <a:pt x="174315" y="1372081"/>
                  <a:pt x="174915" y="1378375"/>
                  <a:pt x="179544" y="1389068"/>
                </a:cubicBezTo>
                <a:cubicBezTo>
                  <a:pt x="184007" y="1388312"/>
                  <a:pt x="186284" y="1385141"/>
                  <a:pt x="184323" y="1377365"/>
                </a:cubicBezTo>
                <a:cubicBezTo>
                  <a:pt x="182319" y="1377109"/>
                  <a:pt x="180021" y="1373626"/>
                  <a:pt x="177721" y="1370164"/>
                </a:cubicBezTo>
                <a:close/>
                <a:moveTo>
                  <a:pt x="70710" y="1363300"/>
                </a:moveTo>
                <a:cubicBezTo>
                  <a:pt x="75080" y="1378963"/>
                  <a:pt x="80553" y="1374537"/>
                  <a:pt x="83912" y="1377702"/>
                </a:cubicBezTo>
                <a:cubicBezTo>
                  <a:pt x="84878" y="1378622"/>
                  <a:pt x="86629" y="1384682"/>
                  <a:pt x="87686" y="1386052"/>
                </a:cubicBezTo>
                <a:cubicBezTo>
                  <a:pt x="87213" y="1385431"/>
                  <a:pt x="92956" y="1389504"/>
                  <a:pt x="92392" y="1389071"/>
                </a:cubicBezTo>
                <a:cubicBezTo>
                  <a:pt x="95700" y="1391558"/>
                  <a:pt x="96885" y="1389160"/>
                  <a:pt x="99976" y="1391013"/>
                </a:cubicBezTo>
                <a:cubicBezTo>
                  <a:pt x="95733" y="1377890"/>
                  <a:pt x="93463" y="1384871"/>
                  <a:pt x="90516" y="1384912"/>
                </a:cubicBezTo>
                <a:cubicBezTo>
                  <a:pt x="83911" y="1377724"/>
                  <a:pt x="76819" y="1365404"/>
                  <a:pt x="70710" y="1363300"/>
                </a:cubicBezTo>
                <a:close/>
                <a:moveTo>
                  <a:pt x="951067" y="1360012"/>
                </a:moveTo>
                <a:cubicBezTo>
                  <a:pt x="947413" y="1358865"/>
                  <a:pt x="944562" y="1359703"/>
                  <a:pt x="945425" y="1366684"/>
                </a:cubicBezTo>
                <a:lnTo>
                  <a:pt x="952294" y="1368656"/>
                </a:lnTo>
                <a:lnTo>
                  <a:pt x="958103" y="1363530"/>
                </a:lnTo>
                <a:close/>
                <a:moveTo>
                  <a:pt x="383289" y="1357759"/>
                </a:moveTo>
                <a:cubicBezTo>
                  <a:pt x="379878" y="1359667"/>
                  <a:pt x="376327" y="1361431"/>
                  <a:pt x="381810" y="1373073"/>
                </a:cubicBezTo>
                <a:cubicBezTo>
                  <a:pt x="387169" y="1373289"/>
                  <a:pt x="385278" y="1365574"/>
                  <a:pt x="383289" y="1357759"/>
                </a:cubicBezTo>
                <a:close/>
                <a:moveTo>
                  <a:pt x="94056" y="1357480"/>
                </a:moveTo>
                <a:cubicBezTo>
                  <a:pt x="91735" y="1358398"/>
                  <a:pt x="90857" y="1362517"/>
                  <a:pt x="94833" y="1368495"/>
                </a:cubicBezTo>
                <a:cubicBezTo>
                  <a:pt x="97188" y="1367531"/>
                  <a:pt x="99568" y="1366598"/>
                  <a:pt x="101944" y="1365676"/>
                </a:cubicBezTo>
                <a:cubicBezTo>
                  <a:pt x="100144" y="1358847"/>
                  <a:pt x="96378" y="1356562"/>
                  <a:pt x="94056" y="1357480"/>
                </a:cubicBezTo>
                <a:close/>
                <a:moveTo>
                  <a:pt x="115274" y="1350619"/>
                </a:moveTo>
                <a:cubicBezTo>
                  <a:pt x="109283" y="1346691"/>
                  <a:pt x="114175" y="1358782"/>
                  <a:pt x="111901" y="1361751"/>
                </a:cubicBezTo>
                <a:cubicBezTo>
                  <a:pt x="110820" y="1363212"/>
                  <a:pt x="97832" y="1350534"/>
                  <a:pt x="106665" y="1368731"/>
                </a:cubicBezTo>
                <a:cubicBezTo>
                  <a:pt x="112229" y="1373965"/>
                  <a:pt x="122979" y="1366880"/>
                  <a:pt x="115274" y="1350619"/>
                </a:cubicBezTo>
                <a:close/>
                <a:moveTo>
                  <a:pt x="141778" y="1349944"/>
                </a:moveTo>
                <a:cubicBezTo>
                  <a:pt x="139388" y="1353691"/>
                  <a:pt x="136077" y="1356434"/>
                  <a:pt x="142186" y="1369445"/>
                </a:cubicBezTo>
                <a:cubicBezTo>
                  <a:pt x="144598" y="1365720"/>
                  <a:pt x="147904" y="1362990"/>
                  <a:pt x="141778" y="1349944"/>
                </a:cubicBezTo>
                <a:close/>
                <a:moveTo>
                  <a:pt x="231311" y="1344094"/>
                </a:moveTo>
                <a:cubicBezTo>
                  <a:pt x="226342" y="1345711"/>
                  <a:pt x="231542" y="1358426"/>
                  <a:pt x="233596" y="1367733"/>
                </a:cubicBezTo>
                <a:cubicBezTo>
                  <a:pt x="238692" y="1359330"/>
                  <a:pt x="247216" y="1386385"/>
                  <a:pt x="252486" y="1379894"/>
                </a:cubicBezTo>
                <a:cubicBezTo>
                  <a:pt x="246256" y="1366436"/>
                  <a:pt x="241539" y="1368397"/>
                  <a:pt x="235976" y="1361884"/>
                </a:cubicBezTo>
                <a:cubicBezTo>
                  <a:pt x="228142" y="1349088"/>
                  <a:pt x="239134" y="1356864"/>
                  <a:pt x="231311" y="1344094"/>
                </a:cubicBezTo>
                <a:close/>
                <a:moveTo>
                  <a:pt x="169278" y="1344014"/>
                </a:moveTo>
                <a:cubicBezTo>
                  <a:pt x="167386" y="1344777"/>
                  <a:pt x="165493" y="1345540"/>
                  <a:pt x="163589" y="1346277"/>
                </a:cubicBezTo>
                <a:cubicBezTo>
                  <a:pt x="169700" y="1362744"/>
                  <a:pt x="177635" y="1359621"/>
                  <a:pt x="169278" y="1344014"/>
                </a:cubicBezTo>
                <a:close/>
                <a:moveTo>
                  <a:pt x="250409" y="1341246"/>
                </a:moveTo>
                <a:cubicBezTo>
                  <a:pt x="248774" y="1342616"/>
                  <a:pt x="248968" y="1348245"/>
                  <a:pt x="253049" y="1355149"/>
                </a:cubicBezTo>
                <a:cubicBezTo>
                  <a:pt x="254953" y="1354413"/>
                  <a:pt x="256850" y="1353659"/>
                  <a:pt x="258747" y="1352904"/>
                </a:cubicBezTo>
                <a:cubicBezTo>
                  <a:pt x="255510" y="1342768"/>
                  <a:pt x="252045" y="1339877"/>
                  <a:pt x="250409" y="1341246"/>
                </a:cubicBezTo>
                <a:close/>
                <a:moveTo>
                  <a:pt x="612614" y="1331100"/>
                </a:moveTo>
                <a:cubicBezTo>
                  <a:pt x="613378" y="1343670"/>
                  <a:pt x="601066" y="1339829"/>
                  <a:pt x="595992" y="1342543"/>
                </a:cubicBezTo>
                <a:cubicBezTo>
                  <a:pt x="595028" y="1331637"/>
                  <a:pt x="608075" y="1336031"/>
                  <a:pt x="612614" y="1331100"/>
                </a:cubicBezTo>
                <a:close/>
                <a:moveTo>
                  <a:pt x="651040" y="1324112"/>
                </a:moveTo>
                <a:cubicBezTo>
                  <a:pt x="653238" y="1323109"/>
                  <a:pt x="655889" y="1324107"/>
                  <a:pt x="659961" y="1332032"/>
                </a:cubicBezTo>
                <a:cubicBezTo>
                  <a:pt x="646025" y="1327460"/>
                  <a:pt x="636332" y="1338063"/>
                  <a:pt x="630093" y="1343836"/>
                </a:cubicBezTo>
                <a:cubicBezTo>
                  <a:pt x="621962" y="1320404"/>
                  <a:pt x="638152" y="1328480"/>
                  <a:pt x="644828" y="1328207"/>
                </a:cubicBezTo>
                <a:cubicBezTo>
                  <a:pt x="647094" y="1328122"/>
                  <a:pt x="648841" y="1325116"/>
                  <a:pt x="651040" y="1324112"/>
                </a:cubicBezTo>
                <a:close/>
                <a:moveTo>
                  <a:pt x="4099353" y="1318123"/>
                </a:moveTo>
                <a:cubicBezTo>
                  <a:pt x="4095703" y="1321216"/>
                  <a:pt x="4092083" y="1324320"/>
                  <a:pt x="4088411" y="1327411"/>
                </a:cubicBezTo>
                <a:cubicBezTo>
                  <a:pt x="4081964" y="1323478"/>
                  <a:pt x="4075293" y="1314963"/>
                  <a:pt x="4069150" y="1318147"/>
                </a:cubicBezTo>
                <a:cubicBezTo>
                  <a:pt x="4063939" y="1326333"/>
                  <a:pt x="4077517" y="1328223"/>
                  <a:pt x="4083194" y="1336183"/>
                </a:cubicBezTo>
                <a:cubicBezTo>
                  <a:pt x="4091516" y="1325746"/>
                  <a:pt x="4100520" y="1330241"/>
                  <a:pt x="4109189" y="1326891"/>
                </a:cubicBezTo>
                <a:cubicBezTo>
                  <a:pt x="4105779" y="1321656"/>
                  <a:pt x="4102683" y="1322933"/>
                  <a:pt x="4099353" y="1318123"/>
                </a:cubicBezTo>
                <a:close/>
                <a:moveTo>
                  <a:pt x="748178" y="1297248"/>
                </a:moveTo>
                <a:cubicBezTo>
                  <a:pt x="754162" y="1303035"/>
                  <a:pt x="736047" y="1306832"/>
                  <a:pt x="730126" y="1309252"/>
                </a:cubicBezTo>
                <a:cubicBezTo>
                  <a:pt x="722076" y="1312606"/>
                  <a:pt x="712387" y="1316156"/>
                  <a:pt x="705946" y="1318815"/>
                </a:cubicBezTo>
                <a:cubicBezTo>
                  <a:pt x="710614" y="1294274"/>
                  <a:pt x="732480" y="1311484"/>
                  <a:pt x="748178" y="1297248"/>
                </a:cubicBezTo>
                <a:close/>
                <a:moveTo>
                  <a:pt x="762648" y="1291850"/>
                </a:moveTo>
                <a:cubicBezTo>
                  <a:pt x="767187" y="1291648"/>
                  <a:pt x="772033" y="1292853"/>
                  <a:pt x="774241" y="1291862"/>
                </a:cubicBezTo>
                <a:cubicBezTo>
                  <a:pt x="773594" y="1301106"/>
                  <a:pt x="759770" y="1304593"/>
                  <a:pt x="752892" y="1300285"/>
                </a:cubicBezTo>
                <a:cubicBezTo>
                  <a:pt x="753875" y="1293663"/>
                  <a:pt x="758108" y="1292053"/>
                  <a:pt x="762648" y="1291850"/>
                </a:cubicBezTo>
                <a:close/>
                <a:moveTo>
                  <a:pt x="4072699" y="1272175"/>
                </a:moveTo>
                <a:cubicBezTo>
                  <a:pt x="4070877" y="1273726"/>
                  <a:pt x="4069080" y="1275279"/>
                  <a:pt x="4067249" y="1276820"/>
                </a:cubicBezTo>
                <a:cubicBezTo>
                  <a:pt x="4073271" y="1284774"/>
                  <a:pt x="4079110" y="1288583"/>
                  <a:pt x="4084719" y="1287649"/>
                </a:cubicBezTo>
                <a:cubicBezTo>
                  <a:pt x="4080700" y="1282472"/>
                  <a:pt x="4076696" y="1277351"/>
                  <a:pt x="4072699" y="1272175"/>
                </a:cubicBezTo>
                <a:close/>
                <a:moveTo>
                  <a:pt x="832573" y="1268847"/>
                </a:moveTo>
                <a:cubicBezTo>
                  <a:pt x="836299" y="1275741"/>
                  <a:pt x="835015" y="1277168"/>
                  <a:pt x="833488" y="1278318"/>
                </a:cubicBezTo>
                <a:cubicBezTo>
                  <a:pt x="813232" y="1284166"/>
                  <a:pt x="808770" y="1287918"/>
                  <a:pt x="787498" y="1291549"/>
                </a:cubicBezTo>
                <a:cubicBezTo>
                  <a:pt x="780288" y="1287247"/>
                  <a:pt x="790893" y="1285675"/>
                  <a:pt x="794159" y="1284022"/>
                </a:cubicBezTo>
                <a:cubicBezTo>
                  <a:pt x="804135" y="1278926"/>
                  <a:pt x="821441" y="1274096"/>
                  <a:pt x="832573" y="1268847"/>
                </a:cubicBezTo>
                <a:close/>
                <a:moveTo>
                  <a:pt x="710886" y="1262884"/>
                </a:moveTo>
                <a:cubicBezTo>
                  <a:pt x="713733" y="1272318"/>
                  <a:pt x="701109" y="1264892"/>
                  <a:pt x="704687" y="1275144"/>
                </a:cubicBezTo>
                <a:cubicBezTo>
                  <a:pt x="710679" y="1283327"/>
                  <a:pt x="715436" y="1265723"/>
                  <a:pt x="710886" y="1262884"/>
                </a:cubicBezTo>
                <a:close/>
                <a:moveTo>
                  <a:pt x="851070" y="1261564"/>
                </a:moveTo>
                <a:cubicBezTo>
                  <a:pt x="856230" y="1280709"/>
                  <a:pt x="840212" y="1263680"/>
                  <a:pt x="839186" y="1276073"/>
                </a:cubicBezTo>
                <a:cubicBezTo>
                  <a:pt x="833378" y="1260567"/>
                  <a:pt x="846962" y="1266223"/>
                  <a:pt x="851070" y="1261564"/>
                </a:cubicBezTo>
                <a:close/>
                <a:moveTo>
                  <a:pt x="744692" y="1258016"/>
                </a:moveTo>
                <a:cubicBezTo>
                  <a:pt x="744081" y="1258511"/>
                  <a:pt x="744049" y="1260278"/>
                  <a:pt x="744982" y="1264167"/>
                </a:cubicBezTo>
                <a:cubicBezTo>
                  <a:pt x="747401" y="1262084"/>
                  <a:pt x="759121" y="1280476"/>
                  <a:pt x="755393" y="1264960"/>
                </a:cubicBezTo>
                <a:cubicBezTo>
                  <a:pt x="753574" y="1266493"/>
                  <a:pt x="746527" y="1256531"/>
                  <a:pt x="744692" y="1258016"/>
                </a:cubicBezTo>
                <a:close/>
                <a:moveTo>
                  <a:pt x="537564" y="1257629"/>
                </a:moveTo>
                <a:cubicBezTo>
                  <a:pt x="533291" y="1259325"/>
                  <a:pt x="529016" y="1260992"/>
                  <a:pt x="524761" y="1262681"/>
                </a:cubicBezTo>
                <a:cubicBezTo>
                  <a:pt x="530208" y="1278269"/>
                  <a:pt x="532979" y="1266258"/>
                  <a:pt x="537054" y="1267649"/>
                </a:cubicBezTo>
                <a:cubicBezTo>
                  <a:pt x="541937" y="1277366"/>
                  <a:pt x="538818" y="1261507"/>
                  <a:pt x="537564" y="1257629"/>
                </a:cubicBezTo>
                <a:close/>
                <a:moveTo>
                  <a:pt x="878101" y="1250883"/>
                </a:moveTo>
                <a:cubicBezTo>
                  <a:pt x="883452" y="1261643"/>
                  <a:pt x="871327" y="1271171"/>
                  <a:pt x="865309" y="1255959"/>
                </a:cubicBezTo>
                <a:cubicBezTo>
                  <a:pt x="869577" y="1254276"/>
                  <a:pt x="873829" y="1252558"/>
                  <a:pt x="878101" y="1250883"/>
                </a:cubicBezTo>
                <a:close/>
                <a:moveTo>
                  <a:pt x="1083102" y="1240032"/>
                </a:moveTo>
                <a:lnTo>
                  <a:pt x="1078719" y="1243716"/>
                </a:lnTo>
                <a:lnTo>
                  <a:pt x="1080466" y="1249689"/>
                </a:lnTo>
                <a:cubicBezTo>
                  <a:pt x="1081997" y="1247840"/>
                  <a:pt x="1082372" y="1244726"/>
                  <a:pt x="1082717" y="1241578"/>
                </a:cubicBezTo>
                <a:close/>
                <a:moveTo>
                  <a:pt x="576357" y="1232590"/>
                </a:moveTo>
                <a:cubicBezTo>
                  <a:pt x="574139" y="1232916"/>
                  <a:pt x="573145" y="1235187"/>
                  <a:pt x="575982" y="1242463"/>
                </a:cubicBezTo>
                <a:cubicBezTo>
                  <a:pt x="581660" y="1245182"/>
                  <a:pt x="585197" y="1243960"/>
                  <a:pt x="584068" y="1234387"/>
                </a:cubicBezTo>
                <a:cubicBezTo>
                  <a:pt x="582014" y="1233883"/>
                  <a:pt x="578574" y="1232264"/>
                  <a:pt x="576357" y="1232590"/>
                </a:cubicBezTo>
                <a:close/>
                <a:moveTo>
                  <a:pt x="859026" y="1229467"/>
                </a:moveTo>
                <a:cubicBezTo>
                  <a:pt x="860864" y="1229272"/>
                  <a:pt x="863873" y="1230905"/>
                  <a:pt x="865863" y="1231177"/>
                </a:cubicBezTo>
                <a:cubicBezTo>
                  <a:pt x="871226" y="1245233"/>
                  <a:pt x="863198" y="1239283"/>
                  <a:pt x="859210" y="1238722"/>
                </a:cubicBezTo>
                <a:cubicBezTo>
                  <a:pt x="856519" y="1231683"/>
                  <a:pt x="857187" y="1229661"/>
                  <a:pt x="859026" y="1229467"/>
                </a:cubicBezTo>
                <a:close/>
                <a:moveTo>
                  <a:pt x="804993" y="1208917"/>
                </a:moveTo>
                <a:cubicBezTo>
                  <a:pt x="808309" y="1209180"/>
                  <a:pt x="812910" y="1211267"/>
                  <a:pt x="815249" y="1211866"/>
                </a:cubicBezTo>
                <a:cubicBezTo>
                  <a:pt x="817442" y="1220836"/>
                  <a:pt x="805323" y="1209825"/>
                  <a:pt x="802444" y="1216918"/>
                </a:cubicBezTo>
                <a:cubicBezTo>
                  <a:pt x="799645" y="1210217"/>
                  <a:pt x="801677" y="1208654"/>
                  <a:pt x="804993" y="1208917"/>
                </a:cubicBezTo>
                <a:close/>
                <a:moveTo>
                  <a:pt x="847241" y="1205200"/>
                </a:moveTo>
                <a:cubicBezTo>
                  <a:pt x="848679" y="1205147"/>
                  <a:pt x="851215" y="1206772"/>
                  <a:pt x="853163" y="1206759"/>
                </a:cubicBezTo>
                <a:cubicBezTo>
                  <a:pt x="857794" y="1217388"/>
                  <a:pt x="852295" y="1218672"/>
                  <a:pt x="847911" y="1213704"/>
                </a:cubicBezTo>
                <a:cubicBezTo>
                  <a:pt x="845465" y="1206982"/>
                  <a:pt x="845804" y="1205253"/>
                  <a:pt x="847241" y="1205200"/>
                </a:cubicBezTo>
                <a:close/>
                <a:moveTo>
                  <a:pt x="991072" y="1181796"/>
                </a:moveTo>
                <a:cubicBezTo>
                  <a:pt x="992478" y="1192478"/>
                  <a:pt x="979930" y="1187961"/>
                  <a:pt x="975870" y="1192683"/>
                </a:cubicBezTo>
                <a:cubicBezTo>
                  <a:pt x="974469" y="1181988"/>
                  <a:pt x="987004" y="1186501"/>
                  <a:pt x="991072" y="1181796"/>
                </a:cubicBezTo>
                <a:close/>
                <a:moveTo>
                  <a:pt x="898291" y="1169312"/>
                </a:moveTo>
                <a:cubicBezTo>
                  <a:pt x="905178" y="1174349"/>
                  <a:pt x="912362" y="1182341"/>
                  <a:pt x="919539" y="1190388"/>
                </a:cubicBezTo>
                <a:cubicBezTo>
                  <a:pt x="923409" y="1206605"/>
                  <a:pt x="918422" y="1213145"/>
                  <a:pt x="915149" y="1221550"/>
                </a:cubicBezTo>
                <a:cubicBezTo>
                  <a:pt x="913693" y="1212200"/>
                  <a:pt x="912410" y="1203044"/>
                  <a:pt x="917608" y="1200966"/>
                </a:cubicBezTo>
                <a:cubicBezTo>
                  <a:pt x="913067" y="1189802"/>
                  <a:pt x="909457" y="1188052"/>
                  <a:pt x="906265" y="1190688"/>
                </a:cubicBezTo>
                <a:cubicBezTo>
                  <a:pt x="914674" y="1211918"/>
                  <a:pt x="909122" y="1243308"/>
                  <a:pt x="891990" y="1211072"/>
                </a:cubicBezTo>
                <a:cubicBezTo>
                  <a:pt x="895739" y="1210129"/>
                  <a:pt x="899909" y="1217124"/>
                  <a:pt x="899101" y="1208253"/>
                </a:cubicBezTo>
                <a:cubicBezTo>
                  <a:pt x="884492" y="1191374"/>
                  <a:pt x="885874" y="1223378"/>
                  <a:pt x="873999" y="1208326"/>
                </a:cubicBezTo>
                <a:cubicBezTo>
                  <a:pt x="876501" y="1213876"/>
                  <a:pt x="879014" y="1219450"/>
                  <a:pt x="881515" y="1224999"/>
                </a:cubicBezTo>
                <a:cubicBezTo>
                  <a:pt x="888318" y="1226083"/>
                  <a:pt x="886024" y="1217212"/>
                  <a:pt x="891011" y="1216319"/>
                </a:cubicBezTo>
                <a:cubicBezTo>
                  <a:pt x="904709" y="1239096"/>
                  <a:pt x="887195" y="1242880"/>
                  <a:pt x="880551" y="1230282"/>
                </a:cubicBezTo>
                <a:cubicBezTo>
                  <a:pt x="878732" y="1236669"/>
                  <a:pt x="875324" y="1238010"/>
                  <a:pt x="869172" y="1234784"/>
                </a:cubicBezTo>
                <a:cubicBezTo>
                  <a:pt x="867149" y="1226942"/>
                  <a:pt x="871303" y="1225855"/>
                  <a:pt x="867337" y="1215853"/>
                </a:cubicBezTo>
                <a:cubicBezTo>
                  <a:pt x="870231" y="1215261"/>
                  <a:pt x="874542" y="1229264"/>
                  <a:pt x="877247" y="1226683"/>
                </a:cubicBezTo>
                <a:cubicBezTo>
                  <a:pt x="878874" y="1224931"/>
                  <a:pt x="872146" y="1214069"/>
                  <a:pt x="874460" y="1213061"/>
                </a:cubicBezTo>
                <a:cubicBezTo>
                  <a:pt x="871467" y="1207580"/>
                  <a:pt x="869334" y="1211020"/>
                  <a:pt x="866879" y="1211150"/>
                </a:cubicBezTo>
                <a:cubicBezTo>
                  <a:pt x="860480" y="1192729"/>
                  <a:pt x="865679" y="1187956"/>
                  <a:pt x="870276" y="1185253"/>
                </a:cubicBezTo>
                <a:cubicBezTo>
                  <a:pt x="874672" y="1182683"/>
                  <a:pt x="886589" y="1194236"/>
                  <a:pt x="891586" y="1191580"/>
                </a:cubicBezTo>
                <a:cubicBezTo>
                  <a:pt x="898143" y="1188103"/>
                  <a:pt x="895268" y="1178995"/>
                  <a:pt x="898291" y="1169312"/>
                </a:cubicBezTo>
                <a:close/>
                <a:moveTo>
                  <a:pt x="1169911" y="1167058"/>
                </a:moveTo>
                <a:lnTo>
                  <a:pt x="1090939" y="1233444"/>
                </a:lnTo>
                <a:lnTo>
                  <a:pt x="1092011" y="1233476"/>
                </a:lnTo>
                <a:cubicBezTo>
                  <a:pt x="1093612" y="1231918"/>
                  <a:pt x="1094941" y="1229445"/>
                  <a:pt x="1097596" y="1228196"/>
                </a:cubicBezTo>
                <a:cubicBezTo>
                  <a:pt x="1098843" y="1227614"/>
                  <a:pt x="1100584" y="1228315"/>
                  <a:pt x="1102267" y="1228981"/>
                </a:cubicBezTo>
                <a:lnTo>
                  <a:pt x="1104324" y="1229258"/>
                </a:lnTo>
                <a:lnTo>
                  <a:pt x="1108596" y="1225206"/>
                </a:lnTo>
                <a:lnTo>
                  <a:pt x="1110731" y="1220558"/>
                </a:lnTo>
                <a:lnTo>
                  <a:pt x="1119824" y="1214558"/>
                </a:lnTo>
                <a:close/>
                <a:moveTo>
                  <a:pt x="772319" y="1164998"/>
                </a:moveTo>
                <a:cubicBezTo>
                  <a:pt x="777491" y="1165698"/>
                  <a:pt x="773076" y="1172362"/>
                  <a:pt x="776539" y="1178068"/>
                </a:cubicBezTo>
                <a:cubicBezTo>
                  <a:pt x="781316" y="1181631"/>
                  <a:pt x="785659" y="1180730"/>
                  <a:pt x="790263" y="1182476"/>
                </a:cubicBezTo>
                <a:cubicBezTo>
                  <a:pt x="784246" y="1166992"/>
                  <a:pt x="771529" y="1160666"/>
                  <a:pt x="772319" y="1164998"/>
                </a:cubicBezTo>
                <a:close/>
                <a:moveTo>
                  <a:pt x="845038" y="1164437"/>
                </a:moveTo>
                <a:cubicBezTo>
                  <a:pt x="847501" y="1163674"/>
                  <a:pt x="850819" y="1165467"/>
                  <a:pt x="852812" y="1172501"/>
                </a:cubicBezTo>
                <a:cubicBezTo>
                  <a:pt x="846047" y="1171892"/>
                  <a:pt x="847752" y="1174516"/>
                  <a:pt x="842392" y="1171713"/>
                </a:cubicBezTo>
                <a:cubicBezTo>
                  <a:pt x="840966" y="1168521"/>
                  <a:pt x="842574" y="1165201"/>
                  <a:pt x="845038" y="1164437"/>
                </a:cubicBezTo>
                <a:close/>
                <a:moveTo>
                  <a:pt x="932536" y="1162700"/>
                </a:moveTo>
                <a:cubicBezTo>
                  <a:pt x="935336" y="1163233"/>
                  <a:pt x="938243" y="1165507"/>
                  <a:pt x="941373" y="1171936"/>
                </a:cubicBezTo>
                <a:cubicBezTo>
                  <a:pt x="938700" y="1174974"/>
                  <a:pt x="934847" y="1165561"/>
                  <a:pt x="932379" y="1170578"/>
                </a:cubicBezTo>
                <a:cubicBezTo>
                  <a:pt x="934257" y="1174746"/>
                  <a:pt x="936133" y="1178885"/>
                  <a:pt x="938007" y="1183065"/>
                </a:cubicBezTo>
                <a:cubicBezTo>
                  <a:pt x="948350" y="1195300"/>
                  <a:pt x="946977" y="1181397"/>
                  <a:pt x="955554" y="1181069"/>
                </a:cubicBezTo>
                <a:cubicBezTo>
                  <a:pt x="964293" y="1196250"/>
                  <a:pt x="954081" y="1189330"/>
                  <a:pt x="952199" y="1192195"/>
                </a:cubicBezTo>
                <a:cubicBezTo>
                  <a:pt x="950700" y="1194526"/>
                  <a:pt x="950602" y="1201539"/>
                  <a:pt x="948841" y="1203342"/>
                </a:cubicBezTo>
                <a:cubicBezTo>
                  <a:pt x="943118" y="1209328"/>
                  <a:pt x="933578" y="1208378"/>
                  <a:pt x="930812" y="1215397"/>
                </a:cubicBezTo>
                <a:cubicBezTo>
                  <a:pt x="922882" y="1206920"/>
                  <a:pt x="929442" y="1206805"/>
                  <a:pt x="922826" y="1193995"/>
                </a:cubicBezTo>
                <a:cubicBezTo>
                  <a:pt x="931793" y="1210474"/>
                  <a:pt x="941324" y="1203538"/>
                  <a:pt x="943644" y="1195570"/>
                </a:cubicBezTo>
                <a:cubicBezTo>
                  <a:pt x="937160" y="1184303"/>
                  <a:pt x="931140" y="1178187"/>
                  <a:pt x="925721" y="1178135"/>
                </a:cubicBezTo>
                <a:cubicBezTo>
                  <a:pt x="929741" y="1189285"/>
                  <a:pt x="933046" y="1192883"/>
                  <a:pt x="935622" y="1188947"/>
                </a:cubicBezTo>
                <a:cubicBezTo>
                  <a:pt x="935413" y="1202528"/>
                  <a:pt x="918906" y="1178378"/>
                  <a:pt x="912468" y="1178436"/>
                </a:cubicBezTo>
                <a:cubicBezTo>
                  <a:pt x="910077" y="1172303"/>
                  <a:pt x="916048" y="1175297"/>
                  <a:pt x="912958" y="1168394"/>
                </a:cubicBezTo>
                <a:cubicBezTo>
                  <a:pt x="916872" y="1167355"/>
                  <a:pt x="920975" y="1164625"/>
                  <a:pt x="924348" y="1163917"/>
                </a:cubicBezTo>
                <a:cubicBezTo>
                  <a:pt x="927046" y="1163378"/>
                  <a:pt x="929737" y="1162168"/>
                  <a:pt x="932536" y="1162700"/>
                </a:cubicBezTo>
                <a:close/>
                <a:moveTo>
                  <a:pt x="709836" y="1160211"/>
                </a:moveTo>
                <a:cubicBezTo>
                  <a:pt x="708121" y="1169180"/>
                  <a:pt x="698304" y="1157042"/>
                  <a:pt x="698903" y="1169413"/>
                </a:cubicBezTo>
                <a:cubicBezTo>
                  <a:pt x="703383" y="1170912"/>
                  <a:pt x="715703" y="1175502"/>
                  <a:pt x="709836" y="1160211"/>
                </a:cubicBezTo>
                <a:close/>
                <a:moveTo>
                  <a:pt x="826875" y="1152734"/>
                </a:moveTo>
                <a:cubicBezTo>
                  <a:pt x="828011" y="1151715"/>
                  <a:pt x="834116" y="1160800"/>
                  <a:pt x="835321" y="1159761"/>
                </a:cubicBezTo>
                <a:cubicBezTo>
                  <a:pt x="840093" y="1168754"/>
                  <a:pt x="831473" y="1173563"/>
                  <a:pt x="838572" y="1178125"/>
                </a:cubicBezTo>
                <a:cubicBezTo>
                  <a:pt x="840384" y="1189187"/>
                  <a:pt x="828382" y="1174383"/>
                  <a:pt x="826789" y="1163137"/>
                </a:cubicBezTo>
                <a:cubicBezTo>
                  <a:pt x="827473" y="1168104"/>
                  <a:pt x="822139" y="1166526"/>
                  <a:pt x="828174" y="1177338"/>
                </a:cubicBezTo>
                <a:cubicBezTo>
                  <a:pt x="820862" y="1187469"/>
                  <a:pt x="812125" y="1181047"/>
                  <a:pt x="805408" y="1186327"/>
                </a:cubicBezTo>
                <a:cubicBezTo>
                  <a:pt x="800348" y="1169639"/>
                  <a:pt x="798668" y="1187990"/>
                  <a:pt x="793620" y="1171329"/>
                </a:cubicBezTo>
                <a:cubicBezTo>
                  <a:pt x="800626" y="1174635"/>
                  <a:pt x="803171" y="1168827"/>
                  <a:pt x="808298" y="1170459"/>
                </a:cubicBezTo>
                <a:cubicBezTo>
                  <a:pt x="808692" y="1170561"/>
                  <a:pt x="811465" y="1178144"/>
                  <a:pt x="812065" y="1178791"/>
                </a:cubicBezTo>
                <a:cubicBezTo>
                  <a:pt x="814837" y="1181775"/>
                  <a:pt x="816500" y="1173950"/>
                  <a:pt x="819167" y="1175976"/>
                </a:cubicBezTo>
                <a:cubicBezTo>
                  <a:pt x="819694" y="1171523"/>
                  <a:pt x="815960" y="1169891"/>
                  <a:pt x="813074" y="1158746"/>
                </a:cubicBezTo>
                <a:cubicBezTo>
                  <a:pt x="822720" y="1171037"/>
                  <a:pt x="820577" y="1155778"/>
                  <a:pt x="829640" y="1162018"/>
                </a:cubicBezTo>
                <a:cubicBezTo>
                  <a:pt x="830898" y="1160604"/>
                  <a:pt x="828538" y="1157536"/>
                  <a:pt x="827761" y="1157871"/>
                </a:cubicBezTo>
                <a:cubicBezTo>
                  <a:pt x="826670" y="1154537"/>
                  <a:pt x="826496" y="1153074"/>
                  <a:pt x="826875" y="1152734"/>
                </a:cubicBezTo>
                <a:close/>
                <a:moveTo>
                  <a:pt x="950921" y="1148554"/>
                </a:moveTo>
                <a:cubicBezTo>
                  <a:pt x="954648" y="1155406"/>
                  <a:pt x="953368" y="1156820"/>
                  <a:pt x="951844" y="1158000"/>
                </a:cubicBezTo>
                <a:cubicBezTo>
                  <a:pt x="956308" y="1168518"/>
                  <a:pt x="959917" y="1170196"/>
                  <a:pt x="963624" y="1172980"/>
                </a:cubicBezTo>
                <a:cubicBezTo>
                  <a:pt x="963579" y="1169407"/>
                  <a:pt x="962355" y="1164541"/>
                  <a:pt x="960831" y="1159341"/>
                </a:cubicBezTo>
                <a:cubicBezTo>
                  <a:pt x="964769" y="1159359"/>
                  <a:pt x="969135" y="1163812"/>
                  <a:pt x="972667" y="1159585"/>
                </a:cubicBezTo>
                <a:cubicBezTo>
                  <a:pt x="973971" y="1171392"/>
                  <a:pt x="977988" y="1172999"/>
                  <a:pt x="977794" y="1182109"/>
                </a:cubicBezTo>
                <a:cubicBezTo>
                  <a:pt x="969388" y="1178082"/>
                  <a:pt x="975841" y="1177094"/>
                  <a:pt x="970282" y="1165445"/>
                </a:cubicBezTo>
                <a:cubicBezTo>
                  <a:pt x="966261" y="1169519"/>
                  <a:pt x="974118" y="1186549"/>
                  <a:pt x="963115" y="1183001"/>
                </a:cubicBezTo>
                <a:cubicBezTo>
                  <a:pt x="953129" y="1159727"/>
                  <a:pt x="955195" y="1172580"/>
                  <a:pt x="948929" y="1173859"/>
                </a:cubicBezTo>
                <a:cubicBezTo>
                  <a:pt x="940918" y="1155946"/>
                  <a:pt x="944793" y="1151027"/>
                  <a:pt x="950921" y="1148554"/>
                </a:cubicBezTo>
                <a:close/>
                <a:moveTo>
                  <a:pt x="843211" y="1147508"/>
                </a:moveTo>
                <a:cubicBezTo>
                  <a:pt x="846353" y="1148355"/>
                  <a:pt x="850974" y="1152487"/>
                  <a:pt x="852856" y="1157759"/>
                </a:cubicBezTo>
                <a:cubicBezTo>
                  <a:pt x="847192" y="1158364"/>
                  <a:pt x="844199" y="1147697"/>
                  <a:pt x="842444" y="1156967"/>
                </a:cubicBezTo>
                <a:cubicBezTo>
                  <a:pt x="838408" y="1149099"/>
                  <a:pt x="840070" y="1146661"/>
                  <a:pt x="843211" y="1147508"/>
                </a:cubicBezTo>
                <a:close/>
                <a:moveTo>
                  <a:pt x="860883" y="1141437"/>
                </a:moveTo>
                <a:cubicBezTo>
                  <a:pt x="863629" y="1141854"/>
                  <a:pt x="866556" y="1144136"/>
                  <a:pt x="869932" y="1151033"/>
                </a:cubicBezTo>
                <a:cubicBezTo>
                  <a:pt x="863253" y="1143983"/>
                  <a:pt x="859049" y="1151568"/>
                  <a:pt x="857124" y="1156076"/>
                </a:cubicBezTo>
                <a:cubicBezTo>
                  <a:pt x="858998" y="1160120"/>
                  <a:pt x="860344" y="1158644"/>
                  <a:pt x="861853" y="1159126"/>
                </a:cubicBezTo>
                <a:cubicBezTo>
                  <a:pt x="864264" y="1167608"/>
                  <a:pt x="860709" y="1172884"/>
                  <a:pt x="855208" y="1166687"/>
                </a:cubicBezTo>
                <a:cubicBezTo>
                  <a:pt x="855460" y="1159898"/>
                  <a:pt x="858036" y="1155668"/>
                  <a:pt x="852916" y="1143031"/>
                </a:cubicBezTo>
                <a:cubicBezTo>
                  <a:pt x="855571" y="1142469"/>
                  <a:pt x="858137" y="1141021"/>
                  <a:pt x="860883" y="1141437"/>
                </a:cubicBezTo>
                <a:close/>
                <a:moveTo>
                  <a:pt x="808412" y="1140965"/>
                </a:moveTo>
                <a:cubicBezTo>
                  <a:pt x="815143" y="1157410"/>
                  <a:pt x="808566" y="1154033"/>
                  <a:pt x="803184" y="1147939"/>
                </a:cubicBezTo>
                <a:cubicBezTo>
                  <a:pt x="798864" y="1138991"/>
                  <a:pt x="807374" y="1144048"/>
                  <a:pt x="808412" y="1140965"/>
                </a:cubicBezTo>
                <a:close/>
                <a:moveTo>
                  <a:pt x="748920" y="1136718"/>
                </a:moveTo>
                <a:cubicBezTo>
                  <a:pt x="746352" y="1135617"/>
                  <a:pt x="743880" y="1135534"/>
                  <a:pt x="741645" y="1137847"/>
                </a:cubicBezTo>
                <a:cubicBezTo>
                  <a:pt x="746786" y="1149249"/>
                  <a:pt x="758463" y="1150310"/>
                  <a:pt x="756777" y="1141694"/>
                </a:cubicBezTo>
                <a:cubicBezTo>
                  <a:pt x="754154" y="1139936"/>
                  <a:pt x="751488" y="1137818"/>
                  <a:pt x="748920" y="1136718"/>
                </a:cubicBezTo>
                <a:close/>
                <a:moveTo>
                  <a:pt x="869992" y="1136305"/>
                </a:moveTo>
                <a:cubicBezTo>
                  <a:pt x="870943" y="1147500"/>
                  <a:pt x="875610" y="1143213"/>
                  <a:pt x="880825" y="1156581"/>
                </a:cubicBezTo>
                <a:cubicBezTo>
                  <a:pt x="876594" y="1158918"/>
                  <a:pt x="871103" y="1147803"/>
                  <a:pt x="865716" y="1137972"/>
                </a:cubicBezTo>
                <a:cubicBezTo>
                  <a:pt x="867154" y="1137428"/>
                  <a:pt x="868567" y="1136853"/>
                  <a:pt x="869992" y="1136305"/>
                </a:cubicBezTo>
                <a:close/>
                <a:moveTo>
                  <a:pt x="902979" y="1134666"/>
                </a:moveTo>
                <a:cubicBezTo>
                  <a:pt x="905677" y="1135077"/>
                  <a:pt x="910158" y="1138349"/>
                  <a:pt x="913083" y="1138925"/>
                </a:cubicBezTo>
                <a:cubicBezTo>
                  <a:pt x="916259" y="1148734"/>
                  <a:pt x="905825" y="1143687"/>
                  <a:pt x="903571" y="1147571"/>
                </a:cubicBezTo>
                <a:cubicBezTo>
                  <a:pt x="899367" y="1136704"/>
                  <a:pt x="900282" y="1134255"/>
                  <a:pt x="902979" y="1134666"/>
                </a:cubicBezTo>
                <a:close/>
                <a:moveTo>
                  <a:pt x="978004" y="1123107"/>
                </a:moveTo>
                <a:cubicBezTo>
                  <a:pt x="983760" y="1135734"/>
                  <a:pt x="977712" y="1135479"/>
                  <a:pt x="975108" y="1138987"/>
                </a:cubicBezTo>
                <a:cubicBezTo>
                  <a:pt x="975196" y="1132733"/>
                  <a:pt x="972486" y="1123435"/>
                  <a:pt x="978004" y="1123107"/>
                </a:cubicBezTo>
                <a:close/>
                <a:moveTo>
                  <a:pt x="1152034" y="1117429"/>
                </a:moveTo>
                <a:lnTo>
                  <a:pt x="1119266" y="1131340"/>
                </a:lnTo>
                <a:cubicBezTo>
                  <a:pt x="1116975" y="1132443"/>
                  <a:pt x="1112472" y="1128723"/>
                  <a:pt x="1110257" y="1129948"/>
                </a:cubicBezTo>
                <a:cubicBezTo>
                  <a:pt x="1107270" y="1131684"/>
                  <a:pt x="1106910" y="1137119"/>
                  <a:pt x="1103621" y="1137506"/>
                </a:cubicBezTo>
                <a:cubicBezTo>
                  <a:pt x="1098253" y="1138142"/>
                  <a:pt x="1084078" y="1121819"/>
                  <a:pt x="1087495" y="1138945"/>
                </a:cubicBezTo>
                <a:lnTo>
                  <a:pt x="1082812" y="1134646"/>
                </a:lnTo>
                <a:lnTo>
                  <a:pt x="1074483" y="1141926"/>
                </a:lnTo>
                <a:lnTo>
                  <a:pt x="1063347" y="1153793"/>
                </a:lnTo>
                <a:lnTo>
                  <a:pt x="1059326" y="1155173"/>
                </a:lnTo>
                <a:lnTo>
                  <a:pt x="997399" y="1209297"/>
                </a:lnTo>
                <a:lnTo>
                  <a:pt x="997236" y="1213609"/>
                </a:lnTo>
                <a:lnTo>
                  <a:pt x="993458" y="1212741"/>
                </a:lnTo>
                <a:lnTo>
                  <a:pt x="935760" y="1263170"/>
                </a:lnTo>
                <a:lnTo>
                  <a:pt x="838139" y="1343744"/>
                </a:lnTo>
                <a:lnTo>
                  <a:pt x="894081" y="1323242"/>
                </a:lnTo>
                <a:lnTo>
                  <a:pt x="904601" y="1319096"/>
                </a:lnTo>
                <a:lnTo>
                  <a:pt x="946589" y="1282780"/>
                </a:lnTo>
                <a:close/>
                <a:moveTo>
                  <a:pt x="986155" y="1115540"/>
                </a:moveTo>
                <a:cubicBezTo>
                  <a:pt x="984604" y="1114764"/>
                  <a:pt x="983151" y="1115008"/>
                  <a:pt x="981839" y="1116707"/>
                </a:cubicBezTo>
                <a:cubicBezTo>
                  <a:pt x="988245" y="1137221"/>
                  <a:pt x="990955" y="1119497"/>
                  <a:pt x="997369" y="1140006"/>
                </a:cubicBezTo>
                <a:cubicBezTo>
                  <a:pt x="998794" y="1139458"/>
                  <a:pt x="1000216" y="1138880"/>
                  <a:pt x="1001647" y="1138318"/>
                </a:cubicBezTo>
                <a:cubicBezTo>
                  <a:pt x="996353" y="1129374"/>
                  <a:pt x="990809" y="1117867"/>
                  <a:pt x="986155" y="1115540"/>
                </a:cubicBezTo>
                <a:close/>
                <a:moveTo>
                  <a:pt x="936839" y="1113824"/>
                </a:moveTo>
                <a:cubicBezTo>
                  <a:pt x="938060" y="1113713"/>
                  <a:pt x="944523" y="1126452"/>
                  <a:pt x="945341" y="1121292"/>
                </a:cubicBezTo>
                <a:cubicBezTo>
                  <a:pt x="946582" y="1130791"/>
                  <a:pt x="947221" y="1147180"/>
                  <a:pt x="941470" y="1142429"/>
                </a:cubicBezTo>
                <a:cubicBezTo>
                  <a:pt x="940251" y="1134741"/>
                  <a:pt x="944885" y="1133466"/>
                  <a:pt x="944366" y="1126548"/>
                </a:cubicBezTo>
                <a:cubicBezTo>
                  <a:pt x="942073" y="1123124"/>
                  <a:pt x="939759" y="1119606"/>
                  <a:pt x="937768" y="1119356"/>
                </a:cubicBezTo>
                <a:cubicBezTo>
                  <a:pt x="936607" y="1115325"/>
                  <a:pt x="936432" y="1113860"/>
                  <a:pt x="936839" y="1113824"/>
                </a:cubicBezTo>
                <a:close/>
                <a:moveTo>
                  <a:pt x="826055" y="1109481"/>
                </a:moveTo>
                <a:cubicBezTo>
                  <a:pt x="832596" y="1121739"/>
                  <a:pt x="821304" y="1113335"/>
                  <a:pt x="817977" y="1117573"/>
                </a:cubicBezTo>
                <a:cubicBezTo>
                  <a:pt x="815957" y="1120092"/>
                  <a:pt x="817593" y="1140717"/>
                  <a:pt x="808011" y="1121502"/>
                </a:cubicBezTo>
                <a:cubicBezTo>
                  <a:pt x="801955" y="1121229"/>
                  <a:pt x="811168" y="1137627"/>
                  <a:pt x="805112" y="1137353"/>
                </a:cubicBezTo>
                <a:cubicBezTo>
                  <a:pt x="801957" y="1130218"/>
                  <a:pt x="799182" y="1126974"/>
                  <a:pt x="796632" y="1125984"/>
                </a:cubicBezTo>
                <a:cubicBezTo>
                  <a:pt x="801503" y="1134941"/>
                  <a:pt x="800049" y="1146264"/>
                  <a:pt x="789968" y="1133502"/>
                </a:cubicBezTo>
                <a:cubicBezTo>
                  <a:pt x="795472" y="1149651"/>
                  <a:pt x="798283" y="1138021"/>
                  <a:pt x="803643" y="1152663"/>
                </a:cubicBezTo>
                <a:cubicBezTo>
                  <a:pt x="795255" y="1159191"/>
                  <a:pt x="790711" y="1159586"/>
                  <a:pt x="784186" y="1165260"/>
                </a:cubicBezTo>
                <a:cubicBezTo>
                  <a:pt x="790231" y="1181904"/>
                  <a:pt x="793482" y="1169632"/>
                  <a:pt x="799739" y="1188590"/>
                </a:cubicBezTo>
                <a:cubicBezTo>
                  <a:pt x="785648" y="1183313"/>
                  <a:pt x="790205" y="1210949"/>
                  <a:pt x="773682" y="1193963"/>
                </a:cubicBezTo>
                <a:cubicBezTo>
                  <a:pt x="771765" y="1197440"/>
                  <a:pt x="773588" y="1201622"/>
                  <a:pt x="777889" y="1207007"/>
                </a:cubicBezTo>
                <a:cubicBezTo>
                  <a:pt x="777242" y="1214030"/>
                  <a:pt x="767697" y="1198392"/>
                  <a:pt x="772191" y="1209252"/>
                </a:cubicBezTo>
                <a:cubicBezTo>
                  <a:pt x="768315" y="1209436"/>
                  <a:pt x="768806" y="1197497"/>
                  <a:pt x="766097" y="1192022"/>
                </a:cubicBezTo>
                <a:cubicBezTo>
                  <a:pt x="760513" y="1205719"/>
                  <a:pt x="756571" y="1213393"/>
                  <a:pt x="742841" y="1211053"/>
                </a:cubicBezTo>
                <a:cubicBezTo>
                  <a:pt x="744707" y="1215079"/>
                  <a:pt x="746033" y="1213582"/>
                  <a:pt x="747554" y="1214068"/>
                </a:cubicBezTo>
                <a:cubicBezTo>
                  <a:pt x="742462" y="1216057"/>
                  <a:pt x="733816" y="1231094"/>
                  <a:pt x="721946" y="1224170"/>
                </a:cubicBezTo>
                <a:cubicBezTo>
                  <a:pt x="715894" y="1223906"/>
                  <a:pt x="725115" y="1240321"/>
                  <a:pt x="719058" y="1240068"/>
                </a:cubicBezTo>
                <a:cubicBezTo>
                  <a:pt x="714615" y="1234761"/>
                  <a:pt x="710605" y="1234083"/>
                  <a:pt x="706760" y="1235091"/>
                </a:cubicBezTo>
                <a:cubicBezTo>
                  <a:pt x="703648" y="1234516"/>
                  <a:pt x="705540" y="1239402"/>
                  <a:pt x="707672" y="1244533"/>
                </a:cubicBezTo>
                <a:cubicBezTo>
                  <a:pt x="703706" y="1243994"/>
                  <a:pt x="695639" y="1238008"/>
                  <a:pt x="701019" y="1252077"/>
                </a:cubicBezTo>
                <a:cubicBezTo>
                  <a:pt x="706319" y="1261079"/>
                  <a:pt x="709731" y="1250557"/>
                  <a:pt x="714280" y="1251772"/>
                </a:cubicBezTo>
                <a:cubicBezTo>
                  <a:pt x="718799" y="1262819"/>
                  <a:pt x="722873" y="1269470"/>
                  <a:pt x="726061" y="1266731"/>
                </a:cubicBezTo>
                <a:cubicBezTo>
                  <a:pt x="726857" y="1265497"/>
                  <a:pt x="725594" y="1262010"/>
                  <a:pt x="727025" y="1261449"/>
                </a:cubicBezTo>
                <a:cubicBezTo>
                  <a:pt x="724194" y="1257581"/>
                  <a:pt x="721816" y="1258430"/>
                  <a:pt x="718528" y="1250066"/>
                </a:cubicBezTo>
                <a:cubicBezTo>
                  <a:pt x="758014" y="1245464"/>
                  <a:pt x="767416" y="1226266"/>
                  <a:pt x="804369" y="1221139"/>
                </a:cubicBezTo>
                <a:cubicBezTo>
                  <a:pt x="808545" y="1225930"/>
                  <a:pt x="807876" y="1227442"/>
                  <a:pt x="809993" y="1233618"/>
                </a:cubicBezTo>
                <a:cubicBezTo>
                  <a:pt x="818811" y="1229471"/>
                  <a:pt x="824863" y="1222831"/>
                  <a:pt x="834194" y="1224076"/>
                </a:cubicBezTo>
                <a:cubicBezTo>
                  <a:pt x="835272" y="1222430"/>
                  <a:pt x="831431" y="1215420"/>
                  <a:pt x="833286" y="1214623"/>
                </a:cubicBezTo>
                <a:cubicBezTo>
                  <a:pt x="838291" y="1215483"/>
                  <a:pt x="843246" y="1215893"/>
                  <a:pt x="849779" y="1232639"/>
                </a:cubicBezTo>
                <a:cubicBezTo>
                  <a:pt x="851326" y="1226252"/>
                  <a:pt x="852590" y="1227317"/>
                  <a:pt x="845106" y="1214853"/>
                </a:cubicBezTo>
                <a:cubicBezTo>
                  <a:pt x="847790" y="1217006"/>
                  <a:pt x="850904" y="1223868"/>
                  <a:pt x="853145" y="1221510"/>
                </a:cubicBezTo>
                <a:cubicBezTo>
                  <a:pt x="859329" y="1236718"/>
                  <a:pt x="854226" y="1239622"/>
                  <a:pt x="855887" y="1249874"/>
                </a:cubicBezTo>
                <a:cubicBezTo>
                  <a:pt x="847148" y="1244271"/>
                  <a:pt x="848365" y="1246563"/>
                  <a:pt x="841207" y="1250766"/>
                </a:cubicBezTo>
                <a:cubicBezTo>
                  <a:pt x="832312" y="1236821"/>
                  <a:pt x="844900" y="1246339"/>
                  <a:pt x="839838" y="1236577"/>
                </a:cubicBezTo>
                <a:cubicBezTo>
                  <a:pt x="832500" y="1227766"/>
                  <a:pt x="828192" y="1240060"/>
                  <a:pt x="838369" y="1251889"/>
                </a:cubicBezTo>
                <a:cubicBezTo>
                  <a:pt x="830937" y="1249961"/>
                  <a:pt x="834256" y="1264356"/>
                  <a:pt x="826978" y="1256365"/>
                </a:cubicBezTo>
                <a:cubicBezTo>
                  <a:pt x="822304" y="1247746"/>
                  <a:pt x="825436" y="1247652"/>
                  <a:pt x="827488" y="1246366"/>
                </a:cubicBezTo>
                <a:cubicBezTo>
                  <a:pt x="820465" y="1236141"/>
                  <a:pt x="817327" y="1247744"/>
                  <a:pt x="822714" y="1258057"/>
                </a:cubicBezTo>
                <a:cubicBezTo>
                  <a:pt x="813625" y="1256723"/>
                  <a:pt x="805168" y="1259414"/>
                  <a:pt x="798534" y="1267620"/>
                </a:cubicBezTo>
                <a:cubicBezTo>
                  <a:pt x="793538" y="1267050"/>
                  <a:pt x="787936" y="1259925"/>
                  <a:pt x="782923" y="1259027"/>
                </a:cubicBezTo>
                <a:cubicBezTo>
                  <a:pt x="781833" y="1260648"/>
                  <a:pt x="785686" y="1267683"/>
                  <a:pt x="783838" y="1268499"/>
                </a:cubicBezTo>
                <a:cubicBezTo>
                  <a:pt x="769318" y="1270994"/>
                  <a:pt x="755988" y="1285988"/>
                  <a:pt x="740700" y="1280611"/>
                </a:cubicBezTo>
                <a:cubicBezTo>
                  <a:pt x="732912" y="1267164"/>
                  <a:pt x="742189" y="1272384"/>
                  <a:pt x="744048" y="1269468"/>
                </a:cubicBezTo>
                <a:cubicBezTo>
                  <a:pt x="732432" y="1256927"/>
                  <a:pt x="736145" y="1279063"/>
                  <a:pt x="736882" y="1287002"/>
                </a:cubicBezTo>
                <a:cubicBezTo>
                  <a:pt x="714657" y="1284510"/>
                  <a:pt x="702482" y="1292007"/>
                  <a:pt x="686628" y="1301925"/>
                </a:cubicBezTo>
                <a:cubicBezTo>
                  <a:pt x="682029" y="1294498"/>
                  <a:pt x="681085" y="1300714"/>
                  <a:pt x="679582" y="1290003"/>
                </a:cubicBezTo>
                <a:cubicBezTo>
                  <a:pt x="672958" y="1287005"/>
                  <a:pt x="679071" y="1297897"/>
                  <a:pt x="677650" y="1300581"/>
                </a:cubicBezTo>
                <a:cubicBezTo>
                  <a:pt x="663678" y="1299105"/>
                  <a:pt x="650313" y="1302612"/>
                  <a:pt x="641614" y="1309878"/>
                </a:cubicBezTo>
                <a:cubicBezTo>
                  <a:pt x="637082" y="1313662"/>
                  <a:pt x="631427" y="1318560"/>
                  <a:pt x="626425" y="1320768"/>
                </a:cubicBezTo>
                <a:cubicBezTo>
                  <a:pt x="622110" y="1322693"/>
                  <a:pt x="616881" y="1319034"/>
                  <a:pt x="613175" y="1321120"/>
                </a:cubicBezTo>
                <a:cubicBezTo>
                  <a:pt x="611064" y="1322277"/>
                  <a:pt x="610250" y="1327312"/>
                  <a:pt x="607936" y="1328069"/>
                </a:cubicBezTo>
                <a:cubicBezTo>
                  <a:pt x="605688" y="1328837"/>
                  <a:pt x="601067" y="1321473"/>
                  <a:pt x="598480" y="1321978"/>
                </a:cubicBezTo>
                <a:cubicBezTo>
                  <a:pt x="596376" y="1322417"/>
                  <a:pt x="587005" y="1331920"/>
                  <a:pt x="585169" y="1337058"/>
                </a:cubicBezTo>
                <a:cubicBezTo>
                  <a:pt x="584398" y="1339192"/>
                  <a:pt x="587705" y="1345336"/>
                  <a:pt x="586076" y="1346512"/>
                </a:cubicBezTo>
                <a:cubicBezTo>
                  <a:pt x="579929" y="1341901"/>
                  <a:pt x="578899" y="1343106"/>
                  <a:pt x="574235" y="1346259"/>
                </a:cubicBezTo>
                <a:cubicBezTo>
                  <a:pt x="569964" y="1349192"/>
                  <a:pt x="563901" y="1339188"/>
                  <a:pt x="567591" y="1353800"/>
                </a:cubicBezTo>
                <a:cubicBezTo>
                  <a:pt x="563394" y="1356279"/>
                  <a:pt x="557839" y="1344617"/>
                  <a:pt x="553871" y="1349400"/>
                </a:cubicBezTo>
                <a:cubicBezTo>
                  <a:pt x="556301" y="1354175"/>
                  <a:pt x="558053" y="1351895"/>
                  <a:pt x="560018" y="1351885"/>
                </a:cubicBezTo>
                <a:cubicBezTo>
                  <a:pt x="565952" y="1368947"/>
                  <a:pt x="556555" y="1358114"/>
                  <a:pt x="553357" y="1359412"/>
                </a:cubicBezTo>
                <a:cubicBezTo>
                  <a:pt x="535634" y="1366581"/>
                  <a:pt x="522219" y="1378461"/>
                  <a:pt x="497871" y="1381322"/>
                </a:cubicBezTo>
                <a:cubicBezTo>
                  <a:pt x="490378" y="1382210"/>
                  <a:pt x="478502" y="1387915"/>
                  <a:pt x="469424" y="1392547"/>
                </a:cubicBezTo>
                <a:cubicBezTo>
                  <a:pt x="466969" y="1393777"/>
                  <a:pt x="464305" y="1389036"/>
                  <a:pt x="461847" y="1390623"/>
                </a:cubicBezTo>
                <a:cubicBezTo>
                  <a:pt x="456648" y="1393981"/>
                  <a:pt x="454734" y="1408070"/>
                  <a:pt x="444304" y="1392608"/>
                </a:cubicBezTo>
                <a:cubicBezTo>
                  <a:pt x="447514" y="1402903"/>
                  <a:pt x="436488" y="1412588"/>
                  <a:pt x="430989" y="1407679"/>
                </a:cubicBezTo>
                <a:cubicBezTo>
                  <a:pt x="429728" y="1406549"/>
                  <a:pt x="431469" y="1400219"/>
                  <a:pt x="433383" y="1401836"/>
                </a:cubicBezTo>
                <a:cubicBezTo>
                  <a:pt x="430515" y="1394297"/>
                  <a:pt x="422068" y="1397561"/>
                  <a:pt x="429572" y="1408245"/>
                </a:cubicBezTo>
                <a:cubicBezTo>
                  <a:pt x="424052" y="1402005"/>
                  <a:pt x="418958" y="1400242"/>
                  <a:pt x="414436" y="1404390"/>
                </a:cubicBezTo>
                <a:cubicBezTo>
                  <a:pt x="416306" y="1408447"/>
                  <a:pt x="417632" y="1406949"/>
                  <a:pt x="419158" y="1407444"/>
                </a:cubicBezTo>
                <a:cubicBezTo>
                  <a:pt x="417791" y="1419345"/>
                  <a:pt x="402281" y="1415818"/>
                  <a:pt x="395428" y="1421715"/>
                </a:cubicBezTo>
                <a:cubicBezTo>
                  <a:pt x="385235" y="1412985"/>
                  <a:pt x="375228" y="1406308"/>
                  <a:pt x="366576" y="1413469"/>
                </a:cubicBezTo>
                <a:cubicBezTo>
                  <a:pt x="371292" y="1421586"/>
                  <a:pt x="374283" y="1411791"/>
                  <a:pt x="379773" y="1427884"/>
                </a:cubicBezTo>
                <a:cubicBezTo>
                  <a:pt x="369730" y="1427028"/>
                  <a:pt x="375432" y="1442897"/>
                  <a:pt x="365049" y="1443538"/>
                </a:cubicBezTo>
                <a:cubicBezTo>
                  <a:pt x="358946" y="1443893"/>
                  <a:pt x="350197" y="1439207"/>
                  <a:pt x="344206" y="1441932"/>
                </a:cubicBezTo>
                <a:cubicBezTo>
                  <a:pt x="342226" y="1436951"/>
                  <a:pt x="345217" y="1437394"/>
                  <a:pt x="346587" y="1436063"/>
                </a:cubicBezTo>
                <a:cubicBezTo>
                  <a:pt x="338471" y="1426151"/>
                  <a:pt x="337093" y="1439786"/>
                  <a:pt x="346547" y="1450835"/>
                </a:cubicBezTo>
                <a:cubicBezTo>
                  <a:pt x="343826" y="1453265"/>
                  <a:pt x="340742" y="1451933"/>
                  <a:pt x="337092" y="1444721"/>
                </a:cubicBezTo>
                <a:cubicBezTo>
                  <a:pt x="334246" y="1460254"/>
                  <a:pt x="315989" y="1455923"/>
                  <a:pt x="308143" y="1465984"/>
                </a:cubicBezTo>
                <a:cubicBezTo>
                  <a:pt x="307251" y="1451419"/>
                  <a:pt x="294386" y="1451469"/>
                  <a:pt x="295831" y="1461002"/>
                </a:cubicBezTo>
                <a:cubicBezTo>
                  <a:pt x="303576" y="1475841"/>
                  <a:pt x="297954" y="1446932"/>
                  <a:pt x="305291" y="1467123"/>
                </a:cubicBezTo>
                <a:cubicBezTo>
                  <a:pt x="292216" y="1473849"/>
                  <a:pt x="274039" y="1476983"/>
                  <a:pt x="265449" y="1482817"/>
                </a:cubicBezTo>
                <a:cubicBezTo>
                  <a:pt x="262813" y="1475946"/>
                  <a:pt x="260862" y="1476170"/>
                  <a:pt x="258374" y="1470877"/>
                </a:cubicBezTo>
                <a:cubicBezTo>
                  <a:pt x="258765" y="1475549"/>
                  <a:pt x="259219" y="1480265"/>
                  <a:pt x="259747" y="1485053"/>
                </a:cubicBezTo>
                <a:cubicBezTo>
                  <a:pt x="253597" y="1487432"/>
                  <a:pt x="246412" y="1488283"/>
                  <a:pt x="241260" y="1492384"/>
                </a:cubicBezTo>
                <a:cubicBezTo>
                  <a:pt x="232329" y="1499463"/>
                  <a:pt x="218031" y="1496932"/>
                  <a:pt x="206646" y="1501102"/>
                </a:cubicBezTo>
                <a:cubicBezTo>
                  <a:pt x="203966" y="1502089"/>
                  <a:pt x="202570" y="1507434"/>
                  <a:pt x="200000" y="1508664"/>
                </a:cubicBezTo>
                <a:cubicBezTo>
                  <a:pt x="188422" y="1514170"/>
                  <a:pt x="165203" y="1518127"/>
                  <a:pt x="151618" y="1527737"/>
                </a:cubicBezTo>
                <a:cubicBezTo>
                  <a:pt x="147478" y="1530662"/>
                  <a:pt x="146280" y="1538062"/>
                  <a:pt x="142575" y="1541134"/>
                </a:cubicBezTo>
                <a:cubicBezTo>
                  <a:pt x="134656" y="1547676"/>
                  <a:pt x="124018" y="1547008"/>
                  <a:pt x="115542" y="1551784"/>
                </a:cubicBezTo>
                <a:cubicBezTo>
                  <a:pt x="104934" y="1557788"/>
                  <a:pt x="96556" y="1567924"/>
                  <a:pt x="86580" y="1573042"/>
                </a:cubicBezTo>
                <a:cubicBezTo>
                  <a:pt x="84125" y="1574272"/>
                  <a:pt x="81544" y="1569713"/>
                  <a:pt x="78999" y="1571110"/>
                </a:cubicBezTo>
                <a:cubicBezTo>
                  <a:pt x="76349" y="1572575"/>
                  <a:pt x="77031" y="1576968"/>
                  <a:pt x="75189" y="1577519"/>
                </a:cubicBezTo>
                <a:cubicBezTo>
                  <a:pt x="71334" y="1578689"/>
                  <a:pt x="62875" y="1570725"/>
                  <a:pt x="65696" y="1586186"/>
                </a:cubicBezTo>
                <a:cubicBezTo>
                  <a:pt x="47621" y="1591463"/>
                  <a:pt x="46773" y="1595488"/>
                  <a:pt x="28697" y="1600766"/>
                </a:cubicBezTo>
                <a:cubicBezTo>
                  <a:pt x="25158" y="1593387"/>
                  <a:pt x="26478" y="1591305"/>
                  <a:pt x="22599" y="1583527"/>
                </a:cubicBezTo>
                <a:cubicBezTo>
                  <a:pt x="26391" y="1582040"/>
                  <a:pt x="30185" y="1580532"/>
                  <a:pt x="33990" y="1579050"/>
                </a:cubicBezTo>
                <a:cubicBezTo>
                  <a:pt x="37403" y="1578544"/>
                  <a:pt x="27973" y="1564027"/>
                  <a:pt x="26025" y="1557648"/>
                </a:cubicBezTo>
                <a:cubicBezTo>
                  <a:pt x="21924" y="1556793"/>
                  <a:pt x="27471" y="1566174"/>
                  <a:pt x="25510" y="1567660"/>
                </a:cubicBezTo>
                <a:cubicBezTo>
                  <a:pt x="22393" y="1570094"/>
                  <a:pt x="21212" y="1561551"/>
                  <a:pt x="18902" y="1560441"/>
                </a:cubicBezTo>
                <a:cubicBezTo>
                  <a:pt x="15319" y="1558751"/>
                  <a:pt x="17015" y="1566178"/>
                  <a:pt x="16517" y="1566302"/>
                </a:cubicBezTo>
                <a:cubicBezTo>
                  <a:pt x="12701" y="1567212"/>
                  <a:pt x="4899" y="1551562"/>
                  <a:pt x="5592" y="1560779"/>
                </a:cubicBezTo>
                <a:cubicBezTo>
                  <a:pt x="2620" y="1553288"/>
                  <a:pt x="3756" y="1550326"/>
                  <a:pt x="7512" y="1550175"/>
                </a:cubicBezTo>
                <a:cubicBezTo>
                  <a:pt x="2516" y="1538771"/>
                  <a:pt x="1359" y="1542717"/>
                  <a:pt x="0" y="1533512"/>
                </a:cubicBezTo>
                <a:cubicBezTo>
                  <a:pt x="1957" y="1524086"/>
                  <a:pt x="8592" y="1523476"/>
                  <a:pt x="13323" y="1518457"/>
                </a:cubicBezTo>
                <a:cubicBezTo>
                  <a:pt x="20593" y="1510683"/>
                  <a:pt x="26891" y="1500074"/>
                  <a:pt x="36133" y="1494706"/>
                </a:cubicBezTo>
                <a:cubicBezTo>
                  <a:pt x="38164" y="1493514"/>
                  <a:pt x="41917" y="1497337"/>
                  <a:pt x="42292" y="1497217"/>
                </a:cubicBezTo>
                <a:cubicBezTo>
                  <a:pt x="56652" y="1491672"/>
                  <a:pt x="64787" y="1472594"/>
                  <a:pt x="77457" y="1463707"/>
                </a:cubicBezTo>
                <a:cubicBezTo>
                  <a:pt x="79698" y="1462125"/>
                  <a:pt x="85603" y="1466344"/>
                  <a:pt x="87865" y="1464490"/>
                </a:cubicBezTo>
                <a:cubicBezTo>
                  <a:pt x="89245" y="1463387"/>
                  <a:pt x="88137" y="1454726"/>
                  <a:pt x="89797" y="1453913"/>
                </a:cubicBezTo>
                <a:cubicBezTo>
                  <a:pt x="91984" y="1452879"/>
                  <a:pt x="96724" y="1456501"/>
                  <a:pt x="98794" y="1455280"/>
                </a:cubicBezTo>
                <a:cubicBezTo>
                  <a:pt x="107923" y="1449911"/>
                  <a:pt x="117510" y="1439031"/>
                  <a:pt x="129630" y="1438202"/>
                </a:cubicBezTo>
                <a:cubicBezTo>
                  <a:pt x="133772" y="1450438"/>
                  <a:pt x="136511" y="1448209"/>
                  <a:pt x="140464" y="1458478"/>
                </a:cubicBezTo>
                <a:cubicBezTo>
                  <a:pt x="143748" y="1450875"/>
                  <a:pt x="136185" y="1450035"/>
                  <a:pt x="131056" y="1437632"/>
                </a:cubicBezTo>
                <a:cubicBezTo>
                  <a:pt x="139708" y="1429466"/>
                  <a:pt x="146802" y="1432071"/>
                  <a:pt x="145342" y="1417275"/>
                </a:cubicBezTo>
                <a:cubicBezTo>
                  <a:pt x="144143" y="1406268"/>
                  <a:pt x="151134" y="1419693"/>
                  <a:pt x="152928" y="1419216"/>
                </a:cubicBezTo>
                <a:cubicBezTo>
                  <a:pt x="156180" y="1418333"/>
                  <a:pt x="152813" y="1403510"/>
                  <a:pt x="162885" y="1415291"/>
                </a:cubicBezTo>
                <a:cubicBezTo>
                  <a:pt x="149101" y="1389171"/>
                  <a:pt x="163648" y="1406235"/>
                  <a:pt x="162472" y="1395803"/>
                </a:cubicBezTo>
                <a:cubicBezTo>
                  <a:pt x="157779" y="1393020"/>
                  <a:pt x="152459" y="1383901"/>
                  <a:pt x="147383" y="1377216"/>
                </a:cubicBezTo>
                <a:cubicBezTo>
                  <a:pt x="148055" y="1384808"/>
                  <a:pt x="155042" y="1392534"/>
                  <a:pt x="155813" y="1403361"/>
                </a:cubicBezTo>
                <a:cubicBezTo>
                  <a:pt x="152241" y="1407157"/>
                  <a:pt x="147405" y="1397816"/>
                  <a:pt x="143978" y="1403096"/>
                </a:cubicBezTo>
                <a:cubicBezTo>
                  <a:pt x="141464" y="1397542"/>
                  <a:pt x="138955" y="1391976"/>
                  <a:pt x="136454" y="1386427"/>
                </a:cubicBezTo>
                <a:cubicBezTo>
                  <a:pt x="130987" y="1386753"/>
                  <a:pt x="145599" y="1408828"/>
                  <a:pt x="140612" y="1414246"/>
                </a:cubicBezTo>
                <a:cubicBezTo>
                  <a:pt x="137062" y="1406842"/>
                  <a:pt x="138401" y="1404782"/>
                  <a:pt x="134523" y="1397004"/>
                </a:cubicBezTo>
                <a:cubicBezTo>
                  <a:pt x="127520" y="1395970"/>
                  <a:pt x="134093" y="1415317"/>
                  <a:pt x="125018" y="1405667"/>
                </a:cubicBezTo>
                <a:cubicBezTo>
                  <a:pt x="125194" y="1416430"/>
                  <a:pt x="125901" y="1427778"/>
                  <a:pt x="116888" y="1428505"/>
                </a:cubicBezTo>
                <a:cubicBezTo>
                  <a:pt x="115878" y="1421067"/>
                  <a:pt x="116985" y="1415938"/>
                  <a:pt x="119774" y="1412627"/>
                </a:cubicBezTo>
                <a:cubicBezTo>
                  <a:pt x="115845" y="1407555"/>
                  <a:pt x="112243" y="1405821"/>
                  <a:pt x="108456" y="1402381"/>
                </a:cubicBezTo>
                <a:cubicBezTo>
                  <a:pt x="105491" y="1403960"/>
                  <a:pt x="113805" y="1410669"/>
                  <a:pt x="113631" y="1410152"/>
                </a:cubicBezTo>
                <a:cubicBezTo>
                  <a:pt x="115805" y="1416930"/>
                  <a:pt x="111489" y="1411971"/>
                  <a:pt x="111266" y="1416035"/>
                </a:cubicBezTo>
                <a:cubicBezTo>
                  <a:pt x="110952" y="1421040"/>
                  <a:pt x="118651" y="1438226"/>
                  <a:pt x="107902" y="1427142"/>
                </a:cubicBezTo>
                <a:cubicBezTo>
                  <a:pt x="101387" y="1416518"/>
                  <a:pt x="108807" y="1421071"/>
                  <a:pt x="108408" y="1417135"/>
                </a:cubicBezTo>
                <a:cubicBezTo>
                  <a:pt x="108014" y="1413145"/>
                  <a:pt x="101081" y="1401906"/>
                  <a:pt x="103751" y="1399362"/>
                </a:cubicBezTo>
                <a:cubicBezTo>
                  <a:pt x="90869" y="1384971"/>
                  <a:pt x="92925" y="1397597"/>
                  <a:pt x="85747" y="1396611"/>
                </a:cubicBezTo>
                <a:cubicBezTo>
                  <a:pt x="94602" y="1416275"/>
                  <a:pt x="92838" y="1397406"/>
                  <a:pt x="98499" y="1406306"/>
                </a:cubicBezTo>
                <a:cubicBezTo>
                  <a:pt x="108245" y="1423297"/>
                  <a:pt x="98789" y="1419332"/>
                  <a:pt x="102205" y="1429388"/>
                </a:cubicBezTo>
                <a:cubicBezTo>
                  <a:pt x="95713" y="1427480"/>
                  <a:pt x="98008" y="1421922"/>
                  <a:pt x="91380" y="1409108"/>
                </a:cubicBezTo>
                <a:cubicBezTo>
                  <a:pt x="85325" y="1402505"/>
                  <a:pt x="78854" y="1391473"/>
                  <a:pt x="73918" y="1396385"/>
                </a:cubicBezTo>
                <a:cubicBezTo>
                  <a:pt x="67250" y="1381609"/>
                  <a:pt x="66992" y="1367466"/>
                  <a:pt x="75384" y="1381066"/>
                </a:cubicBezTo>
                <a:cubicBezTo>
                  <a:pt x="77547" y="1375748"/>
                  <a:pt x="68111" y="1374823"/>
                  <a:pt x="64572" y="1360790"/>
                </a:cubicBezTo>
                <a:cubicBezTo>
                  <a:pt x="62913" y="1349397"/>
                  <a:pt x="71221" y="1358268"/>
                  <a:pt x="74542" y="1356871"/>
                </a:cubicBezTo>
                <a:cubicBezTo>
                  <a:pt x="75887" y="1356307"/>
                  <a:pt x="75594" y="1351118"/>
                  <a:pt x="78352" y="1350462"/>
                </a:cubicBezTo>
                <a:cubicBezTo>
                  <a:pt x="85338" y="1348832"/>
                  <a:pt x="96303" y="1353279"/>
                  <a:pt x="103450" y="1350379"/>
                </a:cubicBezTo>
                <a:cubicBezTo>
                  <a:pt x="106343" y="1349190"/>
                  <a:pt x="105333" y="1344519"/>
                  <a:pt x="107257" y="1343962"/>
                </a:cubicBezTo>
                <a:cubicBezTo>
                  <a:pt x="117913" y="1340922"/>
                  <a:pt x="133042" y="1341512"/>
                  <a:pt x="141860" y="1335217"/>
                </a:cubicBezTo>
                <a:cubicBezTo>
                  <a:pt x="145677" y="1332504"/>
                  <a:pt x="150565" y="1335282"/>
                  <a:pt x="155126" y="1334921"/>
                </a:cubicBezTo>
                <a:cubicBezTo>
                  <a:pt x="182325" y="1332565"/>
                  <a:pt x="208164" y="1324087"/>
                  <a:pt x="237078" y="1327117"/>
                </a:cubicBezTo>
                <a:cubicBezTo>
                  <a:pt x="239959" y="1327411"/>
                  <a:pt x="243709" y="1332188"/>
                  <a:pt x="246530" y="1333199"/>
                </a:cubicBezTo>
                <a:cubicBezTo>
                  <a:pt x="253440" y="1335680"/>
                  <a:pt x="256308" y="1329410"/>
                  <a:pt x="262177" y="1327014"/>
                </a:cubicBezTo>
                <a:cubicBezTo>
                  <a:pt x="266697" y="1325214"/>
                  <a:pt x="271900" y="1331767"/>
                  <a:pt x="273573" y="1322545"/>
                </a:cubicBezTo>
                <a:cubicBezTo>
                  <a:pt x="277148" y="1318800"/>
                  <a:pt x="282393" y="1332281"/>
                  <a:pt x="286308" y="1332225"/>
                </a:cubicBezTo>
                <a:cubicBezTo>
                  <a:pt x="289657" y="1321292"/>
                  <a:pt x="303673" y="1331549"/>
                  <a:pt x="307199" y="1319078"/>
                </a:cubicBezTo>
                <a:cubicBezTo>
                  <a:pt x="309176" y="1316831"/>
                  <a:pt x="314576" y="1335196"/>
                  <a:pt x="309989" y="1332709"/>
                </a:cubicBezTo>
                <a:cubicBezTo>
                  <a:pt x="321801" y="1345265"/>
                  <a:pt x="320073" y="1321791"/>
                  <a:pt x="315739" y="1315719"/>
                </a:cubicBezTo>
                <a:cubicBezTo>
                  <a:pt x="322824" y="1317805"/>
                  <a:pt x="329441" y="1315003"/>
                  <a:pt x="337930" y="1331492"/>
                </a:cubicBezTo>
                <a:cubicBezTo>
                  <a:pt x="335972" y="1309683"/>
                  <a:pt x="362380" y="1337857"/>
                  <a:pt x="358364" y="1313640"/>
                </a:cubicBezTo>
                <a:cubicBezTo>
                  <a:pt x="359279" y="1308756"/>
                  <a:pt x="365340" y="1320196"/>
                  <a:pt x="366382" y="1320253"/>
                </a:cubicBezTo>
                <a:cubicBezTo>
                  <a:pt x="367602" y="1320354"/>
                  <a:pt x="366433" y="1314216"/>
                  <a:pt x="368775" y="1314410"/>
                </a:cubicBezTo>
                <a:cubicBezTo>
                  <a:pt x="376402" y="1315095"/>
                  <a:pt x="391570" y="1320413"/>
                  <a:pt x="400032" y="1316839"/>
                </a:cubicBezTo>
                <a:cubicBezTo>
                  <a:pt x="402061" y="1315961"/>
                  <a:pt x="406411" y="1312605"/>
                  <a:pt x="403389" y="1305691"/>
                </a:cubicBezTo>
                <a:cubicBezTo>
                  <a:pt x="405355" y="1305681"/>
                  <a:pt x="407999" y="1312799"/>
                  <a:pt x="410444" y="1317609"/>
                </a:cubicBezTo>
                <a:cubicBezTo>
                  <a:pt x="416315" y="1310277"/>
                  <a:pt x="422309" y="1307330"/>
                  <a:pt x="430363" y="1309769"/>
                </a:cubicBezTo>
                <a:cubicBezTo>
                  <a:pt x="431690" y="1309098"/>
                  <a:pt x="429150" y="1304195"/>
                  <a:pt x="428018" y="1300858"/>
                </a:cubicBezTo>
                <a:cubicBezTo>
                  <a:pt x="436721" y="1306268"/>
                  <a:pt x="434587" y="1294296"/>
                  <a:pt x="443155" y="1304713"/>
                </a:cubicBezTo>
                <a:cubicBezTo>
                  <a:pt x="447343" y="1305758"/>
                  <a:pt x="441597" y="1295966"/>
                  <a:pt x="443657" y="1294675"/>
                </a:cubicBezTo>
                <a:cubicBezTo>
                  <a:pt x="449096" y="1298312"/>
                  <a:pt x="456828" y="1298813"/>
                  <a:pt x="463080" y="1296839"/>
                </a:cubicBezTo>
                <a:cubicBezTo>
                  <a:pt x="466871" y="1295646"/>
                  <a:pt x="472296" y="1289513"/>
                  <a:pt x="474009" y="1287628"/>
                </a:cubicBezTo>
                <a:cubicBezTo>
                  <a:pt x="476334" y="1285043"/>
                  <a:pt x="476457" y="1277882"/>
                  <a:pt x="478795" y="1275941"/>
                </a:cubicBezTo>
                <a:cubicBezTo>
                  <a:pt x="487639" y="1268420"/>
                  <a:pt x="499267" y="1266474"/>
                  <a:pt x="508664" y="1264138"/>
                </a:cubicBezTo>
                <a:cubicBezTo>
                  <a:pt x="517536" y="1261936"/>
                  <a:pt x="518830" y="1242106"/>
                  <a:pt x="531442" y="1255175"/>
                </a:cubicBezTo>
                <a:cubicBezTo>
                  <a:pt x="533253" y="1252931"/>
                  <a:pt x="531102" y="1246111"/>
                  <a:pt x="533361" y="1244573"/>
                </a:cubicBezTo>
                <a:cubicBezTo>
                  <a:pt x="535412" y="1243193"/>
                  <a:pt x="538049" y="1248354"/>
                  <a:pt x="539521" y="1247061"/>
                </a:cubicBezTo>
                <a:cubicBezTo>
                  <a:pt x="542232" y="1244634"/>
                  <a:pt x="543721" y="1235947"/>
                  <a:pt x="547138" y="1234235"/>
                </a:cubicBezTo>
                <a:cubicBezTo>
                  <a:pt x="554873" y="1230354"/>
                  <a:pt x="565965" y="1234942"/>
                  <a:pt x="573196" y="1228840"/>
                </a:cubicBezTo>
                <a:cubicBezTo>
                  <a:pt x="575067" y="1227322"/>
                  <a:pt x="573966" y="1223981"/>
                  <a:pt x="575580" y="1223001"/>
                </a:cubicBezTo>
                <a:cubicBezTo>
                  <a:pt x="577856" y="1221633"/>
                  <a:pt x="582286" y="1225491"/>
                  <a:pt x="584595" y="1224380"/>
                </a:cubicBezTo>
                <a:cubicBezTo>
                  <a:pt x="586347" y="1223494"/>
                  <a:pt x="585202" y="1215165"/>
                  <a:pt x="586515" y="1213777"/>
                </a:cubicBezTo>
                <a:cubicBezTo>
                  <a:pt x="587102" y="1213163"/>
                  <a:pt x="590970" y="1216754"/>
                  <a:pt x="592670" y="1216279"/>
                </a:cubicBezTo>
                <a:cubicBezTo>
                  <a:pt x="595317" y="1215517"/>
                  <a:pt x="593761" y="1210865"/>
                  <a:pt x="596468" y="1209844"/>
                </a:cubicBezTo>
                <a:cubicBezTo>
                  <a:pt x="607633" y="1205765"/>
                  <a:pt x="621565" y="1205414"/>
                  <a:pt x="629199" y="1196948"/>
                </a:cubicBezTo>
                <a:cubicBezTo>
                  <a:pt x="631025" y="1194918"/>
                  <a:pt x="633805" y="1200758"/>
                  <a:pt x="635347" y="1199433"/>
                </a:cubicBezTo>
                <a:cubicBezTo>
                  <a:pt x="639711" y="1195673"/>
                  <a:pt x="639369" y="1177734"/>
                  <a:pt x="653383" y="1187416"/>
                </a:cubicBezTo>
                <a:cubicBezTo>
                  <a:pt x="653236" y="1172647"/>
                  <a:pt x="666987" y="1181391"/>
                  <a:pt x="675691" y="1173702"/>
                </a:cubicBezTo>
                <a:cubicBezTo>
                  <a:pt x="679091" y="1181647"/>
                  <a:pt x="672287" y="1178437"/>
                  <a:pt x="677065" y="1187878"/>
                </a:cubicBezTo>
                <a:cubicBezTo>
                  <a:pt x="680957" y="1187205"/>
                  <a:pt x="678620" y="1179705"/>
                  <a:pt x="677113" y="1173124"/>
                </a:cubicBezTo>
                <a:cubicBezTo>
                  <a:pt x="683146" y="1179475"/>
                  <a:pt x="687875" y="1172466"/>
                  <a:pt x="693222" y="1171671"/>
                </a:cubicBezTo>
                <a:cubicBezTo>
                  <a:pt x="697075" y="1171665"/>
                  <a:pt x="689372" y="1159019"/>
                  <a:pt x="691848" y="1157496"/>
                </a:cubicBezTo>
                <a:cubicBezTo>
                  <a:pt x="704587" y="1148116"/>
                  <a:pt x="721679" y="1151620"/>
                  <a:pt x="731692" y="1141781"/>
                </a:cubicBezTo>
                <a:cubicBezTo>
                  <a:pt x="734384" y="1139174"/>
                  <a:pt x="733792" y="1132121"/>
                  <a:pt x="736482" y="1130082"/>
                </a:cubicBezTo>
                <a:cubicBezTo>
                  <a:pt x="744305" y="1124129"/>
                  <a:pt x="756368" y="1126971"/>
                  <a:pt x="765387" y="1123582"/>
                </a:cubicBezTo>
                <a:cubicBezTo>
                  <a:pt x="768120" y="1122550"/>
                  <a:pt x="769112" y="1116415"/>
                  <a:pt x="772052" y="1116064"/>
                </a:cubicBezTo>
                <a:cubicBezTo>
                  <a:pt x="774963" y="1115672"/>
                  <a:pt x="779348" y="1121238"/>
                  <a:pt x="782921" y="1121581"/>
                </a:cubicBezTo>
                <a:cubicBezTo>
                  <a:pt x="786121" y="1121885"/>
                  <a:pt x="785359" y="1115559"/>
                  <a:pt x="788144" y="1114597"/>
                </a:cubicBezTo>
                <a:cubicBezTo>
                  <a:pt x="798861" y="1110912"/>
                  <a:pt x="813149" y="1110399"/>
                  <a:pt x="826055" y="1109481"/>
                </a:cubicBezTo>
                <a:close/>
                <a:moveTo>
                  <a:pt x="1013587" y="1109093"/>
                </a:moveTo>
                <a:cubicBezTo>
                  <a:pt x="1016993" y="1117737"/>
                  <a:pt x="1013424" y="1118776"/>
                  <a:pt x="1016835" y="1127428"/>
                </a:cubicBezTo>
                <a:cubicBezTo>
                  <a:pt x="1014686" y="1125667"/>
                  <a:pt x="1012570" y="1123997"/>
                  <a:pt x="1010696" y="1124961"/>
                </a:cubicBezTo>
                <a:cubicBezTo>
                  <a:pt x="1010763" y="1118685"/>
                  <a:pt x="1008057" y="1109396"/>
                  <a:pt x="1013587" y="1109093"/>
                </a:cubicBezTo>
                <a:close/>
                <a:moveTo>
                  <a:pt x="4147225" y="1108157"/>
                </a:moveTo>
                <a:lnTo>
                  <a:pt x="4139022" y="1112605"/>
                </a:lnTo>
                <a:lnTo>
                  <a:pt x="4141367" y="1114843"/>
                </a:lnTo>
                <a:close/>
                <a:moveTo>
                  <a:pt x="4155751" y="1106894"/>
                </a:moveTo>
                <a:lnTo>
                  <a:pt x="4151733" y="1107477"/>
                </a:lnTo>
                <a:lnTo>
                  <a:pt x="4143859" y="1117219"/>
                </a:lnTo>
                <a:lnTo>
                  <a:pt x="4150852" y="1123891"/>
                </a:lnTo>
                <a:cubicBezTo>
                  <a:pt x="4154595" y="1118788"/>
                  <a:pt x="4156408" y="1113186"/>
                  <a:pt x="4155751" y="1106894"/>
                </a:cubicBezTo>
                <a:close/>
                <a:moveTo>
                  <a:pt x="904382" y="1098457"/>
                </a:moveTo>
                <a:cubicBezTo>
                  <a:pt x="907279" y="1099560"/>
                  <a:pt x="910985" y="1102707"/>
                  <a:pt x="912731" y="1104710"/>
                </a:cubicBezTo>
                <a:cubicBezTo>
                  <a:pt x="916059" y="1102849"/>
                  <a:pt x="913609" y="1095150"/>
                  <a:pt x="919853" y="1101916"/>
                </a:cubicBezTo>
                <a:cubicBezTo>
                  <a:pt x="920600" y="1115845"/>
                  <a:pt x="906544" y="1106298"/>
                  <a:pt x="900886" y="1104470"/>
                </a:cubicBezTo>
                <a:cubicBezTo>
                  <a:pt x="899397" y="1098295"/>
                  <a:pt x="901485" y="1097354"/>
                  <a:pt x="904382" y="1098457"/>
                </a:cubicBezTo>
                <a:close/>
                <a:moveTo>
                  <a:pt x="4115540" y="1090173"/>
                </a:moveTo>
                <a:cubicBezTo>
                  <a:pt x="4113363" y="1092029"/>
                  <a:pt x="4113116" y="1096369"/>
                  <a:pt x="4117699" y="1100722"/>
                </a:cubicBezTo>
                <a:cubicBezTo>
                  <a:pt x="4120114" y="1098656"/>
                  <a:pt x="4122552" y="1096591"/>
                  <a:pt x="4124969" y="1094524"/>
                </a:cubicBezTo>
                <a:cubicBezTo>
                  <a:pt x="4121827" y="1088943"/>
                  <a:pt x="4117718" y="1088317"/>
                  <a:pt x="4115540" y="1090173"/>
                </a:cubicBezTo>
                <a:close/>
                <a:moveTo>
                  <a:pt x="1096676" y="1090083"/>
                </a:moveTo>
                <a:lnTo>
                  <a:pt x="1095032" y="1091178"/>
                </a:lnTo>
                <a:lnTo>
                  <a:pt x="1093455" y="1092883"/>
                </a:lnTo>
                <a:lnTo>
                  <a:pt x="1097863" y="1101429"/>
                </a:lnTo>
                <a:lnTo>
                  <a:pt x="1102290" y="1097437"/>
                </a:lnTo>
                <a:lnTo>
                  <a:pt x="1100857" y="1095139"/>
                </a:lnTo>
                <a:cubicBezTo>
                  <a:pt x="1099403" y="1092827"/>
                  <a:pt x="1097981" y="1090841"/>
                  <a:pt x="1096676" y="1090083"/>
                </a:cubicBezTo>
                <a:close/>
                <a:moveTo>
                  <a:pt x="977211" y="1084158"/>
                </a:moveTo>
                <a:cubicBezTo>
                  <a:pt x="975301" y="1084907"/>
                  <a:pt x="973397" y="1085644"/>
                  <a:pt x="971496" y="1086389"/>
                </a:cubicBezTo>
                <a:cubicBezTo>
                  <a:pt x="977706" y="1099480"/>
                  <a:pt x="983729" y="1110885"/>
                  <a:pt x="988488" y="1109175"/>
                </a:cubicBezTo>
                <a:cubicBezTo>
                  <a:pt x="984727" y="1100830"/>
                  <a:pt x="980973" y="1092502"/>
                  <a:pt x="977211" y="1084158"/>
                </a:cubicBezTo>
                <a:close/>
                <a:moveTo>
                  <a:pt x="953533" y="1083704"/>
                </a:moveTo>
                <a:cubicBezTo>
                  <a:pt x="960628" y="1095687"/>
                  <a:pt x="953683" y="1092332"/>
                  <a:pt x="951593" y="1094264"/>
                </a:cubicBezTo>
                <a:cubicBezTo>
                  <a:pt x="958208" y="1107075"/>
                  <a:pt x="955935" y="1112654"/>
                  <a:pt x="962414" y="1114535"/>
                </a:cubicBezTo>
                <a:cubicBezTo>
                  <a:pt x="967285" y="1129873"/>
                  <a:pt x="957690" y="1111796"/>
                  <a:pt x="956258" y="1112054"/>
                </a:cubicBezTo>
                <a:cubicBezTo>
                  <a:pt x="954134" y="1112473"/>
                  <a:pt x="958988" y="1119155"/>
                  <a:pt x="958603" y="1120966"/>
                </a:cubicBezTo>
                <a:cubicBezTo>
                  <a:pt x="957782" y="1124799"/>
                  <a:pt x="948359" y="1113475"/>
                  <a:pt x="946761" y="1120734"/>
                </a:cubicBezTo>
                <a:cubicBezTo>
                  <a:pt x="944803" y="1115775"/>
                  <a:pt x="943109" y="1113428"/>
                  <a:pt x="941586" y="1112964"/>
                </a:cubicBezTo>
                <a:cubicBezTo>
                  <a:pt x="938607" y="1103171"/>
                  <a:pt x="945721" y="1110073"/>
                  <a:pt x="946815" y="1105968"/>
                </a:cubicBezTo>
                <a:cubicBezTo>
                  <a:pt x="947217" y="1104536"/>
                  <a:pt x="944291" y="1097465"/>
                  <a:pt x="944486" y="1097092"/>
                </a:cubicBezTo>
                <a:cubicBezTo>
                  <a:pt x="945838" y="1094188"/>
                  <a:pt x="949307" y="1101210"/>
                  <a:pt x="950633" y="1099576"/>
                </a:cubicBezTo>
                <a:cubicBezTo>
                  <a:pt x="951618" y="1098319"/>
                  <a:pt x="946744" y="1080665"/>
                  <a:pt x="953533" y="1083704"/>
                </a:cubicBezTo>
                <a:close/>
                <a:moveTo>
                  <a:pt x="934535" y="1078166"/>
                </a:moveTo>
                <a:cubicBezTo>
                  <a:pt x="936834" y="1079030"/>
                  <a:pt x="939307" y="1081711"/>
                  <a:pt x="942141" y="1088181"/>
                </a:cubicBezTo>
                <a:cubicBezTo>
                  <a:pt x="936840" y="1079107"/>
                  <a:pt x="934029" y="1095902"/>
                  <a:pt x="927969" y="1079044"/>
                </a:cubicBezTo>
                <a:cubicBezTo>
                  <a:pt x="930110" y="1078252"/>
                  <a:pt x="932236" y="1077301"/>
                  <a:pt x="934535" y="1078166"/>
                </a:cubicBezTo>
                <a:close/>
                <a:moveTo>
                  <a:pt x="1108584" y="1076522"/>
                </a:moveTo>
                <a:cubicBezTo>
                  <a:pt x="1108584" y="1076522"/>
                  <a:pt x="1104765" y="1080652"/>
                  <a:pt x="1099991" y="1085815"/>
                </a:cubicBezTo>
                <a:lnTo>
                  <a:pt x="1098782" y="1087122"/>
                </a:lnTo>
                <a:lnTo>
                  <a:pt x="1101849" y="1088514"/>
                </a:lnTo>
                <a:lnTo>
                  <a:pt x="1108216" y="1092092"/>
                </a:lnTo>
                <a:lnTo>
                  <a:pt x="1110643" y="1089904"/>
                </a:lnTo>
                <a:lnTo>
                  <a:pt x="1107151" y="1082158"/>
                </a:lnTo>
                <a:cubicBezTo>
                  <a:pt x="1109937" y="1080452"/>
                  <a:pt x="1113079" y="1082422"/>
                  <a:pt x="1116201" y="1084172"/>
                </a:cubicBezTo>
                <a:lnTo>
                  <a:pt x="1116935" y="1084229"/>
                </a:lnTo>
                <a:lnTo>
                  <a:pt x="1118224" y="1083066"/>
                </a:lnTo>
                <a:cubicBezTo>
                  <a:pt x="1115111" y="1080712"/>
                  <a:pt x="1111930" y="1078478"/>
                  <a:pt x="1108584" y="1076522"/>
                </a:cubicBezTo>
                <a:close/>
                <a:moveTo>
                  <a:pt x="4173085" y="1032001"/>
                </a:moveTo>
                <a:cubicBezTo>
                  <a:pt x="4170423" y="1037412"/>
                  <a:pt x="4155277" y="1039425"/>
                  <a:pt x="4164348" y="1047997"/>
                </a:cubicBezTo>
                <a:cubicBezTo>
                  <a:pt x="4170641" y="1053482"/>
                  <a:pt x="4163136" y="1033516"/>
                  <a:pt x="4173628" y="1044403"/>
                </a:cubicBezTo>
                <a:cubicBezTo>
                  <a:pt x="4172502" y="1052236"/>
                  <a:pt x="4171925" y="1060268"/>
                  <a:pt x="4174767" y="1069190"/>
                </a:cubicBezTo>
                <a:cubicBezTo>
                  <a:pt x="4176876" y="1067322"/>
                  <a:pt x="4179085" y="1067299"/>
                  <a:pt x="4181274" y="1066912"/>
                </a:cubicBezTo>
                <a:lnTo>
                  <a:pt x="4186664" y="1063145"/>
                </a:lnTo>
                <a:lnTo>
                  <a:pt x="4187619" y="1062054"/>
                </a:lnTo>
                <a:lnTo>
                  <a:pt x="4186534" y="1050939"/>
                </a:lnTo>
                <a:cubicBezTo>
                  <a:pt x="4188644" y="1047767"/>
                  <a:pt x="4192553" y="1045076"/>
                  <a:pt x="4196198" y="1042319"/>
                </a:cubicBezTo>
                <a:cubicBezTo>
                  <a:pt x="4188167" y="1032226"/>
                  <a:pt x="4181141" y="1043621"/>
                  <a:pt x="4173085" y="1032001"/>
                </a:cubicBezTo>
                <a:close/>
                <a:moveTo>
                  <a:pt x="971642" y="1027474"/>
                </a:moveTo>
                <a:lnTo>
                  <a:pt x="966974" y="1031738"/>
                </a:lnTo>
                <a:cubicBezTo>
                  <a:pt x="965132" y="1031804"/>
                  <a:pt x="963290" y="1031873"/>
                  <a:pt x="962231" y="1036088"/>
                </a:cubicBezTo>
                <a:cubicBezTo>
                  <a:pt x="966289" y="1045000"/>
                  <a:pt x="969674" y="1046932"/>
                  <a:pt x="972834" y="1046531"/>
                </a:cubicBezTo>
                <a:lnTo>
                  <a:pt x="981801" y="1043086"/>
                </a:lnTo>
                <a:close/>
                <a:moveTo>
                  <a:pt x="936232" y="1026973"/>
                </a:moveTo>
                <a:cubicBezTo>
                  <a:pt x="933752" y="1026794"/>
                  <a:pt x="931491" y="1028891"/>
                  <a:pt x="929090" y="1029504"/>
                </a:cubicBezTo>
                <a:cubicBezTo>
                  <a:pt x="919957" y="1034519"/>
                  <a:pt x="933720" y="1035514"/>
                  <a:pt x="936666" y="1031450"/>
                </a:cubicBezTo>
                <a:cubicBezTo>
                  <a:pt x="939674" y="1037143"/>
                  <a:pt x="941934" y="1034966"/>
                  <a:pt x="944688" y="1038094"/>
                </a:cubicBezTo>
                <a:cubicBezTo>
                  <a:pt x="941411" y="1029605"/>
                  <a:pt x="938712" y="1027151"/>
                  <a:pt x="936232" y="1026973"/>
                </a:cubicBezTo>
                <a:close/>
                <a:moveTo>
                  <a:pt x="1852678" y="1020508"/>
                </a:moveTo>
                <a:lnTo>
                  <a:pt x="1845440" y="1026712"/>
                </a:lnTo>
                <a:lnTo>
                  <a:pt x="1843657" y="1031963"/>
                </a:lnTo>
                <a:lnTo>
                  <a:pt x="1841083" y="1030548"/>
                </a:lnTo>
                <a:lnTo>
                  <a:pt x="1836072" y="1035204"/>
                </a:lnTo>
                <a:lnTo>
                  <a:pt x="1839389" y="1033648"/>
                </a:lnTo>
                <a:cubicBezTo>
                  <a:pt x="1843698" y="1042570"/>
                  <a:pt x="1835179" y="1037494"/>
                  <a:pt x="1834145" y="1040609"/>
                </a:cubicBezTo>
                <a:lnTo>
                  <a:pt x="1826927" y="1043701"/>
                </a:lnTo>
                <a:lnTo>
                  <a:pt x="1826461" y="1044134"/>
                </a:lnTo>
                <a:lnTo>
                  <a:pt x="1825094" y="1053987"/>
                </a:lnTo>
                <a:lnTo>
                  <a:pt x="1817432" y="1052523"/>
                </a:lnTo>
                <a:lnTo>
                  <a:pt x="1777329" y="1089785"/>
                </a:lnTo>
                <a:lnTo>
                  <a:pt x="1759211" y="1110200"/>
                </a:lnTo>
                <a:lnTo>
                  <a:pt x="1777212" y="1101544"/>
                </a:lnTo>
                <a:cubicBezTo>
                  <a:pt x="1799096" y="1069237"/>
                  <a:pt x="1834497" y="1055502"/>
                  <a:pt x="1857304" y="1034283"/>
                </a:cubicBezTo>
                <a:lnTo>
                  <a:pt x="1859779" y="1030822"/>
                </a:lnTo>
                <a:lnTo>
                  <a:pt x="1849812" y="1034444"/>
                </a:lnTo>
                <a:cubicBezTo>
                  <a:pt x="1842561" y="1029071"/>
                  <a:pt x="1855585" y="1028247"/>
                  <a:pt x="1857891" y="1026351"/>
                </a:cubicBezTo>
                <a:close/>
                <a:moveTo>
                  <a:pt x="1868023" y="1008706"/>
                </a:moveTo>
                <a:cubicBezTo>
                  <a:pt x="1864485" y="1010321"/>
                  <a:pt x="1863449" y="1020697"/>
                  <a:pt x="1858859" y="1021057"/>
                </a:cubicBezTo>
                <a:lnTo>
                  <a:pt x="1863093" y="1026185"/>
                </a:lnTo>
                <a:lnTo>
                  <a:pt x="1873022" y="1012296"/>
                </a:lnTo>
                <a:lnTo>
                  <a:pt x="1872618" y="1010706"/>
                </a:lnTo>
                <a:cubicBezTo>
                  <a:pt x="1870659" y="1008602"/>
                  <a:pt x="1869202" y="1008167"/>
                  <a:pt x="1868023" y="1008706"/>
                </a:cubicBezTo>
                <a:close/>
                <a:moveTo>
                  <a:pt x="1881868" y="998321"/>
                </a:moveTo>
                <a:cubicBezTo>
                  <a:pt x="1877965" y="997755"/>
                  <a:pt x="1879989" y="1010652"/>
                  <a:pt x="1873591" y="1005420"/>
                </a:cubicBezTo>
                <a:lnTo>
                  <a:pt x="1876896" y="1011272"/>
                </a:lnTo>
                <a:lnTo>
                  <a:pt x="1880823" y="1014630"/>
                </a:lnTo>
                <a:cubicBezTo>
                  <a:pt x="1882756" y="1015543"/>
                  <a:pt x="1884704" y="1016675"/>
                  <a:pt x="1886786" y="1020967"/>
                </a:cubicBezTo>
                <a:lnTo>
                  <a:pt x="1887776" y="1017947"/>
                </a:lnTo>
                <a:lnTo>
                  <a:pt x="1883495" y="1016240"/>
                </a:lnTo>
                <a:cubicBezTo>
                  <a:pt x="1878897" y="1006560"/>
                  <a:pt x="1881057" y="1007278"/>
                  <a:pt x="1883884" y="1008596"/>
                </a:cubicBezTo>
                <a:lnTo>
                  <a:pt x="1886379" y="1009348"/>
                </a:lnTo>
                <a:lnTo>
                  <a:pt x="1882215" y="1003407"/>
                </a:lnTo>
                <a:lnTo>
                  <a:pt x="1888261" y="1004761"/>
                </a:lnTo>
                <a:lnTo>
                  <a:pt x="1888278" y="1004545"/>
                </a:lnTo>
                <a:cubicBezTo>
                  <a:pt x="1885129" y="1000194"/>
                  <a:pt x="1883169" y="998509"/>
                  <a:pt x="1881868" y="998321"/>
                </a:cubicBezTo>
                <a:close/>
                <a:moveTo>
                  <a:pt x="1888436" y="989858"/>
                </a:moveTo>
                <a:lnTo>
                  <a:pt x="1888345" y="989936"/>
                </a:lnTo>
                <a:lnTo>
                  <a:pt x="1889394" y="999413"/>
                </a:lnTo>
                <a:lnTo>
                  <a:pt x="1892851" y="1007161"/>
                </a:lnTo>
                <a:lnTo>
                  <a:pt x="1897689" y="1011623"/>
                </a:lnTo>
                <a:cubicBezTo>
                  <a:pt x="1895019" y="1005165"/>
                  <a:pt x="1895050" y="1002762"/>
                  <a:pt x="1896844" y="1001692"/>
                </a:cubicBezTo>
                <a:lnTo>
                  <a:pt x="1904113" y="1000249"/>
                </a:lnTo>
                <a:lnTo>
                  <a:pt x="1903921" y="998350"/>
                </a:lnTo>
                <a:lnTo>
                  <a:pt x="1898556" y="995407"/>
                </a:lnTo>
                <a:lnTo>
                  <a:pt x="1897885" y="995545"/>
                </a:lnTo>
                <a:cubicBezTo>
                  <a:pt x="1895117" y="996876"/>
                  <a:pt x="1892364" y="998496"/>
                  <a:pt x="1889282" y="993064"/>
                </a:cubicBezTo>
                <a:lnTo>
                  <a:pt x="1892939" y="992327"/>
                </a:lnTo>
                <a:close/>
                <a:moveTo>
                  <a:pt x="1921579" y="980273"/>
                </a:moveTo>
                <a:lnTo>
                  <a:pt x="1922239" y="984522"/>
                </a:lnTo>
                <a:cubicBezTo>
                  <a:pt x="1921749" y="986103"/>
                  <a:pt x="1920652" y="987020"/>
                  <a:pt x="1919776" y="988179"/>
                </a:cubicBezTo>
                <a:lnTo>
                  <a:pt x="1919219" y="990687"/>
                </a:lnTo>
                <a:lnTo>
                  <a:pt x="1923291" y="994060"/>
                </a:lnTo>
                <a:cubicBezTo>
                  <a:pt x="1927311" y="992771"/>
                  <a:pt x="1928098" y="990606"/>
                  <a:pt x="1927165" y="987974"/>
                </a:cubicBezTo>
                <a:close/>
                <a:moveTo>
                  <a:pt x="1906329" y="974521"/>
                </a:moveTo>
                <a:lnTo>
                  <a:pt x="1899178" y="980650"/>
                </a:lnTo>
                <a:lnTo>
                  <a:pt x="1899646" y="985295"/>
                </a:lnTo>
                <a:cubicBezTo>
                  <a:pt x="1908383" y="991349"/>
                  <a:pt x="1904150" y="981659"/>
                  <a:pt x="1907728" y="977210"/>
                </a:cubicBezTo>
                <a:close/>
                <a:moveTo>
                  <a:pt x="1915420" y="966729"/>
                </a:moveTo>
                <a:lnTo>
                  <a:pt x="1910463" y="970978"/>
                </a:lnTo>
                <a:lnTo>
                  <a:pt x="1910536" y="971129"/>
                </a:lnTo>
                <a:cubicBezTo>
                  <a:pt x="1914407" y="974511"/>
                  <a:pt x="1918719" y="976113"/>
                  <a:pt x="1921054" y="976887"/>
                </a:cubicBezTo>
                <a:lnTo>
                  <a:pt x="1921349" y="978788"/>
                </a:lnTo>
                <a:lnTo>
                  <a:pt x="1925707" y="976747"/>
                </a:lnTo>
                <a:lnTo>
                  <a:pt x="1920548" y="971571"/>
                </a:lnTo>
                <a:close/>
                <a:moveTo>
                  <a:pt x="1985065" y="936862"/>
                </a:moveTo>
                <a:lnTo>
                  <a:pt x="1987712" y="942726"/>
                </a:lnTo>
                <a:lnTo>
                  <a:pt x="1987051" y="938322"/>
                </a:lnTo>
                <a:close/>
                <a:moveTo>
                  <a:pt x="1963117" y="925846"/>
                </a:moveTo>
                <a:lnTo>
                  <a:pt x="1959587" y="928872"/>
                </a:lnTo>
                <a:lnTo>
                  <a:pt x="1959503" y="929199"/>
                </a:lnTo>
                <a:cubicBezTo>
                  <a:pt x="1960053" y="932795"/>
                  <a:pt x="1961787" y="936928"/>
                  <a:pt x="1964680" y="939982"/>
                </a:cubicBezTo>
                <a:cubicBezTo>
                  <a:pt x="1966838" y="939867"/>
                  <a:pt x="1967357" y="937968"/>
                  <a:pt x="1966671" y="934754"/>
                </a:cubicBezTo>
                <a:close/>
                <a:moveTo>
                  <a:pt x="4186535" y="842440"/>
                </a:moveTo>
                <a:lnTo>
                  <a:pt x="4169873" y="862200"/>
                </a:lnTo>
                <a:lnTo>
                  <a:pt x="4173142" y="868917"/>
                </a:lnTo>
                <a:cubicBezTo>
                  <a:pt x="4169574" y="873648"/>
                  <a:pt x="4165517" y="867517"/>
                  <a:pt x="4162063" y="874061"/>
                </a:cubicBezTo>
                <a:cubicBezTo>
                  <a:pt x="4160368" y="877006"/>
                  <a:pt x="4162713" y="881023"/>
                  <a:pt x="4160618" y="883862"/>
                </a:cubicBezTo>
                <a:lnTo>
                  <a:pt x="4168090" y="888039"/>
                </a:lnTo>
                <a:lnTo>
                  <a:pt x="4198799" y="854779"/>
                </a:lnTo>
                <a:lnTo>
                  <a:pt x="4192139" y="845731"/>
                </a:lnTo>
                <a:close/>
                <a:moveTo>
                  <a:pt x="2164008" y="817171"/>
                </a:moveTo>
                <a:lnTo>
                  <a:pt x="2165304" y="822938"/>
                </a:lnTo>
                <a:lnTo>
                  <a:pt x="2166750" y="823252"/>
                </a:lnTo>
                <a:close/>
                <a:moveTo>
                  <a:pt x="3475532" y="596954"/>
                </a:moveTo>
                <a:cubicBezTo>
                  <a:pt x="3470527" y="595556"/>
                  <a:pt x="3465469" y="604584"/>
                  <a:pt x="3468663" y="611434"/>
                </a:cubicBezTo>
                <a:cubicBezTo>
                  <a:pt x="3474345" y="609550"/>
                  <a:pt x="3484760" y="607493"/>
                  <a:pt x="3475532" y="596954"/>
                </a:cubicBezTo>
                <a:close/>
                <a:moveTo>
                  <a:pt x="2164400" y="576474"/>
                </a:moveTo>
                <a:cubicBezTo>
                  <a:pt x="2165167" y="584368"/>
                  <a:pt x="2152842" y="577958"/>
                  <a:pt x="2160096" y="592916"/>
                </a:cubicBezTo>
                <a:cubicBezTo>
                  <a:pt x="2161392" y="581845"/>
                  <a:pt x="2167709" y="596153"/>
                  <a:pt x="2173811" y="597328"/>
                </a:cubicBezTo>
                <a:cubicBezTo>
                  <a:pt x="2169313" y="586943"/>
                  <a:pt x="2170657" y="583382"/>
                  <a:pt x="2164400" y="576474"/>
                </a:cubicBezTo>
                <a:close/>
                <a:moveTo>
                  <a:pt x="2204263" y="560781"/>
                </a:moveTo>
                <a:cubicBezTo>
                  <a:pt x="2199319" y="564556"/>
                  <a:pt x="2191163" y="554443"/>
                  <a:pt x="2194755" y="569435"/>
                </a:cubicBezTo>
                <a:cubicBezTo>
                  <a:pt x="2201031" y="576041"/>
                  <a:pt x="2204133" y="567263"/>
                  <a:pt x="2204263" y="560781"/>
                </a:cubicBezTo>
                <a:close/>
                <a:moveTo>
                  <a:pt x="3868554" y="531706"/>
                </a:moveTo>
                <a:lnTo>
                  <a:pt x="3858547" y="544036"/>
                </a:lnTo>
                <a:lnTo>
                  <a:pt x="3862983" y="544935"/>
                </a:lnTo>
                <a:cubicBezTo>
                  <a:pt x="3866632" y="543723"/>
                  <a:pt x="3869438" y="541483"/>
                  <a:pt x="3870391" y="538187"/>
                </a:cubicBezTo>
                <a:close/>
                <a:moveTo>
                  <a:pt x="3547836" y="526681"/>
                </a:moveTo>
                <a:cubicBezTo>
                  <a:pt x="3548997" y="529062"/>
                  <a:pt x="3548611" y="530994"/>
                  <a:pt x="3546188" y="532367"/>
                </a:cubicBezTo>
                <a:cubicBezTo>
                  <a:pt x="3548860" y="535824"/>
                  <a:pt x="3551552" y="539282"/>
                  <a:pt x="3554212" y="542698"/>
                </a:cubicBezTo>
                <a:cubicBezTo>
                  <a:pt x="3560145" y="540674"/>
                  <a:pt x="3553327" y="525081"/>
                  <a:pt x="3547836" y="526681"/>
                </a:cubicBezTo>
                <a:close/>
                <a:moveTo>
                  <a:pt x="2233844" y="500021"/>
                </a:moveTo>
                <a:cubicBezTo>
                  <a:pt x="2236273" y="504817"/>
                  <a:pt x="2238018" y="502498"/>
                  <a:pt x="2239992" y="502506"/>
                </a:cubicBezTo>
                <a:cubicBezTo>
                  <a:pt x="2245881" y="520867"/>
                  <a:pt x="2225499" y="509704"/>
                  <a:pt x="2226676" y="517577"/>
                </a:cubicBezTo>
                <a:cubicBezTo>
                  <a:pt x="2215330" y="505049"/>
                  <a:pt x="2235307" y="508791"/>
                  <a:pt x="2233844" y="500021"/>
                </a:cubicBezTo>
                <a:close/>
                <a:moveTo>
                  <a:pt x="3419930" y="474688"/>
                </a:moveTo>
                <a:cubicBezTo>
                  <a:pt x="3417030" y="473183"/>
                  <a:pt x="3414161" y="472416"/>
                  <a:pt x="3411475" y="475617"/>
                </a:cubicBezTo>
                <a:cubicBezTo>
                  <a:pt x="3415794" y="489211"/>
                  <a:pt x="3405098" y="479647"/>
                  <a:pt x="3398574" y="482314"/>
                </a:cubicBezTo>
                <a:cubicBezTo>
                  <a:pt x="3411095" y="491390"/>
                  <a:pt x="3406558" y="491625"/>
                  <a:pt x="3397320" y="496271"/>
                </a:cubicBezTo>
                <a:cubicBezTo>
                  <a:pt x="3409667" y="510752"/>
                  <a:pt x="3407902" y="473568"/>
                  <a:pt x="3420064" y="498319"/>
                </a:cubicBezTo>
                <a:cubicBezTo>
                  <a:pt x="3425951" y="492438"/>
                  <a:pt x="3425684" y="484877"/>
                  <a:pt x="3428573" y="478177"/>
                </a:cubicBezTo>
                <a:cubicBezTo>
                  <a:pt x="3425762" y="478433"/>
                  <a:pt x="3422830" y="476192"/>
                  <a:pt x="3419930" y="474688"/>
                </a:cubicBezTo>
                <a:close/>
                <a:moveTo>
                  <a:pt x="3641415" y="472622"/>
                </a:moveTo>
                <a:cubicBezTo>
                  <a:pt x="3638615" y="474304"/>
                  <a:pt x="3637244" y="478334"/>
                  <a:pt x="3640148" y="482252"/>
                </a:cubicBezTo>
                <a:cubicBezTo>
                  <a:pt x="3643655" y="475753"/>
                  <a:pt x="3647695" y="481863"/>
                  <a:pt x="3651257" y="477087"/>
                </a:cubicBezTo>
                <a:cubicBezTo>
                  <a:pt x="3648445" y="471609"/>
                  <a:pt x="3644216" y="470941"/>
                  <a:pt x="3641415" y="472622"/>
                </a:cubicBezTo>
                <a:close/>
                <a:moveTo>
                  <a:pt x="3776796" y="468839"/>
                </a:moveTo>
                <a:lnTo>
                  <a:pt x="3770047" y="474442"/>
                </a:lnTo>
                <a:lnTo>
                  <a:pt x="3770709" y="474723"/>
                </a:lnTo>
                <a:close/>
                <a:moveTo>
                  <a:pt x="3456406" y="467355"/>
                </a:moveTo>
                <a:cubicBezTo>
                  <a:pt x="3450421" y="470612"/>
                  <a:pt x="3468420" y="473094"/>
                  <a:pt x="3462584" y="479204"/>
                </a:cubicBezTo>
                <a:cubicBezTo>
                  <a:pt x="3455453" y="476929"/>
                  <a:pt x="3448668" y="477606"/>
                  <a:pt x="3442651" y="480133"/>
                </a:cubicBezTo>
                <a:lnTo>
                  <a:pt x="3430382" y="489761"/>
                </a:lnTo>
                <a:lnTo>
                  <a:pt x="3430366" y="489742"/>
                </a:lnTo>
                <a:cubicBezTo>
                  <a:pt x="3429500" y="489588"/>
                  <a:pt x="3428477" y="490236"/>
                  <a:pt x="3427320" y="492164"/>
                </a:cubicBezTo>
                <a:lnTo>
                  <a:pt x="3430382" y="489761"/>
                </a:lnTo>
                <a:lnTo>
                  <a:pt x="3432472" y="492133"/>
                </a:lnTo>
                <a:cubicBezTo>
                  <a:pt x="3433534" y="494695"/>
                  <a:pt x="3433883" y="498553"/>
                  <a:pt x="3433347" y="499882"/>
                </a:cubicBezTo>
                <a:cubicBezTo>
                  <a:pt x="3427792" y="502042"/>
                  <a:pt x="3422161" y="503257"/>
                  <a:pt x="3416814" y="509694"/>
                </a:cubicBezTo>
                <a:cubicBezTo>
                  <a:pt x="3419499" y="513141"/>
                  <a:pt x="3422182" y="516590"/>
                  <a:pt x="3424830" y="520013"/>
                </a:cubicBezTo>
                <a:cubicBezTo>
                  <a:pt x="3428524" y="517854"/>
                  <a:pt x="3431910" y="509660"/>
                  <a:pt x="3436104" y="518970"/>
                </a:cubicBezTo>
                <a:cubicBezTo>
                  <a:pt x="3431877" y="522698"/>
                  <a:pt x="3427295" y="519077"/>
                  <a:pt x="3423190" y="525711"/>
                </a:cubicBezTo>
                <a:cubicBezTo>
                  <a:pt x="3434752" y="536302"/>
                  <a:pt x="3415135" y="538488"/>
                  <a:pt x="3422342" y="547927"/>
                </a:cubicBezTo>
                <a:cubicBezTo>
                  <a:pt x="3429438" y="552422"/>
                  <a:pt x="3425100" y="536780"/>
                  <a:pt x="3433441" y="542751"/>
                </a:cubicBezTo>
                <a:cubicBezTo>
                  <a:pt x="3443648" y="550280"/>
                  <a:pt x="3432298" y="551924"/>
                  <a:pt x="3439788" y="558755"/>
                </a:cubicBezTo>
                <a:cubicBezTo>
                  <a:pt x="3442828" y="555223"/>
                  <a:pt x="3446080" y="558209"/>
                  <a:pt x="3449096" y="555143"/>
                </a:cubicBezTo>
                <a:cubicBezTo>
                  <a:pt x="3446354" y="550090"/>
                  <a:pt x="3441284" y="550832"/>
                  <a:pt x="3443083" y="547383"/>
                </a:cubicBezTo>
                <a:cubicBezTo>
                  <a:pt x="3447474" y="547281"/>
                  <a:pt x="3452037" y="550533"/>
                  <a:pt x="3456743" y="557193"/>
                </a:cubicBezTo>
                <a:cubicBezTo>
                  <a:pt x="3452869" y="559560"/>
                  <a:pt x="3454981" y="563491"/>
                  <a:pt x="3451453" y="565950"/>
                </a:cubicBezTo>
                <a:cubicBezTo>
                  <a:pt x="3443351" y="566976"/>
                  <a:pt x="3434870" y="560339"/>
                  <a:pt x="3426738" y="561352"/>
                </a:cubicBezTo>
                <a:cubicBezTo>
                  <a:pt x="3434704" y="572256"/>
                  <a:pt x="3438613" y="559275"/>
                  <a:pt x="3442392" y="573712"/>
                </a:cubicBezTo>
                <a:cubicBezTo>
                  <a:pt x="3449861" y="569635"/>
                  <a:pt x="3456393" y="574375"/>
                  <a:pt x="3458903" y="563865"/>
                </a:cubicBezTo>
                <a:cubicBezTo>
                  <a:pt x="3462931" y="569054"/>
                  <a:pt x="3466951" y="574231"/>
                  <a:pt x="3470955" y="579385"/>
                </a:cubicBezTo>
                <a:cubicBezTo>
                  <a:pt x="3477574" y="579932"/>
                  <a:pt x="3481197" y="575247"/>
                  <a:pt x="3486393" y="569537"/>
                </a:cubicBezTo>
                <a:lnTo>
                  <a:pt x="3510044" y="554333"/>
                </a:lnTo>
                <a:lnTo>
                  <a:pt x="3511699" y="561823"/>
                </a:lnTo>
                <a:cubicBezTo>
                  <a:pt x="3510705" y="558843"/>
                  <a:pt x="3509671" y="555807"/>
                  <a:pt x="3511277" y="553541"/>
                </a:cubicBezTo>
                <a:lnTo>
                  <a:pt x="3510044" y="554333"/>
                </a:lnTo>
                <a:lnTo>
                  <a:pt x="3506903" y="540118"/>
                </a:lnTo>
                <a:cubicBezTo>
                  <a:pt x="3498208" y="535474"/>
                  <a:pt x="3497973" y="548469"/>
                  <a:pt x="3495434" y="537025"/>
                </a:cubicBezTo>
                <a:cubicBezTo>
                  <a:pt x="3483892" y="542161"/>
                  <a:pt x="3490179" y="562711"/>
                  <a:pt x="3477649" y="560772"/>
                </a:cubicBezTo>
                <a:cubicBezTo>
                  <a:pt x="3478422" y="543014"/>
                  <a:pt x="3488766" y="538713"/>
                  <a:pt x="3487229" y="522581"/>
                </a:cubicBezTo>
                <a:cubicBezTo>
                  <a:pt x="3493934" y="518839"/>
                  <a:pt x="3499518" y="530671"/>
                  <a:pt x="3497239" y="535484"/>
                </a:cubicBezTo>
                <a:cubicBezTo>
                  <a:pt x="3503691" y="529075"/>
                  <a:pt x="3515670" y="524167"/>
                  <a:pt x="3507617" y="513856"/>
                </a:cubicBezTo>
                <a:cubicBezTo>
                  <a:pt x="3502118" y="518769"/>
                  <a:pt x="3504050" y="524338"/>
                  <a:pt x="3496689" y="523102"/>
                </a:cubicBezTo>
                <a:cubicBezTo>
                  <a:pt x="3487263" y="515078"/>
                  <a:pt x="3495490" y="511903"/>
                  <a:pt x="3488288" y="504490"/>
                </a:cubicBezTo>
                <a:cubicBezTo>
                  <a:pt x="3482606" y="518839"/>
                  <a:pt x="3469857" y="531564"/>
                  <a:pt x="3459051" y="525167"/>
                </a:cubicBezTo>
                <a:cubicBezTo>
                  <a:pt x="3465652" y="515181"/>
                  <a:pt x="3481565" y="514363"/>
                  <a:pt x="3474840" y="498870"/>
                </a:cubicBezTo>
                <a:cubicBezTo>
                  <a:pt x="3467496" y="498621"/>
                  <a:pt x="3465303" y="505700"/>
                  <a:pt x="3461353" y="493161"/>
                </a:cubicBezTo>
                <a:cubicBezTo>
                  <a:pt x="3453943" y="496548"/>
                  <a:pt x="3446635" y="501791"/>
                  <a:pt x="3438781" y="495247"/>
                </a:cubicBezTo>
                <a:cubicBezTo>
                  <a:pt x="3452368" y="489534"/>
                  <a:pt x="3466397" y="493469"/>
                  <a:pt x="3479918" y="485955"/>
                </a:cubicBezTo>
                <a:cubicBezTo>
                  <a:pt x="3475547" y="478564"/>
                  <a:pt x="3462580" y="468353"/>
                  <a:pt x="3456406" y="467355"/>
                </a:cubicBezTo>
                <a:close/>
                <a:moveTo>
                  <a:pt x="3629500" y="460940"/>
                </a:moveTo>
                <a:cubicBezTo>
                  <a:pt x="3626064" y="460011"/>
                  <a:pt x="3622905" y="463264"/>
                  <a:pt x="3630334" y="473487"/>
                </a:cubicBezTo>
                <a:cubicBezTo>
                  <a:pt x="3636651" y="466980"/>
                  <a:pt x="3632937" y="461869"/>
                  <a:pt x="3629500" y="460940"/>
                </a:cubicBezTo>
                <a:close/>
                <a:moveTo>
                  <a:pt x="3474932" y="460093"/>
                </a:moveTo>
                <a:cubicBezTo>
                  <a:pt x="3472495" y="462158"/>
                  <a:pt x="3470102" y="464226"/>
                  <a:pt x="3467671" y="466269"/>
                </a:cubicBezTo>
                <a:cubicBezTo>
                  <a:pt x="3473116" y="475106"/>
                  <a:pt x="3478208" y="476477"/>
                  <a:pt x="3482949" y="470413"/>
                </a:cubicBezTo>
                <a:cubicBezTo>
                  <a:pt x="3480280" y="466988"/>
                  <a:pt x="3477626" y="463552"/>
                  <a:pt x="3474932" y="460093"/>
                </a:cubicBezTo>
                <a:close/>
                <a:moveTo>
                  <a:pt x="3646657" y="459501"/>
                </a:moveTo>
                <a:lnTo>
                  <a:pt x="3646687" y="459528"/>
                </a:lnTo>
                <a:lnTo>
                  <a:pt x="3646646" y="459613"/>
                </a:lnTo>
                <a:lnTo>
                  <a:pt x="3646621" y="459590"/>
                </a:lnTo>
                <a:close/>
                <a:moveTo>
                  <a:pt x="3124427" y="452984"/>
                </a:moveTo>
                <a:cubicBezTo>
                  <a:pt x="3122225" y="454580"/>
                  <a:pt x="3123527" y="457386"/>
                  <a:pt x="3125078" y="460093"/>
                </a:cubicBezTo>
                <a:lnTo>
                  <a:pt x="3127052" y="466088"/>
                </a:lnTo>
                <a:lnTo>
                  <a:pt x="3136488" y="467718"/>
                </a:lnTo>
                <a:cubicBezTo>
                  <a:pt x="3140007" y="468972"/>
                  <a:pt x="3143529" y="470224"/>
                  <a:pt x="3146955" y="469515"/>
                </a:cubicBezTo>
                <a:lnTo>
                  <a:pt x="3144529" y="466393"/>
                </a:lnTo>
                <a:lnTo>
                  <a:pt x="3137641" y="467413"/>
                </a:lnTo>
                <a:cubicBezTo>
                  <a:pt x="3132902" y="459086"/>
                  <a:pt x="3128509" y="454299"/>
                  <a:pt x="3124427" y="452984"/>
                </a:cubicBezTo>
                <a:close/>
                <a:moveTo>
                  <a:pt x="3726535" y="435126"/>
                </a:moveTo>
                <a:cubicBezTo>
                  <a:pt x="3723725" y="436459"/>
                  <a:pt x="3722332" y="439890"/>
                  <a:pt x="3725234" y="443993"/>
                </a:cubicBezTo>
                <a:cubicBezTo>
                  <a:pt x="3729016" y="444382"/>
                  <a:pt x="3732748" y="443243"/>
                  <a:pt x="3736335" y="438848"/>
                </a:cubicBezTo>
                <a:cubicBezTo>
                  <a:pt x="3733572" y="434557"/>
                  <a:pt x="3729345" y="433792"/>
                  <a:pt x="3726535" y="435126"/>
                </a:cubicBezTo>
                <a:close/>
                <a:moveTo>
                  <a:pt x="3798342" y="433113"/>
                </a:moveTo>
                <a:cubicBezTo>
                  <a:pt x="3792610" y="433467"/>
                  <a:pt x="3777087" y="432951"/>
                  <a:pt x="3777977" y="441904"/>
                </a:cubicBezTo>
                <a:cubicBezTo>
                  <a:pt x="3782658" y="438427"/>
                  <a:pt x="3785011" y="450100"/>
                  <a:pt x="3782208" y="451238"/>
                </a:cubicBezTo>
                <a:cubicBezTo>
                  <a:pt x="3768799" y="446607"/>
                  <a:pt x="3746988" y="463951"/>
                  <a:pt x="3762565" y="476482"/>
                </a:cubicBezTo>
                <a:cubicBezTo>
                  <a:pt x="3762999" y="468509"/>
                  <a:pt x="3766788" y="463728"/>
                  <a:pt x="3772006" y="460943"/>
                </a:cubicBezTo>
                <a:lnTo>
                  <a:pt x="3788297" y="457721"/>
                </a:lnTo>
                <a:lnTo>
                  <a:pt x="3793687" y="452511"/>
                </a:lnTo>
                <a:lnTo>
                  <a:pt x="3794995" y="451039"/>
                </a:lnTo>
                <a:lnTo>
                  <a:pt x="3793986" y="450150"/>
                </a:lnTo>
                <a:cubicBezTo>
                  <a:pt x="3791554" y="449263"/>
                  <a:pt x="3788035" y="449156"/>
                  <a:pt x="3783810" y="445519"/>
                </a:cubicBezTo>
                <a:cubicBezTo>
                  <a:pt x="3787742" y="445470"/>
                  <a:pt x="3806998" y="445314"/>
                  <a:pt x="3798342" y="433113"/>
                </a:cubicBezTo>
                <a:close/>
                <a:moveTo>
                  <a:pt x="3445211" y="429663"/>
                </a:moveTo>
                <a:cubicBezTo>
                  <a:pt x="3443562" y="433855"/>
                  <a:pt x="3431103" y="440844"/>
                  <a:pt x="3427256" y="449308"/>
                </a:cubicBezTo>
                <a:cubicBezTo>
                  <a:pt x="3420077" y="449110"/>
                  <a:pt x="3424477" y="438082"/>
                  <a:pt x="3417614" y="444644"/>
                </a:cubicBezTo>
                <a:cubicBezTo>
                  <a:pt x="3425010" y="458704"/>
                  <a:pt x="3409323" y="454378"/>
                  <a:pt x="3409097" y="464808"/>
                </a:cubicBezTo>
                <a:cubicBezTo>
                  <a:pt x="3424701" y="478400"/>
                  <a:pt x="3435288" y="445356"/>
                  <a:pt x="3445995" y="446205"/>
                </a:cubicBezTo>
                <a:cubicBezTo>
                  <a:pt x="3444308" y="457303"/>
                  <a:pt x="3440203" y="467760"/>
                  <a:pt x="3434205" y="477708"/>
                </a:cubicBezTo>
                <a:cubicBezTo>
                  <a:pt x="3449784" y="475228"/>
                  <a:pt x="3456707" y="463156"/>
                  <a:pt x="3459280" y="447766"/>
                </a:cubicBezTo>
                <a:cubicBezTo>
                  <a:pt x="3462823" y="453441"/>
                  <a:pt x="3458293" y="456981"/>
                  <a:pt x="3461831" y="462710"/>
                </a:cubicBezTo>
                <a:cubicBezTo>
                  <a:pt x="3469395" y="450871"/>
                  <a:pt x="3466727" y="457303"/>
                  <a:pt x="3474746" y="456001"/>
                </a:cubicBezTo>
                <a:cubicBezTo>
                  <a:pt x="3469882" y="451446"/>
                  <a:pt x="3473137" y="445489"/>
                  <a:pt x="3468165" y="435838"/>
                </a:cubicBezTo>
                <a:cubicBezTo>
                  <a:pt x="3459748" y="444646"/>
                  <a:pt x="3451218" y="450309"/>
                  <a:pt x="3441969" y="441015"/>
                </a:cubicBezTo>
                <a:cubicBezTo>
                  <a:pt x="3444747" y="437700"/>
                  <a:pt x="3453076" y="435851"/>
                  <a:pt x="3445211" y="429663"/>
                </a:cubicBezTo>
                <a:close/>
                <a:moveTo>
                  <a:pt x="3109331" y="419680"/>
                </a:moveTo>
                <a:lnTo>
                  <a:pt x="3111118" y="423639"/>
                </a:lnTo>
                <a:lnTo>
                  <a:pt x="3114318" y="423101"/>
                </a:lnTo>
                <a:lnTo>
                  <a:pt x="3114686" y="422492"/>
                </a:lnTo>
                <a:lnTo>
                  <a:pt x="3113173" y="420147"/>
                </a:lnTo>
                <a:cubicBezTo>
                  <a:pt x="3111737" y="418752"/>
                  <a:pt x="3110331" y="418320"/>
                  <a:pt x="3109331" y="419680"/>
                </a:cubicBezTo>
                <a:close/>
                <a:moveTo>
                  <a:pt x="3821988" y="412992"/>
                </a:moveTo>
                <a:cubicBezTo>
                  <a:pt x="3814948" y="420359"/>
                  <a:pt x="3806321" y="415035"/>
                  <a:pt x="3809435" y="427957"/>
                </a:cubicBezTo>
                <a:lnTo>
                  <a:pt x="3817490" y="425717"/>
                </a:lnTo>
                <a:lnTo>
                  <a:pt x="3820215" y="422649"/>
                </a:lnTo>
                <a:close/>
                <a:moveTo>
                  <a:pt x="3380809" y="362344"/>
                </a:moveTo>
                <a:cubicBezTo>
                  <a:pt x="3378583" y="361861"/>
                  <a:pt x="3376391" y="362050"/>
                  <a:pt x="3374370" y="365661"/>
                </a:cubicBezTo>
                <a:cubicBezTo>
                  <a:pt x="3378152" y="375159"/>
                  <a:pt x="3390615" y="370197"/>
                  <a:pt x="3387457" y="363056"/>
                </a:cubicBezTo>
                <a:cubicBezTo>
                  <a:pt x="3385296" y="363980"/>
                  <a:pt x="3383035" y="362826"/>
                  <a:pt x="3380809" y="362344"/>
                </a:cubicBezTo>
                <a:close/>
                <a:moveTo>
                  <a:pt x="3440878" y="362131"/>
                </a:moveTo>
                <a:cubicBezTo>
                  <a:pt x="3437549" y="362542"/>
                  <a:pt x="3435702" y="365408"/>
                  <a:pt x="3438771" y="370790"/>
                </a:cubicBezTo>
                <a:cubicBezTo>
                  <a:pt x="3443069" y="368908"/>
                  <a:pt x="3447649" y="372464"/>
                  <a:pt x="3451873" y="368207"/>
                </a:cubicBezTo>
                <a:cubicBezTo>
                  <a:pt x="3449016" y="363766"/>
                  <a:pt x="3444206" y="361720"/>
                  <a:pt x="3440878" y="362131"/>
                </a:cubicBezTo>
                <a:close/>
                <a:moveTo>
                  <a:pt x="3458192" y="341346"/>
                </a:moveTo>
                <a:cubicBezTo>
                  <a:pt x="3454369" y="340986"/>
                  <a:pt x="3450649" y="342084"/>
                  <a:pt x="3447107" y="346512"/>
                </a:cubicBezTo>
                <a:cubicBezTo>
                  <a:pt x="3451155" y="352817"/>
                  <a:pt x="3455079" y="355866"/>
                  <a:pt x="3458745" y="353728"/>
                </a:cubicBezTo>
                <a:cubicBezTo>
                  <a:pt x="3455168" y="348691"/>
                  <a:pt x="3463370" y="346846"/>
                  <a:pt x="3458192" y="341346"/>
                </a:cubicBezTo>
                <a:close/>
                <a:moveTo>
                  <a:pt x="3340360" y="283053"/>
                </a:moveTo>
                <a:cubicBezTo>
                  <a:pt x="3336062" y="284869"/>
                  <a:pt x="3331489" y="281357"/>
                  <a:pt x="3327266" y="285614"/>
                </a:cubicBezTo>
                <a:cubicBezTo>
                  <a:pt x="3329325" y="288882"/>
                  <a:pt x="3333287" y="292670"/>
                  <a:pt x="3331474" y="294915"/>
                </a:cubicBezTo>
                <a:cubicBezTo>
                  <a:pt x="3325921" y="287166"/>
                  <a:pt x="3318019" y="293390"/>
                  <a:pt x="3318400" y="297510"/>
                </a:cubicBezTo>
                <a:cubicBezTo>
                  <a:pt x="3321931" y="301832"/>
                  <a:pt x="3334853" y="306821"/>
                  <a:pt x="3331684" y="299040"/>
                </a:cubicBezTo>
                <a:cubicBezTo>
                  <a:pt x="3323074" y="300020"/>
                  <a:pt x="3347676" y="292864"/>
                  <a:pt x="3340360" y="283053"/>
                </a:cubicBezTo>
                <a:close/>
                <a:moveTo>
                  <a:pt x="2630552" y="279685"/>
                </a:moveTo>
                <a:cubicBezTo>
                  <a:pt x="2632785" y="278955"/>
                  <a:pt x="2639919" y="279751"/>
                  <a:pt x="2643304" y="289379"/>
                </a:cubicBezTo>
                <a:cubicBezTo>
                  <a:pt x="2634533" y="286107"/>
                  <a:pt x="2635939" y="293792"/>
                  <a:pt x="2627649" y="295548"/>
                </a:cubicBezTo>
                <a:cubicBezTo>
                  <a:pt x="2624774" y="288589"/>
                  <a:pt x="2627854" y="280608"/>
                  <a:pt x="2630552" y="279685"/>
                </a:cubicBezTo>
                <a:close/>
                <a:moveTo>
                  <a:pt x="3307787" y="272214"/>
                </a:moveTo>
                <a:cubicBezTo>
                  <a:pt x="3301527" y="276626"/>
                  <a:pt x="3310515" y="285172"/>
                  <a:pt x="3310513" y="291290"/>
                </a:cubicBezTo>
                <a:cubicBezTo>
                  <a:pt x="3315596" y="292867"/>
                  <a:pt x="3322540" y="287693"/>
                  <a:pt x="3317632" y="280993"/>
                </a:cubicBezTo>
                <a:cubicBezTo>
                  <a:pt x="3314505" y="281543"/>
                  <a:pt x="3311369" y="281734"/>
                  <a:pt x="3308172" y="280472"/>
                </a:cubicBezTo>
                <a:cubicBezTo>
                  <a:pt x="3310173" y="278280"/>
                  <a:pt x="3311869" y="276018"/>
                  <a:pt x="3307787" y="272214"/>
                </a:cubicBezTo>
                <a:close/>
                <a:moveTo>
                  <a:pt x="3278398" y="258375"/>
                </a:moveTo>
                <a:cubicBezTo>
                  <a:pt x="3274904" y="259873"/>
                  <a:pt x="3272284" y="263574"/>
                  <a:pt x="3273557" y="267017"/>
                </a:cubicBezTo>
                <a:cubicBezTo>
                  <a:pt x="3278600" y="266576"/>
                  <a:pt x="3283789" y="270291"/>
                  <a:pt x="3288482" y="262947"/>
                </a:cubicBezTo>
                <a:cubicBezTo>
                  <a:pt x="3286259" y="257581"/>
                  <a:pt x="3281891" y="256877"/>
                  <a:pt x="3278398" y="258375"/>
                </a:cubicBezTo>
                <a:close/>
                <a:moveTo>
                  <a:pt x="3318132" y="256723"/>
                </a:moveTo>
                <a:cubicBezTo>
                  <a:pt x="3312466" y="255725"/>
                  <a:pt x="3307653" y="257646"/>
                  <a:pt x="3311234" y="264974"/>
                </a:cubicBezTo>
                <a:cubicBezTo>
                  <a:pt x="3317550" y="265707"/>
                  <a:pt x="3324069" y="270306"/>
                  <a:pt x="3330153" y="265983"/>
                </a:cubicBezTo>
                <a:cubicBezTo>
                  <a:pt x="3330319" y="261637"/>
                  <a:pt x="3323799" y="257721"/>
                  <a:pt x="3318132" y="256723"/>
                </a:cubicBezTo>
                <a:close/>
                <a:moveTo>
                  <a:pt x="2835549" y="185799"/>
                </a:moveTo>
                <a:cubicBezTo>
                  <a:pt x="2832758" y="187490"/>
                  <a:pt x="2831394" y="191524"/>
                  <a:pt x="2834298" y="195409"/>
                </a:cubicBezTo>
                <a:lnTo>
                  <a:pt x="2835847" y="195174"/>
                </a:lnTo>
                <a:lnTo>
                  <a:pt x="2836442" y="193525"/>
                </a:lnTo>
                <a:lnTo>
                  <a:pt x="2844670" y="193817"/>
                </a:lnTo>
                <a:lnTo>
                  <a:pt x="2845361" y="190243"/>
                </a:lnTo>
                <a:cubicBezTo>
                  <a:pt x="2842558" y="184759"/>
                  <a:pt x="2838340" y="184108"/>
                  <a:pt x="2835549" y="185799"/>
                </a:cubicBezTo>
                <a:close/>
                <a:moveTo>
                  <a:pt x="2954155" y="170880"/>
                </a:moveTo>
                <a:lnTo>
                  <a:pt x="2955615" y="175466"/>
                </a:lnTo>
                <a:lnTo>
                  <a:pt x="2964229" y="187582"/>
                </a:lnTo>
                <a:lnTo>
                  <a:pt x="2964484" y="186709"/>
                </a:lnTo>
                <a:close/>
                <a:moveTo>
                  <a:pt x="2859343" y="165454"/>
                </a:moveTo>
                <a:lnTo>
                  <a:pt x="2857287" y="171235"/>
                </a:lnTo>
                <a:lnTo>
                  <a:pt x="2857843" y="170379"/>
                </a:lnTo>
                <a:cubicBezTo>
                  <a:pt x="2859147" y="169692"/>
                  <a:pt x="2861286" y="170307"/>
                  <a:pt x="2863331" y="170885"/>
                </a:cubicBezTo>
                <a:lnTo>
                  <a:pt x="2865243" y="170996"/>
                </a:lnTo>
                <a:lnTo>
                  <a:pt x="2864991" y="170427"/>
                </a:lnTo>
                <a:cubicBezTo>
                  <a:pt x="2863770" y="169708"/>
                  <a:pt x="2862003" y="169053"/>
                  <a:pt x="2859343" y="165454"/>
                </a:cubicBezTo>
                <a:close/>
                <a:moveTo>
                  <a:pt x="2994880" y="157187"/>
                </a:moveTo>
                <a:cubicBezTo>
                  <a:pt x="2991927" y="156586"/>
                  <a:pt x="2976818" y="159090"/>
                  <a:pt x="2985594" y="160801"/>
                </a:cubicBezTo>
                <a:cubicBezTo>
                  <a:pt x="2988867" y="159002"/>
                  <a:pt x="2989146" y="164809"/>
                  <a:pt x="2987778" y="167541"/>
                </a:cubicBezTo>
                <a:cubicBezTo>
                  <a:pt x="2982022" y="167255"/>
                  <a:pt x="2979283" y="168677"/>
                  <a:pt x="2977557" y="171522"/>
                </a:cubicBezTo>
                <a:lnTo>
                  <a:pt x="2973471" y="183855"/>
                </a:lnTo>
                <a:lnTo>
                  <a:pt x="2976981" y="182653"/>
                </a:lnTo>
                <a:cubicBezTo>
                  <a:pt x="2980016" y="182031"/>
                  <a:pt x="2983347" y="181172"/>
                  <a:pt x="2985693" y="178861"/>
                </a:cubicBezTo>
                <a:cubicBezTo>
                  <a:pt x="2989884" y="174677"/>
                  <a:pt x="2987555" y="162919"/>
                  <a:pt x="2996610" y="169624"/>
                </a:cubicBezTo>
                <a:lnTo>
                  <a:pt x="2998516" y="164619"/>
                </a:lnTo>
                <a:close/>
                <a:moveTo>
                  <a:pt x="2972811" y="128754"/>
                </a:moveTo>
                <a:cubicBezTo>
                  <a:pt x="2968562" y="132480"/>
                  <a:pt x="2963988" y="128871"/>
                  <a:pt x="2959882" y="135505"/>
                </a:cubicBezTo>
                <a:cubicBezTo>
                  <a:pt x="2962676" y="140505"/>
                  <a:pt x="2966819" y="156119"/>
                  <a:pt x="2972120" y="155083"/>
                </a:cubicBezTo>
                <a:cubicBezTo>
                  <a:pt x="2967517" y="145027"/>
                  <a:pt x="2974171" y="137945"/>
                  <a:pt x="2972811" y="128754"/>
                </a:cubicBezTo>
                <a:close/>
                <a:moveTo>
                  <a:pt x="2941628" y="108102"/>
                </a:moveTo>
                <a:cubicBezTo>
                  <a:pt x="2938185" y="114259"/>
                  <a:pt x="2934045" y="106109"/>
                  <a:pt x="2930385" y="109157"/>
                </a:cubicBezTo>
                <a:cubicBezTo>
                  <a:pt x="2940578" y="116664"/>
                  <a:pt x="2929233" y="118353"/>
                  <a:pt x="2936768" y="125153"/>
                </a:cubicBezTo>
                <a:cubicBezTo>
                  <a:pt x="2940263" y="119974"/>
                  <a:pt x="2940462" y="113920"/>
                  <a:pt x="2941628" y="108102"/>
                </a:cubicBezTo>
                <a:close/>
                <a:moveTo>
                  <a:pt x="2964222" y="106019"/>
                </a:moveTo>
                <a:cubicBezTo>
                  <a:pt x="2962410" y="107615"/>
                  <a:pt x="2960586" y="109133"/>
                  <a:pt x="2958774" y="110697"/>
                </a:cubicBezTo>
                <a:cubicBezTo>
                  <a:pt x="2963974" y="116979"/>
                  <a:pt x="2968369" y="115761"/>
                  <a:pt x="2968791" y="123577"/>
                </a:cubicBezTo>
                <a:cubicBezTo>
                  <a:pt x="2971156" y="120816"/>
                  <a:pt x="2976201" y="118795"/>
                  <a:pt x="2974066" y="114799"/>
                </a:cubicBezTo>
                <a:cubicBezTo>
                  <a:pt x="2967273" y="121928"/>
                  <a:pt x="2968919" y="110242"/>
                  <a:pt x="2964222" y="106019"/>
                </a:cubicBezTo>
                <a:close/>
                <a:moveTo>
                  <a:pt x="2914896" y="100921"/>
                </a:moveTo>
                <a:cubicBezTo>
                  <a:pt x="2915556" y="107027"/>
                  <a:pt x="2909924" y="124182"/>
                  <a:pt x="2904580" y="122606"/>
                </a:cubicBezTo>
                <a:lnTo>
                  <a:pt x="2908249" y="127229"/>
                </a:lnTo>
                <a:lnTo>
                  <a:pt x="2912016" y="119565"/>
                </a:lnTo>
                <a:lnTo>
                  <a:pt x="2917527" y="117318"/>
                </a:lnTo>
                <a:close/>
                <a:moveTo>
                  <a:pt x="2918492" y="97783"/>
                </a:moveTo>
                <a:cubicBezTo>
                  <a:pt x="2920444" y="99464"/>
                  <a:pt x="2922494" y="102873"/>
                  <a:pt x="2924313" y="101439"/>
                </a:cubicBezTo>
                <a:lnTo>
                  <a:pt x="2919936" y="99813"/>
                </a:lnTo>
                <a:close/>
                <a:moveTo>
                  <a:pt x="1597178" y="645"/>
                </a:moveTo>
                <a:cubicBezTo>
                  <a:pt x="1603248" y="2328"/>
                  <a:pt x="1609849" y="7435"/>
                  <a:pt x="1617374" y="17428"/>
                </a:cubicBezTo>
                <a:cubicBezTo>
                  <a:pt x="1568369" y="64170"/>
                  <a:pt x="1517992" y="105888"/>
                  <a:pt x="1458128" y="138749"/>
                </a:cubicBezTo>
                <a:cubicBezTo>
                  <a:pt x="1520669" y="110821"/>
                  <a:pt x="1566521" y="61165"/>
                  <a:pt x="1623623" y="25015"/>
                </a:cubicBezTo>
                <a:cubicBezTo>
                  <a:pt x="1630224" y="33146"/>
                  <a:pt x="1637182" y="41567"/>
                  <a:pt x="1645585" y="47425"/>
                </a:cubicBezTo>
                <a:cubicBezTo>
                  <a:pt x="1645585" y="47425"/>
                  <a:pt x="1652033" y="40977"/>
                  <a:pt x="1655265" y="37745"/>
                </a:cubicBezTo>
                <a:cubicBezTo>
                  <a:pt x="1684729" y="42627"/>
                  <a:pt x="1706005" y="68650"/>
                  <a:pt x="1718010" y="92268"/>
                </a:cubicBezTo>
                <a:cubicBezTo>
                  <a:pt x="1734120" y="81329"/>
                  <a:pt x="1748444" y="68740"/>
                  <a:pt x="1761316" y="54819"/>
                </a:cubicBezTo>
                <a:cubicBezTo>
                  <a:pt x="1791177" y="97734"/>
                  <a:pt x="1896728" y="133997"/>
                  <a:pt x="1820573" y="186274"/>
                </a:cubicBezTo>
                <a:cubicBezTo>
                  <a:pt x="1828052" y="193198"/>
                  <a:pt x="1843062" y="207073"/>
                  <a:pt x="1850553" y="213997"/>
                </a:cubicBezTo>
                <a:cubicBezTo>
                  <a:pt x="1949198" y="182514"/>
                  <a:pt x="2077103" y="254791"/>
                  <a:pt x="2045937" y="348661"/>
                </a:cubicBezTo>
                <a:cubicBezTo>
                  <a:pt x="2025671" y="402004"/>
                  <a:pt x="1982739" y="446994"/>
                  <a:pt x="1936536" y="492733"/>
                </a:cubicBezTo>
                <a:cubicBezTo>
                  <a:pt x="1957449" y="526592"/>
                  <a:pt x="1923732" y="555336"/>
                  <a:pt x="1895299" y="577360"/>
                </a:cubicBezTo>
                <a:cubicBezTo>
                  <a:pt x="1902524" y="584562"/>
                  <a:pt x="1917006" y="598988"/>
                  <a:pt x="1924236" y="606184"/>
                </a:cubicBezTo>
                <a:cubicBezTo>
                  <a:pt x="1976730" y="580790"/>
                  <a:pt x="2061647" y="563262"/>
                  <a:pt x="2112738" y="594545"/>
                </a:cubicBezTo>
                <a:lnTo>
                  <a:pt x="2126399" y="606670"/>
                </a:lnTo>
                <a:lnTo>
                  <a:pt x="2125540" y="601650"/>
                </a:lnTo>
                <a:cubicBezTo>
                  <a:pt x="2136269" y="607546"/>
                  <a:pt x="2137068" y="598064"/>
                  <a:pt x="2146828" y="607976"/>
                </a:cubicBezTo>
                <a:cubicBezTo>
                  <a:pt x="2147051" y="604690"/>
                  <a:pt x="2143985" y="597817"/>
                  <a:pt x="2147331" y="597939"/>
                </a:cubicBezTo>
                <a:cubicBezTo>
                  <a:pt x="2147426" y="593117"/>
                  <a:pt x="2142849" y="583176"/>
                  <a:pt x="2144078" y="579596"/>
                </a:cubicBezTo>
                <a:cubicBezTo>
                  <a:pt x="2140178" y="575086"/>
                  <a:pt x="2138991" y="571533"/>
                  <a:pt x="2141754" y="570706"/>
                </a:cubicBezTo>
                <a:cubicBezTo>
                  <a:pt x="2147744" y="582997"/>
                  <a:pt x="2149200" y="597627"/>
                  <a:pt x="2156325" y="599296"/>
                </a:cubicBezTo>
                <a:cubicBezTo>
                  <a:pt x="2159541" y="596848"/>
                  <a:pt x="2151142" y="592902"/>
                  <a:pt x="2148809" y="582624"/>
                </a:cubicBezTo>
                <a:cubicBezTo>
                  <a:pt x="2155459" y="582961"/>
                  <a:pt x="2153884" y="570721"/>
                  <a:pt x="2157864" y="569253"/>
                </a:cubicBezTo>
                <a:cubicBezTo>
                  <a:pt x="2163204" y="567257"/>
                  <a:pt x="2173349" y="580021"/>
                  <a:pt x="2179152" y="575580"/>
                </a:cubicBezTo>
                <a:cubicBezTo>
                  <a:pt x="2183310" y="575876"/>
                  <a:pt x="2169816" y="556924"/>
                  <a:pt x="2177783" y="561392"/>
                </a:cubicBezTo>
                <a:cubicBezTo>
                  <a:pt x="2181434" y="557927"/>
                  <a:pt x="2180789" y="566238"/>
                  <a:pt x="2182963" y="569150"/>
                </a:cubicBezTo>
                <a:cubicBezTo>
                  <a:pt x="2185641" y="572753"/>
                  <a:pt x="2188300" y="568999"/>
                  <a:pt x="2192863" y="579963"/>
                </a:cubicBezTo>
                <a:cubicBezTo>
                  <a:pt x="2196361" y="572733"/>
                  <a:pt x="2188197" y="565002"/>
                  <a:pt x="2185862" y="553299"/>
                </a:cubicBezTo>
                <a:cubicBezTo>
                  <a:pt x="2192681" y="557183"/>
                  <a:pt x="2199744" y="554418"/>
                  <a:pt x="2201509" y="547113"/>
                </a:cubicBezTo>
                <a:cubicBezTo>
                  <a:pt x="2208502" y="554554"/>
                  <a:pt x="2207405" y="560640"/>
                  <a:pt x="2209478" y="568502"/>
                </a:cubicBezTo>
                <a:cubicBezTo>
                  <a:pt x="2215882" y="576485"/>
                  <a:pt x="2218065" y="564650"/>
                  <a:pt x="2221838" y="558730"/>
                </a:cubicBezTo>
                <a:cubicBezTo>
                  <a:pt x="2227160" y="573705"/>
                  <a:pt x="2231145" y="576866"/>
                  <a:pt x="2228835" y="585406"/>
                </a:cubicBezTo>
                <a:cubicBezTo>
                  <a:pt x="2231824" y="590899"/>
                  <a:pt x="2233949" y="587442"/>
                  <a:pt x="2236407" y="587320"/>
                </a:cubicBezTo>
                <a:cubicBezTo>
                  <a:pt x="2239314" y="585569"/>
                  <a:pt x="2229040" y="569417"/>
                  <a:pt x="2226560" y="561763"/>
                </a:cubicBezTo>
                <a:cubicBezTo>
                  <a:pt x="2231003" y="560281"/>
                  <a:pt x="2223205" y="545415"/>
                  <a:pt x="2229454" y="545882"/>
                </a:cubicBezTo>
                <a:cubicBezTo>
                  <a:pt x="2230817" y="544556"/>
                  <a:pt x="2227230" y="537829"/>
                  <a:pt x="2225239" y="532821"/>
                </a:cubicBezTo>
                <a:cubicBezTo>
                  <a:pt x="2237123" y="534950"/>
                  <a:pt x="2243017" y="525752"/>
                  <a:pt x="2252731" y="526896"/>
                </a:cubicBezTo>
                <a:cubicBezTo>
                  <a:pt x="2254062" y="526233"/>
                  <a:pt x="2251533" y="521356"/>
                  <a:pt x="2250390" y="517994"/>
                </a:cubicBezTo>
                <a:cubicBezTo>
                  <a:pt x="2257224" y="517564"/>
                  <a:pt x="2259539" y="511254"/>
                  <a:pt x="2264608" y="512367"/>
                </a:cubicBezTo>
                <a:cubicBezTo>
                  <a:pt x="2264958" y="512469"/>
                  <a:pt x="2267835" y="520141"/>
                  <a:pt x="2268373" y="520721"/>
                </a:cubicBezTo>
                <a:cubicBezTo>
                  <a:pt x="2271157" y="523710"/>
                  <a:pt x="2272809" y="515881"/>
                  <a:pt x="2275496" y="517928"/>
                </a:cubicBezTo>
                <a:cubicBezTo>
                  <a:pt x="2276575" y="516281"/>
                  <a:pt x="2272705" y="509232"/>
                  <a:pt x="2274564" y="508443"/>
                </a:cubicBezTo>
                <a:cubicBezTo>
                  <a:pt x="2270238" y="494270"/>
                  <a:pt x="2268533" y="507101"/>
                  <a:pt x="2264210" y="492915"/>
                </a:cubicBezTo>
                <a:cubicBezTo>
                  <a:pt x="2265299" y="478648"/>
                  <a:pt x="2278739" y="515928"/>
                  <a:pt x="2279351" y="496757"/>
                </a:cubicBezTo>
                <a:cubicBezTo>
                  <a:pt x="2282793" y="503331"/>
                  <a:pt x="2281243" y="504450"/>
                  <a:pt x="2283571" y="509827"/>
                </a:cubicBezTo>
                <a:cubicBezTo>
                  <a:pt x="2290451" y="513568"/>
                  <a:pt x="2285894" y="494365"/>
                  <a:pt x="2293520" y="505885"/>
                </a:cubicBezTo>
                <a:cubicBezTo>
                  <a:pt x="2294882" y="504558"/>
                  <a:pt x="2291291" y="497822"/>
                  <a:pt x="2289309" y="492832"/>
                </a:cubicBezTo>
                <a:cubicBezTo>
                  <a:pt x="2300893" y="496366"/>
                  <a:pt x="2303500" y="488476"/>
                  <a:pt x="2308762" y="480228"/>
                </a:cubicBezTo>
                <a:cubicBezTo>
                  <a:pt x="2311145" y="486365"/>
                  <a:pt x="2305178" y="483380"/>
                  <a:pt x="2308267" y="490283"/>
                </a:cubicBezTo>
                <a:cubicBezTo>
                  <a:pt x="2316214" y="503185"/>
                  <a:pt x="2316283" y="467309"/>
                  <a:pt x="2308309" y="475511"/>
                </a:cubicBezTo>
                <a:cubicBezTo>
                  <a:pt x="2304729" y="465963"/>
                  <a:pt x="2314562" y="471073"/>
                  <a:pt x="2316386" y="467419"/>
                </a:cubicBezTo>
                <a:cubicBezTo>
                  <a:pt x="2319706" y="476354"/>
                  <a:pt x="2322350" y="478076"/>
                  <a:pt x="2325329" y="483521"/>
                </a:cubicBezTo>
                <a:cubicBezTo>
                  <a:pt x="2326587" y="482106"/>
                  <a:pt x="2324236" y="479035"/>
                  <a:pt x="2323440" y="479357"/>
                </a:cubicBezTo>
                <a:cubicBezTo>
                  <a:pt x="2320232" y="463372"/>
                  <a:pt x="2343408" y="487557"/>
                  <a:pt x="2335342" y="464860"/>
                </a:cubicBezTo>
                <a:cubicBezTo>
                  <a:pt x="2338913" y="461086"/>
                  <a:pt x="2344332" y="476384"/>
                  <a:pt x="2347640" y="469838"/>
                </a:cubicBezTo>
                <a:cubicBezTo>
                  <a:pt x="2344289" y="460676"/>
                  <a:pt x="2342026" y="462688"/>
                  <a:pt x="2339602" y="463160"/>
                </a:cubicBezTo>
                <a:cubicBezTo>
                  <a:pt x="2336887" y="453507"/>
                  <a:pt x="2348068" y="460484"/>
                  <a:pt x="2351443" y="463412"/>
                </a:cubicBezTo>
                <a:cubicBezTo>
                  <a:pt x="2353309" y="461152"/>
                  <a:pt x="2343069" y="449668"/>
                  <a:pt x="2350082" y="449241"/>
                </a:cubicBezTo>
                <a:cubicBezTo>
                  <a:pt x="2352239" y="446084"/>
                  <a:pt x="2355475" y="454104"/>
                  <a:pt x="2358554" y="460593"/>
                </a:cubicBezTo>
                <a:cubicBezTo>
                  <a:pt x="2364664" y="461785"/>
                  <a:pt x="2362922" y="447033"/>
                  <a:pt x="2367138" y="442472"/>
                </a:cubicBezTo>
                <a:cubicBezTo>
                  <a:pt x="2367805" y="441778"/>
                  <a:pt x="2370585" y="445648"/>
                  <a:pt x="2371880" y="445548"/>
                </a:cubicBezTo>
                <a:cubicBezTo>
                  <a:pt x="2373980" y="445350"/>
                  <a:pt x="2372378" y="440394"/>
                  <a:pt x="2372836" y="440226"/>
                </a:cubicBezTo>
                <a:cubicBezTo>
                  <a:pt x="2376446" y="439096"/>
                  <a:pt x="2383396" y="438279"/>
                  <a:pt x="2388483" y="434062"/>
                </a:cubicBezTo>
                <a:cubicBezTo>
                  <a:pt x="2390728" y="432194"/>
                  <a:pt x="2395679" y="430994"/>
                  <a:pt x="2398448" y="430132"/>
                </a:cubicBezTo>
                <a:cubicBezTo>
                  <a:pt x="2402244" y="428948"/>
                  <a:pt x="2400360" y="416265"/>
                  <a:pt x="2408406" y="426209"/>
                </a:cubicBezTo>
                <a:cubicBezTo>
                  <a:pt x="2410125" y="428312"/>
                  <a:pt x="2415195" y="431877"/>
                  <a:pt x="2415970" y="428127"/>
                </a:cubicBezTo>
                <a:cubicBezTo>
                  <a:pt x="2416048" y="427725"/>
                  <a:pt x="2413643" y="419208"/>
                  <a:pt x="2413634" y="419212"/>
                </a:cubicBezTo>
                <a:cubicBezTo>
                  <a:pt x="2414125" y="418934"/>
                  <a:pt x="2432332" y="434564"/>
                  <a:pt x="2423134" y="410562"/>
                </a:cubicBezTo>
                <a:cubicBezTo>
                  <a:pt x="2428293" y="407349"/>
                  <a:pt x="2430636" y="404274"/>
                  <a:pt x="2438335" y="399677"/>
                </a:cubicBezTo>
                <a:cubicBezTo>
                  <a:pt x="2439854" y="398739"/>
                  <a:pt x="2442633" y="393212"/>
                  <a:pt x="2442142" y="393238"/>
                </a:cubicBezTo>
                <a:cubicBezTo>
                  <a:pt x="2444323" y="393150"/>
                  <a:pt x="2448081" y="400595"/>
                  <a:pt x="2450176" y="399908"/>
                </a:cubicBezTo>
                <a:cubicBezTo>
                  <a:pt x="2454822" y="398386"/>
                  <a:pt x="2447812" y="384531"/>
                  <a:pt x="2457283" y="397102"/>
                </a:cubicBezTo>
                <a:cubicBezTo>
                  <a:pt x="2456907" y="392465"/>
                  <a:pt x="2456455" y="387726"/>
                  <a:pt x="2455922" y="382930"/>
                </a:cubicBezTo>
                <a:cubicBezTo>
                  <a:pt x="2475908" y="372334"/>
                  <a:pt x="2494486" y="360174"/>
                  <a:pt x="2508172" y="342690"/>
                </a:cubicBezTo>
                <a:cubicBezTo>
                  <a:pt x="2510875" y="345203"/>
                  <a:pt x="2513745" y="349408"/>
                  <a:pt x="2516652" y="354059"/>
                </a:cubicBezTo>
                <a:cubicBezTo>
                  <a:pt x="2520780" y="327722"/>
                  <a:pt x="2535840" y="324529"/>
                  <a:pt x="2546637" y="312791"/>
                </a:cubicBezTo>
                <a:cubicBezTo>
                  <a:pt x="2550942" y="312558"/>
                  <a:pt x="2540463" y="296163"/>
                  <a:pt x="2546686" y="298037"/>
                </a:cubicBezTo>
                <a:cubicBezTo>
                  <a:pt x="2551919" y="311397"/>
                  <a:pt x="2556144" y="314375"/>
                  <a:pt x="2560358" y="317190"/>
                </a:cubicBezTo>
                <a:cubicBezTo>
                  <a:pt x="2555628" y="303945"/>
                  <a:pt x="2552841" y="310712"/>
                  <a:pt x="2548112" y="297467"/>
                </a:cubicBezTo>
                <a:cubicBezTo>
                  <a:pt x="2551360" y="295455"/>
                  <a:pt x="2554671" y="293968"/>
                  <a:pt x="2558985" y="302994"/>
                </a:cubicBezTo>
                <a:cubicBezTo>
                  <a:pt x="2559658" y="299500"/>
                  <a:pt x="2557626" y="293055"/>
                  <a:pt x="2554317" y="285194"/>
                </a:cubicBezTo>
                <a:cubicBezTo>
                  <a:pt x="2562671" y="278001"/>
                  <a:pt x="2567641" y="280113"/>
                  <a:pt x="2578508" y="275657"/>
                </a:cubicBezTo>
                <a:cubicBezTo>
                  <a:pt x="2583273" y="296273"/>
                  <a:pt x="2584805" y="299091"/>
                  <a:pt x="2594921" y="323174"/>
                </a:cubicBezTo>
                <a:cubicBezTo>
                  <a:pt x="2598829" y="323929"/>
                  <a:pt x="2594949" y="316172"/>
                  <a:pt x="2592131" y="309564"/>
                </a:cubicBezTo>
                <a:cubicBezTo>
                  <a:pt x="2594624" y="309930"/>
                  <a:pt x="2597436" y="313561"/>
                  <a:pt x="2600338" y="318127"/>
                </a:cubicBezTo>
                <a:lnTo>
                  <a:pt x="2605617" y="326677"/>
                </a:lnTo>
                <a:lnTo>
                  <a:pt x="2607970" y="324070"/>
                </a:lnTo>
                <a:lnTo>
                  <a:pt x="2622348" y="319610"/>
                </a:lnTo>
                <a:lnTo>
                  <a:pt x="2622413" y="317249"/>
                </a:lnTo>
                <a:lnTo>
                  <a:pt x="2624180" y="318243"/>
                </a:lnTo>
                <a:lnTo>
                  <a:pt x="2634508" y="307625"/>
                </a:lnTo>
                <a:cubicBezTo>
                  <a:pt x="2641930" y="298617"/>
                  <a:pt x="2649957" y="288463"/>
                  <a:pt x="2664676" y="284313"/>
                </a:cubicBezTo>
                <a:cubicBezTo>
                  <a:pt x="2668555" y="270889"/>
                  <a:pt x="2679213" y="254634"/>
                  <a:pt x="2690097" y="262606"/>
                </a:cubicBezTo>
                <a:cubicBezTo>
                  <a:pt x="2692720" y="257886"/>
                  <a:pt x="2691730" y="252177"/>
                  <a:pt x="2693136" y="247108"/>
                </a:cubicBezTo>
                <a:cubicBezTo>
                  <a:pt x="2689926" y="245455"/>
                  <a:pt x="2686907" y="247991"/>
                  <a:pt x="2683532" y="242464"/>
                </a:cubicBezTo>
                <a:cubicBezTo>
                  <a:pt x="2694060" y="249954"/>
                  <a:pt x="2693002" y="237776"/>
                  <a:pt x="2698217" y="234193"/>
                </a:cubicBezTo>
                <a:cubicBezTo>
                  <a:pt x="2721208" y="218449"/>
                  <a:pt x="2753364" y="194375"/>
                  <a:pt x="2780547" y="176843"/>
                </a:cubicBezTo>
                <a:cubicBezTo>
                  <a:pt x="2787748" y="186584"/>
                  <a:pt x="2782956" y="185585"/>
                  <a:pt x="2777281" y="188194"/>
                </a:cubicBezTo>
                <a:cubicBezTo>
                  <a:pt x="2779913" y="190947"/>
                  <a:pt x="2780496" y="193149"/>
                  <a:pt x="2779478" y="194923"/>
                </a:cubicBezTo>
                <a:cubicBezTo>
                  <a:pt x="2782466" y="197810"/>
                  <a:pt x="2785124" y="194445"/>
                  <a:pt x="2783129" y="191830"/>
                </a:cubicBezTo>
                <a:cubicBezTo>
                  <a:pt x="2790169" y="189966"/>
                  <a:pt x="2785828" y="200985"/>
                  <a:pt x="2792942" y="200566"/>
                </a:cubicBezTo>
                <a:cubicBezTo>
                  <a:pt x="2786046" y="166675"/>
                  <a:pt x="2823863" y="173945"/>
                  <a:pt x="2840197" y="160332"/>
                </a:cubicBezTo>
                <a:cubicBezTo>
                  <a:pt x="2839256" y="158545"/>
                  <a:pt x="2835018" y="159271"/>
                  <a:pt x="2834537" y="160820"/>
                </a:cubicBezTo>
                <a:cubicBezTo>
                  <a:pt x="2843721" y="132628"/>
                  <a:pt x="2867567" y="107016"/>
                  <a:pt x="2887065" y="111742"/>
                </a:cubicBezTo>
                <a:cubicBezTo>
                  <a:pt x="2893760" y="108107"/>
                  <a:pt x="2877771" y="98375"/>
                  <a:pt x="2886290" y="95245"/>
                </a:cubicBezTo>
                <a:cubicBezTo>
                  <a:pt x="2887124" y="108659"/>
                  <a:pt x="2897318" y="94474"/>
                  <a:pt x="2903765" y="106053"/>
                </a:cubicBezTo>
                <a:cubicBezTo>
                  <a:pt x="2904126" y="100774"/>
                  <a:pt x="2906389" y="97176"/>
                  <a:pt x="2909999" y="96121"/>
                </a:cubicBezTo>
                <a:lnTo>
                  <a:pt x="2919936" y="99813"/>
                </a:lnTo>
                <a:lnTo>
                  <a:pt x="2924070" y="105626"/>
                </a:lnTo>
                <a:cubicBezTo>
                  <a:pt x="2927669" y="106318"/>
                  <a:pt x="2931993" y="105777"/>
                  <a:pt x="2933998" y="106075"/>
                </a:cubicBezTo>
                <a:cubicBezTo>
                  <a:pt x="2931533" y="92716"/>
                  <a:pt x="2937657" y="87019"/>
                  <a:pt x="2944096" y="80253"/>
                </a:cubicBezTo>
                <a:cubicBezTo>
                  <a:pt x="2948236" y="86660"/>
                  <a:pt x="2943843" y="90303"/>
                  <a:pt x="2938845" y="89033"/>
                </a:cubicBezTo>
                <a:cubicBezTo>
                  <a:pt x="2943101" y="97502"/>
                  <a:pt x="2943051" y="101659"/>
                  <a:pt x="2954875" y="109641"/>
                </a:cubicBezTo>
                <a:cubicBezTo>
                  <a:pt x="2950640" y="94925"/>
                  <a:pt x="2964000" y="109431"/>
                  <a:pt x="2965600" y="96249"/>
                </a:cubicBezTo>
                <a:cubicBezTo>
                  <a:pt x="2967638" y="99516"/>
                  <a:pt x="2969575" y="100492"/>
                  <a:pt x="2971424" y="99852"/>
                </a:cubicBezTo>
                <a:cubicBezTo>
                  <a:pt x="2975816" y="114294"/>
                  <a:pt x="2983281" y="125596"/>
                  <a:pt x="2978608" y="132409"/>
                </a:cubicBezTo>
                <a:cubicBezTo>
                  <a:pt x="2981778" y="133508"/>
                  <a:pt x="2985046" y="136550"/>
                  <a:pt x="2988408" y="141187"/>
                </a:cubicBezTo>
                <a:cubicBezTo>
                  <a:pt x="2991936" y="138728"/>
                  <a:pt x="2989800" y="134732"/>
                  <a:pt x="2993676" y="132397"/>
                </a:cubicBezTo>
                <a:cubicBezTo>
                  <a:pt x="2998400" y="139642"/>
                  <a:pt x="3002766" y="138727"/>
                  <a:pt x="3006966" y="133937"/>
                </a:cubicBezTo>
                <a:lnTo>
                  <a:pt x="3011369" y="146303"/>
                </a:lnTo>
                <a:lnTo>
                  <a:pt x="3016117" y="142275"/>
                </a:lnTo>
                <a:cubicBezTo>
                  <a:pt x="3018100" y="139218"/>
                  <a:pt x="3015938" y="130935"/>
                  <a:pt x="3017607" y="126986"/>
                </a:cubicBezTo>
                <a:cubicBezTo>
                  <a:pt x="3022210" y="115928"/>
                  <a:pt x="3035375" y="123117"/>
                  <a:pt x="3043661" y="121582"/>
                </a:cubicBezTo>
                <a:cubicBezTo>
                  <a:pt x="3050179" y="138021"/>
                  <a:pt x="3055028" y="137307"/>
                  <a:pt x="3061095" y="149081"/>
                </a:cubicBezTo>
                <a:cubicBezTo>
                  <a:pt x="3071721" y="152058"/>
                  <a:pt x="3084663" y="178922"/>
                  <a:pt x="3095540" y="184572"/>
                </a:cubicBezTo>
                <a:cubicBezTo>
                  <a:pt x="3099559" y="200930"/>
                  <a:pt x="3103112" y="201093"/>
                  <a:pt x="3109207" y="203737"/>
                </a:cubicBezTo>
                <a:cubicBezTo>
                  <a:pt x="3113216" y="226271"/>
                  <a:pt x="3126035" y="231334"/>
                  <a:pt x="3134160" y="247896"/>
                </a:cubicBezTo>
                <a:cubicBezTo>
                  <a:pt x="3131322" y="247625"/>
                  <a:pt x="3133479" y="252787"/>
                  <a:pt x="3131767" y="253739"/>
                </a:cubicBezTo>
                <a:cubicBezTo>
                  <a:pt x="3134761" y="259219"/>
                  <a:pt x="3136885" y="255784"/>
                  <a:pt x="3139335" y="255666"/>
                </a:cubicBezTo>
                <a:cubicBezTo>
                  <a:pt x="3140636" y="267466"/>
                  <a:pt x="3144671" y="269115"/>
                  <a:pt x="3144467" y="278178"/>
                </a:cubicBezTo>
                <a:cubicBezTo>
                  <a:pt x="3147142" y="285481"/>
                  <a:pt x="3149129" y="285628"/>
                  <a:pt x="3151075" y="285397"/>
                </a:cubicBezTo>
                <a:cubicBezTo>
                  <a:pt x="3150406" y="288805"/>
                  <a:pt x="3155164" y="297175"/>
                  <a:pt x="3155749" y="303183"/>
                </a:cubicBezTo>
                <a:cubicBezTo>
                  <a:pt x="3155879" y="304518"/>
                  <a:pt x="3152597" y="302868"/>
                  <a:pt x="3152898" y="304301"/>
                </a:cubicBezTo>
                <a:cubicBezTo>
                  <a:pt x="3154395" y="311411"/>
                  <a:pt x="3162224" y="323026"/>
                  <a:pt x="3160880" y="325717"/>
                </a:cubicBezTo>
                <a:cubicBezTo>
                  <a:pt x="3160286" y="326869"/>
                  <a:pt x="3156626" y="320551"/>
                  <a:pt x="3156142" y="322649"/>
                </a:cubicBezTo>
                <a:cubicBezTo>
                  <a:pt x="3155072" y="327540"/>
                  <a:pt x="3155886" y="332426"/>
                  <a:pt x="3159855" y="345749"/>
                </a:cubicBezTo>
                <a:cubicBezTo>
                  <a:pt x="3153406" y="344345"/>
                  <a:pt x="3157176" y="354101"/>
                  <a:pt x="3151768" y="353845"/>
                </a:cubicBezTo>
                <a:cubicBezTo>
                  <a:pt x="3150405" y="355171"/>
                  <a:pt x="3154000" y="361916"/>
                  <a:pt x="3155983" y="366906"/>
                </a:cubicBezTo>
                <a:cubicBezTo>
                  <a:pt x="3141905" y="353723"/>
                  <a:pt x="3129962" y="362529"/>
                  <a:pt x="3115331" y="343659"/>
                </a:cubicBezTo>
                <a:cubicBezTo>
                  <a:pt x="3111546" y="345163"/>
                  <a:pt x="3107748" y="346663"/>
                  <a:pt x="3103952" y="348161"/>
                </a:cubicBezTo>
                <a:cubicBezTo>
                  <a:pt x="3114763" y="373487"/>
                  <a:pt x="3123826" y="380575"/>
                  <a:pt x="3134076" y="400081"/>
                </a:cubicBezTo>
                <a:cubicBezTo>
                  <a:pt x="3126156" y="407148"/>
                  <a:pt x="3146547" y="425255"/>
                  <a:pt x="3148157" y="438714"/>
                </a:cubicBezTo>
                <a:cubicBezTo>
                  <a:pt x="3146256" y="439459"/>
                  <a:pt x="3144364" y="440201"/>
                  <a:pt x="3142468" y="440955"/>
                </a:cubicBezTo>
                <a:lnTo>
                  <a:pt x="3146202" y="447534"/>
                </a:lnTo>
                <a:lnTo>
                  <a:pt x="3155397" y="449368"/>
                </a:lnTo>
                <a:cubicBezTo>
                  <a:pt x="3157107" y="447129"/>
                  <a:pt x="3154419" y="445912"/>
                  <a:pt x="3153410" y="446797"/>
                </a:cubicBezTo>
                <a:cubicBezTo>
                  <a:pt x="3149075" y="437902"/>
                  <a:pt x="3160603" y="446239"/>
                  <a:pt x="3162501" y="439049"/>
                </a:cubicBezTo>
                <a:cubicBezTo>
                  <a:pt x="3166799" y="436667"/>
                  <a:pt x="3156336" y="431911"/>
                  <a:pt x="3154682" y="432862"/>
                </a:cubicBezTo>
                <a:cubicBezTo>
                  <a:pt x="3153926" y="427489"/>
                  <a:pt x="3169205" y="423056"/>
                  <a:pt x="3175228" y="428217"/>
                </a:cubicBezTo>
                <a:cubicBezTo>
                  <a:pt x="3177815" y="408495"/>
                  <a:pt x="3207900" y="385366"/>
                  <a:pt x="3202745" y="370325"/>
                </a:cubicBezTo>
                <a:cubicBezTo>
                  <a:pt x="3200742" y="362945"/>
                  <a:pt x="3215199" y="371070"/>
                  <a:pt x="3219860" y="372941"/>
                </a:cubicBezTo>
                <a:cubicBezTo>
                  <a:pt x="3220961" y="371192"/>
                  <a:pt x="3219673" y="368816"/>
                  <a:pt x="3221478" y="367242"/>
                </a:cubicBezTo>
                <a:cubicBezTo>
                  <a:pt x="3219344" y="357559"/>
                  <a:pt x="3209610" y="369081"/>
                  <a:pt x="3213666" y="361068"/>
                </a:cubicBezTo>
                <a:cubicBezTo>
                  <a:pt x="3214068" y="358444"/>
                  <a:pt x="3214539" y="355856"/>
                  <a:pt x="3217126" y="353819"/>
                </a:cubicBezTo>
                <a:cubicBezTo>
                  <a:pt x="3234078" y="374816"/>
                  <a:pt x="3252784" y="330761"/>
                  <a:pt x="3258894" y="318209"/>
                </a:cubicBezTo>
                <a:cubicBezTo>
                  <a:pt x="3270449" y="321392"/>
                  <a:pt x="3286678" y="318257"/>
                  <a:pt x="3282690" y="302156"/>
                </a:cubicBezTo>
                <a:cubicBezTo>
                  <a:pt x="3289276" y="295754"/>
                  <a:pt x="3284974" y="303722"/>
                  <a:pt x="3290487" y="308340"/>
                </a:cubicBezTo>
                <a:cubicBezTo>
                  <a:pt x="3291425" y="298278"/>
                  <a:pt x="3292519" y="300873"/>
                  <a:pt x="3299215" y="292332"/>
                </a:cubicBezTo>
                <a:cubicBezTo>
                  <a:pt x="3285045" y="292202"/>
                  <a:pt x="3282200" y="282400"/>
                  <a:pt x="3268261" y="275828"/>
                </a:cubicBezTo>
                <a:cubicBezTo>
                  <a:pt x="3268849" y="284693"/>
                  <a:pt x="3262125" y="278989"/>
                  <a:pt x="3257371" y="285162"/>
                </a:cubicBezTo>
                <a:cubicBezTo>
                  <a:pt x="3259436" y="272087"/>
                  <a:pt x="3269547" y="261201"/>
                  <a:pt x="3282219" y="251039"/>
                </a:cubicBezTo>
                <a:cubicBezTo>
                  <a:pt x="3287945" y="255742"/>
                  <a:pt x="3297747" y="259332"/>
                  <a:pt x="3298076" y="267545"/>
                </a:cubicBezTo>
                <a:cubicBezTo>
                  <a:pt x="3303537" y="263473"/>
                  <a:pt x="3294871" y="248553"/>
                  <a:pt x="3289874" y="253101"/>
                </a:cubicBezTo>
                <a:cubicBezTo>
                  <a:pt x="3284715" y="243399"/>
                  <a:pt x="3311365" y="246516"/>
                  <a:pt x="3301140" y="252046"/>
                </a:cubicBezTo>
                <a:cubicBezTo>
                  <a:pt x="3308287" y="257702"/>
                  <a:pt x="3304019" y="243591"/>
                  <a:pt x="3312052" y="242779"/>
                </a:cubicBezTo>
                <a:cubicBezTo>
                  <a:pt x="3325491" y="255503"/>
                  <a:pt x="3339259" y="261548"/>
                  <a:pt x="3356081" y="256687"/>
                </a:cubicBezTo>
                <a:cubicBezTo>
                  <a:pt x="3360261" y="270081"/>
                  <a:pt x="3323710" y="272867"/>
                  <a:pt x="3321229" y="277887"/>
                </a:cubicBezTo>
                <a:cubicBezTo>
                  <a:pt x="3331332" y="279173"/>
                  <a:pt x="3341692" y="285864"/>
                  <a:pt x="3351402" y="277884"/>
                </a:cubicBezTo>
                <a:cubicBezTo>
                  <a:pt x="3357504" y="288225"/>
                  <a:pt x="3349001" y="294732"/>
                  <a:pt x="3342877" y="298005"/>
                </a:cubicBezTo>
                <a:cubicBezTo>
                  <a:pt x="3353051" y="308282"/>
                  <a:pt x="3356560" y="294268"/>
                  <a:pt x="3369262" y="296983"/>
                </a:cubicBezTo>
                <a:cubicBezTo>
                  <a:pt x="3370151" y="305124"/>
                  <a:pt x="3355146" y="316198"/>
                  <a:pt x="3348891" y="305796"/>
                </a:cubicBezTo>
                <a:cubicBezTo>
                  <a:pt x="3340256" y="314573"/>
                  <a:pt x="3357283" y="328371"/>
                  <a:pt x="3340561" y="330019"/>
                </a:cubicBezTo>
                <a:cubicBezTo>
                  <a:pt x="3349460" y="331912"/>
                  <a:pt x="3358475" y="336050"/>
                  <a:pt x="3367143" y="333134"/>
                </a:cubicBezTo>
                <a:cubicBezTo>
                  <a:pt x="3367804" y="336380"/>
                  <a:pt x="3368545" y="339652"/>
                  <a:pt x="3371156" y="338298"/>
                </a:cubicBezTo>
                <a:cubicBezTo>
                  <a:pt x="3374805" y="344032"/>
                  <a:pt x="3363605" y="345772"/>
                  <a:pt x="3369921" y="352224"/>
                </a:cubicBezTo>
                <a:cubicBezTo>
                  <a:pt x="3378489" y="360630"/>
                  <a:pt x="3386592" y="358954"/>
                  <a:pt x="3395046" y="365147"/>
                </a:cubicBezTo>
                <a:cubicBezTo>
                  <a:pt x="3406594" y="349303"/>
                  <a:pt x="3426074" y="344868"/>
                  <a:pt x="3442456" y="328961"/>
                </a:cubicBezTo>
                <a:cubicBezTo>
                  <a:pt x="3442832" y="337641"/>
                  <a:pt x="3452379" y="336640"/>
                  <a:pt x="3457953" y="337240"/>
                </a:cubicBezTo>
                <a:cubicBezTo>
                  <a:pt x="3445171" y="331705"/>
                  <a:pt x="3455348" y="332974"/>
                  <a:pt x="3443870" y="319149"/>
                </a:cubicBezTo>
                <a:cubicBezTo>
                  <a:pt x="3454001" y="328959"/>
                  <a:pt x="3459156" y="321594"/>
                  <a:pt x="3464629" y="318659"/>
                </a:cubicBezTo>
                <a:cubicBezTo>
                  <a:pt x="3471983" y="323057"/>
                  <a:pt x="3467659" y="333917"/>
                  <a:pt x="3474646" y="331541"/>
                </a:cubicBezTo>
                <a:cubicBezTo>
                  <a:pt x="3477120" y="335650"/>
                  <a:pt x="3469910" y="337086"/>
                  <a:pt x="3473203" y="341373"/>
                </a:cubicBezTo>
                <a:cubicBezTo>
                  <a:pt x="3478207" y="354024"/>
                  <a:pt x="3481759" y="335592"/>
                  <a:pt x="3486525" y="342958"/>
                </a:cubicBezTo>
                <a:cubicBezTo>
                  <a:pt x="3492879" y="351079"/>
                  <a:pt x="3482439" y="353352"/>
                  <a:pt x="3479436" y="353269"/>
                </a:cubicBezTo>
                <a:cubicBezTo>
                  <a:pt x="3473965" y="361270"/>
                  <a:pt x="3499841" y="377791"/>
                  <a:pt x="3488401" y="384251"/>
                </a:cubicBezTo>
                <a:cubicBezTo>
                  <a:pt x="3485717" y="380804"/>
                  <a:pt x="3483024" y="377345"/>
                  <a:pt x="3480370" y="373909"/>
                </a:cubicBezTo>
                <a:cubicBezTo>
                  <a:pt x="3471461" y="383161"/>
                  <a:pt x="3492013" y="387785"/>
                  <a:pt x="3487122" y="398142"/>
                </a:cubicBezTo>
                <a:cubicBezTo>
                  <a:pt x="3494634" y="404443"/>
                  <a:pt x="3485203" y="389855"/>
                  <a:pt x="3492405" y="389375"/>
                </a:cubicBezTo>
                <a:cubicBezTo>
                  <a:pt x="3503028" y="401102"/>
                  <a:pt x="3483129" y="404565"/>
                  <a:pt x="3491730" y="415724"/>
                </a:cubicBezTo>
                <a:cubicBezTo>
                  <a:pt x="3498141" y="418768"/>
                  <a:pt x="3504450" y="418526"/>
                  <a:pt x="3510628" y="416731"/>
                </a:cubicBezTo>
                <a:cubicBezTo>
                  <a:pt x="3518230" y="428819"/>
                  <a:pt x="3549234" y="460965"/>
                  <a:pt x="3554709" y="430687"/>
                </a:cubicBezTo>
                <a:cubicBezTo>
                  <a:pt x="3549609" y="429987"/>
                  <a:pt x="3544450" y="427000"/>
                  <a:pt x="3539589" y="430653"/>
                </a:cubicBezTo>
                <a:cubicBezTo>
                  <a:pt x="3538700" y="421483"/>
                  <a:pt x="3554123" y="420490"/>
                  <a:pt x="3559766" y="417770"/>
                </a:cubicBezTo>
                <a:cubicBezTo>
                  <a:pt x="3557751" y="429331"/>
                  <a:pt x="3576823" y="437828"/>
                  <a:pt x="3578215" y="449276"/>
                </a:cubicBezTo>
                <a:cubicBezTo>
                  <a:pt x="3572546" y="449936"/>
                  <a:pt x="3566892" y="450153"/>
                  <a:pt x="3561274" y="450828"/>
                </a:cubicBezTo>
                <a:cubicBezTo>
                  <a:pt x="3555640" y="455453"/>
                  <a:pt x="3553839" y="461046"/>
                  <a:pt x="3556399" y="467888"/>
                </a:cubicBezTo>
                <a:cubicBezTo>
                  <a:pt x="3566318" y="467325"/>
                  <a:pt x="3573017" y="459813"/>
                  <a:pt x="3578382" y="453430"/>
                </a:cubicBezTo>
                <a:cubicBezTo>
                  <a:pt x="3583194" y="472333"/>
                  <a:pt x="3566232" y="466519"/>
                  <a:pt x="3556745" y="476124"/>
                </a:cubicBezTo>
                <a:cubicBezTo>
                  <a:pt x="3558783" y="479358"/>
                  <a:pt x="3560729" y="480378"/>
                  <a:pt x="3562587" y="479748"/>
                </a:cubicBezTo>
                <a:cubicBezTo>
                  <a:pt x="3569206" y="484925"/>
                  <a:pt x="3545703" y="476690"/>
                  <a:pt x="3539864" y="477700"/>
                </a:cubicBezTo>
                <a:cubicBezTo>
                  <a:pt x="3537570" y="489389"/>
                  <a:pt x="3552316" y="499107"/>
                  <a:pt x="3543006" y="505048"/>
                </a:cubicBezTo>
                <a:cubicBezTo>
                  <a:pt x="3550658" y="507792"/>
                  <a:pt x="3558297" y="509616"/>
                  <a:pt x="3565554" y="502996"/>
                </a:cubicBezTo>
                <a:cubicBezTo>
                  <a:pt x="3568856" y="513110"/>
                  <a:pt x="3555906" y="507675"/>
                  <a:pt x="3552826" y="513827"/>
                </a:cubicBezTo>
                <a:cubicBezTo>
                  <a:pt x="3553132" y="520695"/>
                  <a:pt x="3559130" y="529148"/>
                  <a:pt x="3557585" y="535510"/>
                </a:cubicBezTo>
                <a:cubicBezTo>
                  <a:pt x="3559556" y="537310"/>
                  <a:pt x="3561417" y="536530"/>
                  <a:pt x="3563411" y="539112"/>
                </a:cubicBezTo>
                <a:cubicBezTo>
                  <a:pt x="3566343" y="529739"/>
                  <a:pt x="3581687" y="495624"/>
                  <a:pt x="3578806" y="504513"/>
                </a:cubicBezTo>
                <a:cubicBezTo>
                  <a:pt x="3581558" y="509144"/>
                  <a:pt x="3584002" y="507524"/>
                  <a:pt x="3586657" y="510743"/>
                </a:cubicBezTo>
                <a:cubicBezTo>
                  <a:pt x="3592040" y="504696"/>
                  <a:pt x="3588884" y="496376"/>
                  <a:pt x="3598984" y="491629"/>
                </a:cubicBezTo>
                <a:cubicBezTo>
                  <a:pt x="3606434" y="498370"/>
                  <a:pt x="3601754" y="501849"/>
                  <a:pt x="3609198" y="508646"/>
                </a:cubicBezTo>
                <a:cubicBezTo>
                  <a:pt x="3614059" y="506885"/>
                  <a:pt x="3609734" y="500027"/>
                  <a:pt x="3607021" y="501917"/>
                </a:cubicBezTo>
                <a:cubicBezTo>
                  <a:pt x="3609502" y="495501"/>
                  <a:pt x="3629804" y="493486"/>
                  <a:pt x="3628831" y="483325"/>
                </a:cubicBezTo>
                <a:cubicBezTo>
                  <a:pt x="3623734" y="481327"/>
                  <a:pt x="3618301" y="473161"/>
                  <a:pt x="3613546" y="479237"/>
                </a:cubicBezTo>
                <a:cubicBezTo>
                  <a:pt x="3609333" y="483852"/>
                  <a:pt x="3619479" y="481500"/>
                  <a:pt x="3621538" y="489522"/>
                </a:cubicBezTo>
                <a:cubicBezTo>
                  <a:pt x="3613402" y="497554"/>
                  <a:pt x="3610898" y="482711"/>
                  <a:pt x="3607689" y="475588"/>
                </a:cubicBezTo>
                <a:cubicBezTo>
                  <a:pt x="3610458" y="473625"/>
                  <a:pt x="3613190" y="471639"/>
                  <a:pt x="3611144" y="468360"/>
                </a:cubicBezTo>
                <a:cubicBezTo>
                  <a:pt x="3614793" y="465735"/>
                  <a:pt x="3619049" y="475849"/>
                  <a:pt x="3622643" y="471465"/>
                </a:cubicBezTo>
                <a:cubicBezTo>
                  <a:pt x="3621503" y="465014"/>
                  <a:pt x="3618965" y="460749"/>
                  <a:pt x="3612197" y="450291"/>
                </a:cubicBezTo>
                <a:cubicBezTo>
                  <a:pt x="3615268" y="448981"/>
                  <a:pt x="3618696" y="455485"/>
                  <a:pt x="3622033" y="459059"/>
                </a:cubicBezTo>
                <a:cubicBezTo>
                  <a:pt x="3625074" y="456491"/>
                  <a:pt x="3628068" y="453889"/>
                  <a:pt x="3631140" y="451333"/>
                </a:cubicBezTo>
                <a:cubicBezTo>
                  <a:pt x="3634538" y="444925"/>
                  <a:pt x="3620699" y="427061"/>
                  <a:pt x="3635835" y="430158"/>
                </a:cubicBezTo>
                <a:cubicBezTo>
                  <a:pt x="3638285" y="434235"/>
                  <a:pt x="3631112" y="435694"/>
                  <a:pt x="3634390" y="439959"/>
                </a:cubicBezTo>
                <a:cubicBezTo>
                  <a:pt x="3640565" y="437815"/>
                  <a:pt x="3647099" y="443185"/>
                  <a:pt x="3653280" y="440987"/>
                </a:cubicBezTo>
                <a:cubicBezTo>
                  <a:pt x="3650904" y="445752"/>
                  <a:pt x="3651053" y="447139"/>
                  <a:pt x="3650890" y="448968"/>
                </a:cubicBezTo>
                <a:lnTo>
                  <a:pt x="3646657" y="459501"/>
                </a:lnTo>
                <a:lnTo>
                  <a:pt x="3641021" y="454570"/>
                </a:lnTo>
                <a:cubicBezTo>
                  <a:pt x="3639793" y="453841"/>
                  <a:pt x="3639111" y="453040"/>
                  <a:pt x="3638633" y="449185"/>
                </a:cubicBezTo>
                <a:cubicBezTo>
                  <a:pt x="3637436" y="450235"/>
                  <a:pt x="3636210" y="451272"/>
                  <a:pt x="3634998" y="452300"/>
                </a:cubicBezTo>
                <a:cubicBezTo>
                  <a:pt x="3634012" y="453402"/>
                  <a:pt x="3633176" y="454535"/>
                  <a:pt x="3635201" y="456413"/>
                </a:cubicBezTo>
                <a:cubicBezTo>
                  <a:pt x="3636420" y="455614"/>
                  <a:pt x="3637659" y="455000"/>
                  <a:pt x="3639025" y="457454"/>
                </a:cubicBezTo>
                <a:cubicBezTo>
                  <a:pt x="3635788" y="459960"/>
                  <a:pt x="3635918" y="463410"/>
                  <a:pt x="3637611" y="467299"/>
                </a:cubicBezTo>
                <a:cubicBezTo>
                  <a:pt x="3639960" y="465496"/>
                  <a:pt x="3642301" y="465498"/>
                  <a:pt x="3644019" y="464978"/>
                </a:cubicBezTo>
                <a:lnTo>
                  <a:pt x="3646646" y="459613"/>
                </a:lnTo>
                <a:lnTo>
                  <a:pt x="3657457" y="469539"/>
                </a:lnTo>
                <a:cubicBezTo>
                  <a:pt x="3660923" y="469752"/>
                  <a:pt x="3664260" y="467243"/>
                  <a:pt x="3667521" y="463158"/>
                </a:cubicBezTo>
                <a:cubicBezTo>
                  <a:pt x="3655235" y="454949"/>
                  <a:pt x="3663922" y="453332"/>
                  <a:pt x="3671179" y="460110"/>
                </a:cubicBezTo>
                <a:cubicBezTo>
                  <a:pt x="3679277" y="452738"/>
                  <a:pt x="3673057" y="441547"/>
                  <a:pt x="3685130" y="435310"/>
                </a:cubicBezTo>
                <a:cubicBezTo>
                  <a:pt x="3690256" y="440082"/>
                  <a:pt x="3686374" y="442472"/>
                  <a:pt x="3683687" y="445142"/>
                </a:cubicBezTo>
                <a:cubicBezTo>
                  <a:pt x="3686978" y="447968"/>
                  <a:pt x="3690059" y="446453"/>
                  <a:pt x="3693335" y="449754"/>
                </a:cubicBezTo>
                <a:cubicBezTo>
                  <a:pt x="3697803" y="428721"/>
                  <a:pt x="3719484" y="420607"/>
                  <a:pt x="3719469" y="401752"/>
                </a:cubicBezTo>
                <a:cubicBezTo>
                  <a:pt x="3725186" y="403053"/>
                  <a:pt x="3731123" y="409055"/>
                  <a:pt x="3736366" y="400165"/>
                </a:cubicBezTo>
                <a:cubicBezTo>
                  <a:pt x="3740708" y="407295"/>
                  <a:pt x="3739381" y="417360"/>
                  <a:pt x="3733326" y="415665"/>
                </a:cubicBezTo>
                <a:cubicBezTo>
                  <a:pt x="3737451" y="423293"/>
                  <a:pt x="3741267" y="424324"/>
                  <a:pt x="3744796" y="418757"/>
                </a:cubicBezTo>
                <a:cubicBezTo>
                  <a:pt x="3752977" y="416695"/>
                  <a:pt x="3742193" y="425839"/>
                  <a:pt x="3739519" y="427504"/>
                </a:cubicBezTo>
                <a:cubicBezTo>
                  <a:pt x="3761697" y="441948"/>
                  <a:pt x="3773959" y="401455"/>
                  <a:pt x="3747253" y="390831"/>
                </a:cubicBezTo>
                <a:cubicBezTo>
                  <a:pt x="3749054" y="389309"/>
                  <a:pt x="3750896" y="387760"/>
                  <a:pt x="3752726" y="386219"/>
                </a:cubicBezTo>
                <a:cubicBezTo>
                  <a:pt x="3749520" y="384946"/>
                  <a:pt x="3746367" y="385116"/>
                  <a:pt x="3743243" y="385697"/>
                </a:cubicBezTo>
                <a:cubicBezTo>
                  <a:pt x="3735222" y="369497"/>
                  <a:pt x="3750378" y="367560"/>
                  <a:pt x="3755230" y="358327"/>
                </a:cubicBezTo>
                <a:cubicBezTo>
                  <a:pt x="3756330" y="370693"/>
                  <a:pt x="3768119" y="365849"/>
                  <a:pt x="3774330" y="363481"/>
                </a:cubicBezTo>
                <a:cubicBezTo>
                  <a:pt x="3778779" y="359234"/>
                  <a:pt x="3769797" y="351382"/>
                  <a:pt x="3769761" y="345923"/>
                </a:cubicBezTo>
                <a:cubicBezTo>
                  <a:pt x="3779709" y="347016"/>
                  <a:pt x="3780940" y="344215"/>
                  <a:pt x="3782464" y="335057"/>
                </a:cubicBezTo>
                <a:cubicBezTo>
                  <a:pt x="3794038" y="345789"/>
                  <a:pt x="3798142" y="352920"/>
                  <a:pt x="3805578" y="345409"/>
                </a:cubicBezTo>
                <a:cubicBezTo>
                  <a:pt x="3809291" y="353874"/>
                  <a:pt x="3818615" y="363865"/>
                  <a:pt x="3808530" y="368601"/>
                </a:cubicBezTo>
                <a:cubicBezTo>
                  <a:pt x="3819520" y="360105"/>
                  <a:pt x="3837104" y="359495"/>
                  <a:pt x="3854466" y="369685"/>
                </a:cubicBezTo>
                <a:lnTo>
                  <a:pt x="3858197" y="372729"/>
                </a:lnTo>
                <a:lnTo>
                  <a:pt x="3858577" y="372215"/>
                </a:lnTo>
                <a:cubicBezTo>
                  <a:pt x="3923215" y="279916"/>
                  <a:pt x="3986632" y="165426"/>
                  <a:pt x="4044636" y="153133"/>
                </a:cubicBezTo>
                <a:cubicBezTo>
                  <a:pt x="4090420" y="133888"/>
                  <a:pt x="4120437" y="154724"/>
                  <a:pt x="4148732" y="184716"/>
                </a:cubicBezTo>
                <a:cubicBezTo>
                  <a:pt x="4086326" y="261203"/>
                  <a:pt x="4024841" y="338204"/>
                  <a:pt x="3963427" y="414817"/>
                </a:cubicBezTo>
                <a:lnTo>
                  <a:pt x="3872870" y="526389"/>
                </a:lnTo>
                <a:lnTo>
                  <a:pt x="3880962" y="528072"/>
                </a:lnTo>
                <a:lnTo>
                  <a:pt x="3881941" y="528537"/>
                </a:lnTo>
                <a:lnTo>
                  <a:pt x="4171038" y="209603"/>
                </a:lnTo>
                <a:cubicBezTo>
                  <a:pt x="4194502" y="236518"/>
                  <a:pt x="4219323" y="264137"/>
                  <a:pt x="4253396" y="275325"/>
                </a:cubicBezTo>
                <a:lnTo>
                  <a:pt x="4308136" y="203872"/>
                </a:lnTo>
                <a:cubicBezTo>
                  <a:pt x="4449225" y="160666"/>
                  <a:pt x="4526213" y="257550"/>
                  <a:pt x="4557822" y="357251"/>
                </a:cubicBezTo>
                <a:cubicBezTo>
                  <a:pt x="4562317" y="379952"/>
                  <a:pt x="4567451" y="405531"/>
                  <a:pt x="4571365" y="432671"/>
                </a:cubicBezTo>
                <a:cubicBezTo>
                  <a:pt x="4559550" y="442158"/>
                  <a:pt x="4547687" y="451644"/>
                  <a:pt x="4536164" y="461186"/>
                </a:cubicBezTo>
                <a:cubicBezTo>
                  <a:pt x="4484889" y="506980"/>
                  <a:pt x="4437016" y="555379"/>
                  <a:pt x="4390771" y="605615"/>
                </a:cubicBezTo>
                <a:lnTo>
                  <a:pt x="4302802" y="706447"/>
                </a:lnTo>
                <a:lnTo>
                  <a:pt x="4309906" y="703722"/>
                </a:lnTo>
                <a:cubicBezTo>
                  <a:pt x="4315467" y="702972"/>
                  <a:pt x="4321284" y="703419"/>
                  <a:pt x="4327165" y="704867"/>
                </a:cubicBezTo>
                <a:lnTo>
                  <a:pt x="4336471" y="710030"/>
                </a:lnTo>
                <a:lnTo>
                  <a:pt x="4436429" y="614303"/>
                </a:lnTo>
                <a:cubicBezTo>
                  <a:pt x="4482279" y="572668"/>
                  <a:pt x="4529132" y="532509"/>
                  <a:pt x="4577175" y="494141"/>
                </a:cubicBezTo>
                <a:cubicBezTo>
                  <a:pt x="4577237" y="494092"/>
                  <a:pt x="4577324" y="494134"/>
                  <a:pt x="4577335" y="494215"/>
                </a:cubicBezTo>
                <a:cubicBezTo>
                  <a:pt x="4580018" y="557153"/>
                  <a:pt x="4570490" y="622591"/>
                  <a:pt x="4529612" y="675950"/>
                </a:cubicBezTo>
                <a:lnTo>
                  <a:pt x="4221382" y="1023115"/>
                </a:lnTo>
                <a:lnTo>
                  <a:pt x="4221811" y="1024833"/>
                </a:lnTo>
                <a:cubicBezTo>
                  <a:pt x="4228343" y="1030104"/>
                  <a:pt x="4234442" y="1025055"/>
                  <a:pt x="4240731" y="1025873"/>
                </a:cubicBezTo>
                <a:cubicBezTo>
                  <a:pt x="4257367" y="1047689"/>
                  <a:pt x="4257612" y="1053636"/>
                  <a:pt x="4274829" y="1069759"/>
                </a:cubicBezTo>
                <a:cubicBezTo>
                  <a:pt x="4274504" y="1074423"/>
                  <a:pt x="4270102" y="1077990"/>
                  <a:pt x="4269787" y="1082665"/>
                </a:cubicBezTo>
                <a:cubicBezTo>
                  <a:pt x="4273746" y="1086853"/>
                  <a:pt x="4277468" y="1085887"/>
                  <a:pt x="4281030" y="1081610"/>
                </a:cubicBezTo>
                <a:cubicBezTo>
                  <a:pt x="4286851" y="1087942"/>
                  <a:pt x="4275554" y="1089666"/>
                  <a:pt x="4283628" y="1096587"/>
                </a:cubicBezTo>
                <a:cubicBezTo>
                  <a:pt x="4277456" y="1098578"/>
                  <a:pt x="4272314" y="1099903"/>
                  <a:pt x="4274726" y="1108493"/>
                </a:cubicBezTo>
                <a:cubicBezTo>
                  <a:pt x="4276090" y="1095841"/>
                  <a:pt x="4309754" y="1131834"/>
                  <a:pt x="4291164" y="1137360"/>
                </a:cubicBezTo>
                <a:cubicBezTo>
                  <a:pt x="4282681" y="1126651"/>
                  <a:pt x="4285965" y="1117564"/>
                  <a:pt x="4271105" y="1111566"/>
                </a:cubicBezTo>
                <a:cubicBezTo>
                  <a:pt x="4272778" y="1126457"/>
                  <a:pt x="4270602" y="1133407"/>
                  <a:pt x="4276445" y="1145674"/>
                </a:cubicBezTo>
                <a:cubicBezTo>
                  <a:pt x="4288921" y="1141135"/>
                  <a:pt x="4305840" y="1158231"/>
                  <a:pt x="4292682" y="1170461"/>
                </a:cubicBezTo>
                <a:cubicBezTo>
                  <a:pt x="4299913" y="1177605"/>
                  <a:pt x="4306787" y="1176836"/>
                  <a:pt x="4313973" y="1182298"/>
                </a:cubicBezTo>
                <a:cubicBezTo>
                  <a:pt x="4316019" y="1185577"/>
                  <a:pt x="4312326" y="1187303"/>
                  <a:pt x="4310556" y="1189550"/>
                </a:cubicBezTo>
                <a:cubicBezTo>
                  <a:pt x="4313975" y="1195761"/>
                  <a:pt x="4316965" y="1192249"/>
                  <a:pt x="4319987" y="1190059"/>
                </a:cubicBezTo>
                <a:cubicBezTo>
                  <a:pt x="4325964" y="1197111"/>
                  <a:pt x="4319238" y="1200702"/>
                  <a:pt x="4324558" y="1207616"/>
                </a:cubicBezTo>
                <a:cubicBezTo>
                  <a:pt x="4334923" y="1210431"/>
                  <a:pt x="4323893" y="1197093"/>
                  <a:pt x="4331434" y="1193118"/>
                </a:cubicBezTo>
                <a:cubicBezTo>
                  <a:pt x="4332493" y="1211793"/>
                  <a:pt x="4350926" y="1235131"/>
                  <a:pt x="4358841" y="1255627"/>
                </a:cubicBezTo>
                <a:cubicBezTo>
                  <a:pt x="4354507" y="1259229"/>
                  <a:pt x="4356963" y="1264616"/>
                  <a:pt x="4349978" y="1267523"/>
                </a:cubicBezTo>
                <a:cubicBezTo>
                  <a:pt x="4355384" y="1276337"/>
                  <a:pt x="4360404" y="1276112"/>
                  <a:pt x="4365427" y="1275736"/>
                </a:cubicBezTo>
                <a:cubicBezTo>
                  <a:pt x="4365927" y="1289600"/>
                  <a:pt x="4381293" y="1297256"/>
                  <a:pt x="4378400" y="1311906"/>
                </a:cubicBezTo>
                <a:cubicBezTo>
                  <a:pt x="4371236" y="1313625"/>
                  <a:pt x="4370380" y="1300524"/>
                  <a:pt x="4366364" y="1296410"/>
                </a:cubicBezTo>
                <a:cubicBezTo>
                  <a:pt x="4359684" y="1300067"/>
                  <a:pt x="4361457" y="1305964"/>
                  <a:pt x="4363310" y="1311918"/>
                </a:cubicBezTo>
                <a:cubicBezTo>
                  <a:pt x="4350419" y="1306259"/>
                  <a:pt x="4358405" y="1288876"/>
                  <a:pt x="4356133" y="1279340"/>
                </a:cubicBezTo>
                <a:cubicBezTo>
                  <a:pt x="4343880" y="1281463"/>
                  <a:pt x="4322413" y="1260390"/>
                  <a:pt x="4316807" y="1244268"/>
                </a:cubicBezTo>
                <a:cubicBezTo>
                  <a:pt x="4308566" y="1243197"/>
                  <a:pt x="4300710" y="1250168"/>
                  <a:pt x="4292618" y="1251984"/>
                </a:cubicBezTo>
                <a:cubicBezTo>
                  <a:pt x="4294610" y="1254470"/>
                  <a:pt x="4296407" y="1252138"/>
                  <a:pt x="4298262" y="1251474"/>
                </a:cubicBezTo>
                <a:cubicBezTo>
                  <a:pt x="4305400" y="1261559"/>
                  <a:pt x="4299910" y="1268228"/>
                  <a:pt x="4307040" y="1278334"/>
                </a:cubicBezTo>
                <a:cubicBezTo>
                  <a:pt x="4304661" y="1281539"/>
                  <a:pt x="4302012" y="1278547"/>
                  <a:pt x="4299605" y="1280409"/>
                </a:cubicBezTo>
                <a:cubicBezTo>
                  <a:pt x="4297059" y="1287635"/>
                  <a:pt x="4310051" y="1293872"/>
                  <a:pt x="4313643" y="1298498"/>
                </a:cubicBezTo>
                <a:cubicBezTo>
                  <a:pt x="4309172" y="1295997"/>
                  <a:pt x="4293945" y="1290903"/>
                  <a:pt x="4306366" y="1304684"/>
                </a:cubicBezTo>
                <a:cubicBezTo>
                  <a:pt x="4294893" y="1322288"/>
                  <a:pt x="4271581" y="1309166"/>
                  <a:pt x="4271650" y="1329995"/>
                </a:cubicBezTo>
                <a:cubicBezTo>
                  <a:pt x="4267833" y="1316964"/>
                  <a:pt x="4256971" y="1309991"/>
                  <a:pt x="4254353" y="1323267"/>
                </a:cubicBezTo>
                <a:cubicBezTo>
                  <a:pt x="4251817" y="1311704"/>
                  <a:pt x="4251019" y="1313325"/>
                  <a:pt x="4242317" y="1307771"/>
                </a:cubicBezTo>
                <a:cubicBezTo>
                  <a:pt x="4247176" y="1298767"/>
                  <a:pt x="4260989" y="1304848"/>
                  <a:pt x="4254843" y="1292825"/>
                </a:cubicBezTo>
                <a:cubicBezTo>
                  <a:pt x="4248253" y="1286480"/>
                  <a:pt x="4243004" y="1308971"/>
                  <a:pt x="4235882" y="1291761"/>
                </a:cubicBezTo>
                <a:cubicBezTo>
                  <a:pt x="4228516" y="1297944"/>
                  <a:pt x="4231838" y="1306997"/>
                  <a:pt x="4225589" y="1313479"/>
                </a:cubicBezTo>
                <a:cubicBezTo>
                  <a:pt x="4232836" y="1321393"/>
                  <a:pt x="4239866" y="1322777"/>
                  <a:pt x="4246881" y="1325351"/>
                </a:cubicBezTo>
                <a:cubicBezTo>
                  <a:pt x="4249040" y="1331026"/>
                  <a:pt x="4228487" y="1326652"/>
                  <a:pt x="4230505" y="1339308"/>
                </a:cubicBezTo>
                <a:cubicBezTo>
                  <a:pt x="4238918" y="1346558"/>
                  <a:pt x="4234896" y="1337710"/>
                  <a:pt x="4241636" y="1334143"/>
                </a:cubicBezTo>
                <a:cubicBezTo>
                  <a:pt x="4247852" y="1336441"/>
                  <a:pt x="4248312" y="1345213"/>
                  <a:pt x="4257277" y="1346545"/>
                </a:cubicBezTo>
                <a:cubicBezTo>
                  <a:pt x="4260156" y="1359315"/>
                  <a:pt x="4245897" y="1341062"/>
                  <a:pt x="4241983" y="1342378"/>
                </a:cubicBezTo>
                <a:cubicBezTo>
                  <a:pt x="4235622" y="1344749"/>
                  <a:pt x="4252733" y="1353452"/>
                  <a:pt x="4246402" y="1355837"/>
                </a:cubicBezTo>
                <a:cubicBezTo>
                  <a:pt x="4258360" y="1361897"/>
                  <a:pt x="4258103" y="1357704"/>
                  <a:pt x="4269313" y="1362008"/>
                </a:cubicBezTo>
                <a:cubicBezTo>
                  <a:pt x="4265639" y="1368392"/>
                  <a:pt x="4276233" y="1386640"/>
                  <a:pt x="4264421" y="1379015"/>
                </a:cubicBezTo>
                <a:cubicBezTo>
                  <a:pt x="4260195" y="1386597"/>
                  <a:pt x="4267268" y="1384594"/>
                  <a:pt x="4272678" y="1393504"/>
                </a:cubicBezTo>
                <a:cubicBezTo>
                  <a:pt x="4275659" y="1390912"/>
                  <a:pt x="4278706" y="1388322"/>
                  <a:pt x="4281761" y="1385744"/>
                </a:cubicBezTo>
                <a:cubicBezTo>
                  <a:pt x="4288569" y="1406763"/>
                  <a:pt x="4263736" y="1387637"/>
                  <a:pt x="4257761" y="1397619"/>
                </a:cubicBezTo>
                <a:cubicBezTo>
                  <a:pt x="4263197" y="1406412"/>
                  <a:pt x="4268283" y="1407804"/>
                  <a:pt x="4273040" y="1401763"/>
                </a:cubicBezTo>
                <a:cubicBezTo>
                  <a:pt x="4273183" y="1409176"/>
                  <a:pt x="4281059" y="1407392"/>
                  <a:pt x="4281274" y="1416187"/>
                </a:cubicBezTo>
                <a:cubicBezTo>
                  <a:pt x="4277497" y="1418037"/>
                  <a:pt x="4276721" y="1406793"/>
                  <a:pt x="4269593" y="1408969"/>
                </a:cubicBezTo>
                <a:cubicBezTo>
                  <a:pt x="4260668" y="1412015"/>
                  <a:pt x="4274233" y="1421094"/>
                  <a:pt x="4266523" y="1424488"/>
                </a:cubicBezTo>
                <a:cubicBezTo>
                  <a:pt x="4261312" y="1419961"/>
                  <a:pt x="4254865" y="1420565"/>
                  <a:pt x="4254662" y="1413125"/>
                </a:cubicBezTo>
                <a:cubicBezTo>
                  <a:pt x="4244515" y="1425201"/>
                  <a:pt x="4232921" y="1405209"/>
                  <a:pt x="4222849" y="1418794"/>
                </a:cubicBezTo>
                <a:cubicBezTo>
                  <a:pt x="4233292" y="1427123"/>
                  <a:pt x="4243523" y="1430398"/>
                  <a:pt x="4253791" y="1435309"/>
                </a:cubicBezTo>
                <a:cubicBezTo>
                  <a:pt x="4255636" y="1432393"/>
                  <a:pt x="4250264" y="1427544"/>
                  <a:pt x="4247589" y="1423458"/>
                </a:cubicBezTo>
                <a:cubicBezTo>
                  <a:pt x="4251306" y="1422513"/>
                  <a:pt x="4255110" y="1423369"/>
                  <a:pt x="4258871" y="1422393"/>
                </a:cubicBezTo>
                <a:cubicBezTo>
                  <a:pt x="4262521" y="1428192"/>
                  <a:pt x="4251298" y="1429865"/>
                  <a:pt x="4257629" y="1436340"/>
                </a:cubicBezTo>
                <a:cubicBezTo>
                  <a:pt x="4260496" y="1430136"/>
                  <a:pt x="4270662" y="1447984"/>
                  <a:pt x="4278732" y="1444087"/>
                </a:cubicBezTo>
                <a:cubicBezTo>
                  <a:pt x="4282817" y="1456349"/>
                  <a:pt x="4283714" y="1457137"/>
                  <a:pt x="4294968" y="1468839"/>
                </a:cubicBezTo>
                <a:cubicBezTo>
                  <a:pt x="4288567" y="1465656"/>
                  <a:pt x="4282425" y="1469338"/>
                  <a:pt x="4276071" y="1467865"/>
                </a:cubicBezTo>
                <a:cubicBezTo>
                  <a:pt x="4271078" y="1461074"/>
                  <a:pt x="4280281" y="1458116"/>
                  <a:pt x="4275310" y="1451327"/>
                </a:cubicBezTo>
                <a:cubicBezTo>
                  <a:pt x="4268425" y="1451238"/>
                  <a:pt x="4263461" y="1452570"/>
                  <a:pt x="4265457" y="1442569"/>
                </a:cubicBezTo>
                <a:cubicBezTo>
                  <a:pt x="4259798" y="1439265"/>
                  <a:pt x="4250874" y="1454030"/>
                  <a:pt x="4250179" y="1438424"/>
                </a:cubicBezTo>
                <a:cubicBezTo>
                  <a:pt x="4244802" y="1444881"/>
                  <a:pt x="4239217" y="1446098"/>
                  <a:pt x="4233622" y="1448202"/>
                </a:cubicBezTo>
                <a:cubicBezTo>
                  <a:pt x="4225446" y="1433738"/>
                  <a:pt x="4210410" y="1413068"/>
                  <a:pt x="4194272" y="1413130"/>
                </a:cubicBezTo>
                <a:cubicBezTo>
                  <a:pt x="4201101" y="1406144"/>
                  <a:pt x="4207973" y="1399159"/>
                  <a:pt x="4198801" y="1387834"/>
                </a:cubicBezTo>
                <a:cubicBezTo>
                  <a:pt x="4196131" y="1385057"/>
                  <a:pt x="4193772" y="1388479"/>
                  <a:pt x="4191352" y="1389918"/>
                </a:cubicBezTo>
                <a:cubicBezTo>
                  <a:pt x="4186099" y="1384404"/>
                  <a:pt x="4183913" y="1379743"/>
                  <a:pt x="4183116" y="1375429"/>
                </a:cubicBezTo>
                <a:cubicBezTo>
                  <a:pt x="4192934" y="1374038"/>
                  <a:pt x="4191567" y="1367478"/>
                  <a:pt x="4199642" y="1365606"/>
                </a:cubicBezTo>
                <a:cubicBezTo>
                  <a:pt x="4206455" y="1371528"/>
                  <a:pt x="4200079" y="1373878"/>
                  <a:pt x="4204017" y="1379063"/>
                </a:cubicBezTo>
                <a:cubicBezTo>
                  <a:pt x="4221144" y="1386540"/>
                  <a:pt x="4220424" y="1358967"/>
                  <a:pt x="4223461" y="1349587"/>
                </a:cubicBezTo>
                <a:cubicBezTo>
                  <a:pt x="4215422" y="1351914"/>
                  <a:pt x="4205610" y="1346786"/>
                  <a:pt x="4193448" y="1353734"/>
                </a:cubicBezTo>
                <a:cubicBezTo>
                  <a:pt x="4184724" y="1343674"/>
                  <a:pt x="4196283" y="1352023"/>
                  <a:pt x="4198723" y="1344955"/>
                </a:cubicBezTo>
                <a:cubicBezTo>
                  <a:pt x="4192565" y="1335467"/>
                  <a:pt x="4187251" y="1341831"/>
                  <a:pt x="4181389" y="1338237"/>
                </a:cubicBezTo>
                <a:cubicBezTo>
                  <a:pt x="4177104" y="1345826"/>
                  <a:pt x="4185679" y="1344173"/>
                  <a:pt x="4185770" y="1351639"/>
                </a:cubicBezTo>
                <a:cubicBezTo>
                  <a:pt x="4173243" y="1352624"/>
                  <a:pt x="4160364" y="1346110"/>
                  <a:pt x="4147197" y="1333096"/>
                </a:cubicBezTo>
                <a:cubicBezTo>
                  <a:pt x="4144472" y="1341960"/>
                  <a:pt x="4139931" y="1340820"/>
                  <a:pt x="4132667" y="1345501"/>
                </a:cubicBezTo>
                <a:cubicBezTo>
                  <a:pt x="4132816" y="1333844"/>
                  <a:pt x="4119867" y="1329904"/>
                  <a:pt x="4110590" y="1317089"/>
                </a:cubicBezTo>
                <a:cubicBezTo>
                  <a:pt x="4106905" y="1322899"/>
                  <a:pt x="4114427" y="1331734"/>
                  <a:pt x="4107707" y="1336700"/>
                </a:cubicBezTo>
                <a:cubicBezTo>
                  <a:pt x="4117806" y="1345437"/>
                  <a:pt x="4117262" y="1361689"/>
                  <a:pt x="4127556" y="1358371"/>
                </a:cubicBezTo>
                <a:cubicBezTo>
                  <a:pt x="4129067" y="1362869"/>
                  <a:pt x="4127415" y="1366530"/>
                  <a:pt x="4124323" y="1369767"/>
                </a:cubicBezTo>
                <a:cubicBezTo>
                  <a:pt x="4117583" y="1359787"/>
                  <a:pt x="4111169" y="1357143"/>
                  <a:pt x="4104624" y="1352197"/>
                </a:cubicBezTo>
                <a:cubicBezTo>
                  <a:pt x="4101424" y="1360628"/>
                  <a:pt x="4096784" y="1370909"/>
                  <a:pt x="4086684" y="1371865"/>
                </a:cubicBezTo>
                <a:cubicBezTo>
                  <a:pt x="4092244" y="1383946"/>
                  <a:pt x="4096909" y="1375875"/>
                  <a:pt x="4101774" y="1371852"/>
                </a:cubicBezTo>
                <a:cubicBezTo>
                  <a:pt x="4099516" y="1376633"/>
                  <a:pt x="4105132" y="1388511"/>
                  <a:pt x="4111791" y="1384733"/>
                </a:cubicBezTo>
                <a:cubicBezTo>
                  <a:pt x="4102216" y="1385041"/>
                  <a:pt x="4100470" y="1408581"/>
                  <a:pt x="4086023" y="1398174"/>
                </a:cubicBezTo>
                <a:cubicBezTo>
                  <a:pt x="4083175" y="1398562"/>
                  <a:pt x="4096519" y="1412516"/>
                  <a:pt x="4099865" y="1412128"/>
                </a:cubicBezTo>
                <a:cubicBezTo>
                  <a:pt x="4100271" y="1421070"/>
                  <a:pt x="4094915" y="1428460"/>
                  <a:pt x="4091519" y="1436362"/>
                </a:cubicBezTo>
                <a:cubicBezTo>
                  <a:pt x="4095544" y="1441485"/>
                  <a:pt x="4099050" y="1435418"/>
                  <a:pt x="4103201" y="1443612"/>
                </a:cubicBezTo>
                <a:cubicBezTo>
                  <a:pt x="4093412" y="1446162"/>
                  <a:pt x="4094823" y="1452974"/>
                  <a:pt x="4086652" y="1453434"/>
                </a:cubicBezTo>
                <a:cubicBezTo>
                  <a:pt x="4084757" y="1469115"/>
                  <a:pt x="4103058" y="1462427"/>
                  <a:pt x="4112167" y="1474595"/>
                </a:cubicBezTo>
                <a:cubicBezTo>
                  <a:pt x="4115618" y="1468916"/>
                  <a:pt x="4117297" y="1469275"/>
                  <a:pt x="4119039" y="1460148"/>
                </a:cubicBezTo>
                <a:cubicBezTo>
                  <a:pt x="4130750" y="1460728"/>
                  <a:pt x="4116528" y="1474979"/>
                  <a:pt x="4127251" y="1474603"/>
                </a:cubicBezTo>
                <a:cubicBezTo>
                  <a:pt x="4126865" y="1479926"/>
                  <a:pt x="4128621" y="1485832"/>
                  <a:pt x="4124180" y="1490091"/>
                </a:cubicBezTo>
                <a:cubicBezTo>
                  <a:pt x="4129223" y="1489835"/>
                  <a:pt x="4134580" y="1497088"/>
                  <a:pt x="4139272" y="1490111"/>
                </a:cubicBezTo>
                <a:cubicBezTo>
                  <a:pt x="4147591" y="1498441"/>
                  <a:pt x="4149931" y="1505188"/>
                  <a:pt x="4145895" y="1510244"/>
                </a:cubicBezTo>
                <a:cubicBezTo>
                  <a:pt x="4165307" y="1513852"/>
                  <a:pt x="4146628" y="1497650"/>
                  <a:pt x="4152388" y="1487485"/>
                </a:cubicBezTo>
                <a:cubicBezTo>
                  <a:pt x="4151754" y="1486514"/>
                  <a:pt x="4175195" y="1503019"/>
                  <a:pt x="4162791" y="1508690"/>
                </a:cubicBezTo>
                <a:cubicBezTo>
                  <a:pt x="4171755" y="1502808"/>
                  <a:pt x="4185502" y="1497515"/>
                  <a:pt x="4186189" y="1484388"/>
                </a:cubicBezTo>
                <a:cubicBezTo>
                  <a:pt x="4194594" y="1496448"/>
                  <a:pt x="4198159" y="1491836"/>
                  <a:pt x="4209347" y="1494709"/>
                </a:cubicBezTo>
                <a:cubicBezTo>
                  <a:pt x="4202243" y="1499809"/>
                  <a:pt x="4199589" y="1497121"/>
                  <a:pt x="4196651" y="1505585"/>
                </a:cubicBezTo>
                <a:cubicBezTo>
                  <a:pt x="4194635" y="1503002"/>
                  <a:pt x="4192610" y="1500407"/>
                  <a:pt x="4190599" y="1497803"/>
                </a:cubicBezTo>
                <a:cubicBezTo>
                  <a:pt x="4180481" y="1506749"/>
                  <a:pt x="4187647" y="1512277"/>
                  <a:pt x="4174261" y="1511781"/>
                </a:cubicBezTo>
                <a:cubicBezTo>
                  <a:pt x="4185758" y="1519078"/>
                  <a:pt x="4197698" y="1511936"/>
                  <a:pt x="4207713" y="1500385"/>
                </a:cubicBezTo>
                <a:cubicBezTo>
                  <a:pt x="4209553" y="1498985"/>
                  <a:pt x="4211590" y="1502403"/>
                  <a:pt x="4213532" y="1504008"/>
                </a:cubicBezTo>
                <a:cubicBezTo>
                  <a:pt x="4214890" y="1505771"/>
                  <a:pt x="4216209" y="1507478"/>
                  <a:pt x="4217560" y="1509196"/>
                </a:cubicBezTo>
                <a:cubicBezTo>
                  <a:pt x="4215171" y="1512390"/>
                  <a:pt x="4212525" y="1509432"/>
                  <a:pt x="4210094" y="1511259"/>
                </a:cubicBezTo>
                <a:cubicBezTo>
                  <a:pt x="4214824" y="1517984"/>
                  <a:pt x="4219029" y="1514039"/>
                  <a:pt x="4223557" y="1516900"/>
                </a:cubicBezTo>
                <a:cubicBezTo>
                  <a:pt x="4225459" y="1521525"/>
                  <a:pt x="4225609" y="1525626"/>
                  <a:pt x="4224116" y="1529326"/>
                </a:cubicBezTo>
                <a:cubicBezTo>
                  <a:pt x="4213043" y="1527303"/>
                  <a:pt x="4213549" y="1537256"/>
                  <a:pt x="4201757" y="1535503"/>
                </a:cubicBezTo>
                <a:cubicBezTo>
                  <a:pt x="4194623" y="1528158"/>
                  <a:pt x="4208617" y="1526483"/>
                  <a:pt x="4204848" y="1520018"/>
                </a:cubicBezTo>
                <a:cubicBezTo>
                  <a:pt x="4195740" y="1517705"/>
                  <a:pt x="4194533" y="1534836"/>
                  <a:pt x="4186870" y="1539663"/>
                </a:cubicBezTo>
                <a:cubicBezTo>
                  <a:pt x="4190214" y="1543963"/>
                  <a:pt x="4193535" y="1548231"/>
                  <a:pt x="4196881" y="1552565"/>
                </a:cubicBezTo>
                <a:cubicBezTo>
                  <a:pt x="4199871" y="1553622"/>
                  <a:pt x="4215048" y="1553267"/>
                  <a:pt x="4206740" y="1561333"/>
                </a:cubicBezTo>
                <a:cubicBezTo>
                  <a:pt x="4217078" y="1569669"/>
                  <a:pt x="4209925" y="1557419"/>
                  <a:pt x="4215824" y="1553605"/>
                </a:cubicBezTo>
                <a:cubicBezTo>
                  <a:pt x="4220512" y="1554676"/>
                  <a:pt x="4224152" y="1562728"/>
                  <a:pt x="4224014" y="1568060"/>
                </a:cubicBezTo>
                <a:cubicBezTo>
                  <a:pt x="4240052" y="1575747"/>
                  <a:pt x="4239318" y="1549149"/>
                  <a:pt x="4226329" y="1536045"/>
                </a:cubicBezTo>
                <a:cubicBezTo>
                  <a:pt x="4236387" y="1539939"/>
                  <a:pt x="4233093" y="1539442"/>
                  <a:pt x="4241442" y="1536032"/>
                </a:cubicBezTo>
                <a:cubicBezTo>
                  <a:pt x="4250027" y="1543099"/>
                  <a:pt x="4238893" y="1544840"/>
                  <a:pt x="4236370" y="1548959"/>
                </a:cubicBezTo>
                <a:cubicBezTo>
                  <a:pt x="4241516" y="1551989"/>
                  <a:pt x="4247061" y="1562868"/>
                  <a:pt x="4251822" y="1557173"/>
                </a:cubicBezTo>
                <a:cubicBezTo>
                  <a:pt x="4256015" y="1574411"/>
                  <a:pt x="4266205" y="1589183"/>
                  <a:pt x="4282118" y="1600050"/>
                </a:cubicBezTo>
                <a:cubicBezTo>
                  <a:pt x="4275132" y="1598419"/>
                  <a:pt x="4268013" y="1593924"/>
                  <a:pt x="4260990" y="1592270"/>
                </a:cubicBezTo>
                <a:cubicBezTo>
                  <a:pt x="4254335" y="1601960"/>
                  <a:pt x="4264458" y="1602901"/>
                  <a:pt x="4271242" y="1609342"/>
                </a:cubicBezTo>
                <a:cubicBezTo>
                  <a:pt x="4265186" y="1615010"/>
                  <a:pt x="4258749" y="1611618"/>
                  <a:pt x="4252496" y="1612435"/>
                </a:cubicBezTo>
                <a:cubicBezTo>
                  <a:pt x="4243476" y="1604594"/>
                  <a:pt x="4258260" y="1603115"/>
                  <a:pt x="4255542" y="1596948"/>
                </a:cubicBezTo>
                <a:cubicBezTo>
                  <a:pt x="4252265" y="1594079"/>
                  <a:pt x="4249177" y="1595617"/>
                  <a:pt x="4245871" y="1592303"/>
                </a:cubicBezTo>
                <a:cubicBezTo>
                  <a:pt x="4243056" y="1599018"/>
                  <a:pt x="4247979" y="1607821"/>
                  <a:pt x="4248838" y="1615550"/>
                </a:cubicBezTo>
                <a:cubicBezTo>
                  <a:pt x="4240533" y="1615753"/>
                  <a:pt x="4242345" y="1601758"/>
                  <a:pt x="4232782" y="1594876"/>
                </a:cubicBezTo>
                <a:cubicBezTo>
                  <a:pt x="4225714" y="1597725"/>
                  <a:pt x="4234811" y="1604932"/>
                  <a:pt x="4227749" y="1607793"/>
                </a:cubicBezTo>
                <a:cubicBezTo>
                  <a:pt x="4220447" y="1592902"/>
                  <a:pt x="4201673" y="1592258"/>
                  <a:pt x="4189319" y="1593339"/>
                </a:cubicBezTo>
                <a:cubicBezTo>
                  <a:pt x="4186188" y="1587726"/>
                  <a:pt x="4194781" y="1585293"/>
                  <a:pt x="4186738" y="1578384"/>
                </a:cubicBezTo>
                <a:cubicBezTo>
                  <a:pt x="4177468" y="1568223"/>
                  <a:pt x="4168889" y="1573005"/>
                  <a:pt x="4159997" y="1571158"/>
                </a:cubicBezTo>
                <a:cubicBezTo>
                  <a:pt x="4152043" y="1559996"/>
                  <a:pt x="4169009" y="1568300"/>
                  <a:pt x="4165053" y="1558242"/>
                </a:cubicBezTo>
                <a:cubicBezTo>
                  <a:pt x="4168311" y="1562887"/>
                  <a:pt x="4176454" y="1567483"/>
                  <a:pt x="4183988" y="1559272"/>
                </a:cubicBezTo>
                <a:cubicBezTo>
                  <a:pt x="4166931" y="1558046"/>
                  <a:pt x="4149577" y="1549931"/>
                  <a:pt x="4132299" y="1543290"/>
                </a:cubicBezTo>
                <a:cubicBezTo>
                  <a:pt x="4123610" y="1530048"/>
                  <a:pt x="4131403" y="1521276"/>
                  <a:pt x="4142260" y="1513327"/>
                </a:cubicBezTo>
                <a:cubicBezTo>
                  <a:pt x="4143723" y="1511010"/>
                  <a:pt x="4139483" y="1507133"/>
                  <a:pt x="4141883" y="1505046"/>
                </a:cubicBezTo>
                <a:cubicBezTo>
                  <a:pt x="4136673" y="1499934"/>
                  <a:pt x="4129974" y="1511051"/>
                  <a:pt x="4134803" y="1515399"/>
                </a:cubicBezTo>
                <a:cubicBezTo>
                  <a:pt x="4124446" y="1507160"/>
                  <a:pt x="4117528" y="1509854"/>
                  <a:pt x="4112035" y="1513316"/>
                </a:cubicBezTo>
                <a:cubicBezTo>
                  <a:pt x="4110388" y="1509461"/>
                  <a:pt x="4110259" y="1506043"/>
                  <a:pt x="4113487" y="1503495"/>
                </a:cubicBezTo>
                <a:cubicBezTo>
                  <a:pt x="4110295" y="1502212"/>
                  <a:pt x="4107114" y="1502401"/>
                  <a:pt x="4104027" y="1503007"/>
                </a:cubicBezTo>
                <a:cubicBezTo>
                  <a:pt x="4100912" y="1509883"/>
                  <a:pt x="4112021" y="1507641"/>
                  <a:pt x="4110251" y="1514891"/>
                </a:cubicBezTo>
                <a:cubicBezTo>
                  <a:pt x="4092089" y="1510713"/>
                  <a:pt x="4088940" y="1525773"/>
                  <a:pt x="4081156" y="1539658"/>
                </a:cubicBezTo>
                <a:cubicBezTo>
                  <a:pt x="4080785" y="1530825"/>
                  <a:pt x="4070900" y="1525034"/>
                  <a:pt x="4065487" y="1527276"/>
                </a:cubicBezTo>
                <a:cubicBezTo>
                  <a:pt x="4054098" y="1534399"/>
                  <a:pt x="4061925" y="1563967"/>
                  <a:pt x="4043677" y="1545867"/>
                </a:cubicBezTo>
                <a:cubicBezTo>
                  <a:pt x="4040387" y="1531324"/>
                  <a:pt x="4075066" y="1516312"/>
                  <a:pt x="4056891" y="1504562"/>
                </a:cubicBezTo>
                <a:cubicBezTo>
                  <a:pt x="4056896" y="1497826"/>
                  <a:pt x="4073837" y="1497887"/>
                  <a:pt x="4067207" y="1482845"/>
                </a:cubicBezTo>
                <a:cubicBezTo>
                  <a:pt x="4062616" y="1478497"/>
                  <a:pt x="4058608" y="1486793"/>
                  <a:pt x="4053772" y="1477182"/>
                </a:cubicBezTo>
                <a:cubicBezTo>
                  <a:pt x="4047021" y="1483533"/>
                  <a:pt x="4052175" y="1493072"/>
                  <a:pt x="4043417" y="1498843"/>
                </a:cubicBezTo>
                <a:cubicBezTo>
                  <a:pt x="4044724" y="1487478"/>
                  <a:pt x="4032050" y="1478558"/>
                  <a:pt x="4024134" y="1489578"/>
                </a:cubicBezTo>
                <a:cubicBezTo>
                  <a:pt x="4023594" y="1486065"/>
                  <a:pt x="4024366" y="1482884"/>
                  <a:pt x="4025588" y="1479789"/>
                </a:cubicBezTo>
                <a:cubicBezTo>
                  <a:pt x="4018543" y="1477701"/>
                  <a:pt x="4011372" y="1472011"/>
                  <a:pt x="4004446" y="1472051"/>
                </a:cubicBezTo>
                <a:cubicBezTo>
                  <a:pt x="4001807" y="1485575"/>
                  <a:pt x="4000199" y="1499461"/>
                  <a:pt x="4008342" y="1515961"/>
                </a:cubicBezTo>
                <a:cubicBezTo>
                  <a:pt x="4004693" y="1518404"/>
                  <a:pt x="4000449" y="1508147"/>
                  <a:pt x="3996689" y="1508691"/>
                </a:cubicBezTo>
                <a:cubicBezTo>
                  <a:pt x="3979584" y="1519050"/>
                  <a:pt x="3997557" y="1538869"/>
                  <a:pt x="3987300" y="1551039"/>
                </a:cubicBezTo>
                <a:cubicBezTo>
                  <a:pt x="3989950" y="1553846"/>
                  <a:pt x="3992300" y="1550412"/>
                  <a:pt x="3994744" y="1548974"/>
                </a:cubicBezTo>
                <a:cubicBezTo>
                  <a:pt x="3995197" y="1563734"/>
                  <a:pt x="4000959" y="1583936"/>
                  <a:pt x="4011748" y="1590279"/>
                </a:cubicBezTo>
                <a:cubicBezTo>
                  <a:pt x="4003336" y="1598536"/>
                  <a:pt x="3993230" y="1570174"/>
                  <a:pt x="3984796" y="1578928"/>
                </a:cubicBezTo>
                <a:cubicBezTo>
                  <a:pt x="3982646" y="1574975"/>
                  <a:pt x="3987722" y="1572933"/>
                  <a:pt x="3990064" y="1570138"/>
                </a:cubicBezTo>
                <a:cubicBezTo>
                  <a:pt x="3983959" y="1560198"/>
                  <a:pt x="3978211" y="1558138"/>
                  <a:pt x="3972594" y="1559309"/>
                </a:cubicBezTo>
                <a:cubicBezTo>
                  <a:pt x="3970437" y="1555344"/>
                  <a:pt x="3975460" y="1553257"/>
                  <a:pt x="3977855" y="1550507"/>
                </a:cubicBezTo>
                <a:cubicBezTo>
                  <a:pt x="3960361" y="1541506"/>
                  <a:pt x="3970729" y="1552281"/>
                  <a:pt x="3960023" y="1531419"/>
                </a:cubicBezTo>
                <a:cubicBezTo>
                  <a:pt x="3952478" y="1532158"/>
                  <a:pt x="3945095" y="1536107"/>
                  <a:pt x="3936865" y="1521098"/>
                </a:cubicBezTo>
                <a:cubicBezTo>
                  <a:pt x="3922021" y="1522087"/>
                  <a:pt x="3919179" y="1531995"/>
                  <a:pt x="3905619" y="1539204"/>
                </a:cubicBezTo>
                <a:cubicBezTo>
                  <a:pt x="3909780" y="1547755"/>
                  <a:pt x="3913341" y="1543694"/>
                  <a:pt x="3917443" y="1550543"/>
                </a:cubicBezTo>
                <a:cubicBezTo>
                  <a:pt x="3905250" y="1553406"/>
                  <a:pt x="3903318" y="1536868"/>
                  <a:pt x="3890302" y="1535037"/>
                </a:cubicBezTo>
                <a:cubicBezTo>
                  <a:pt x="3887245" y="1538296"/>
                  <a:pt x="3895982" y="1544740"/>
                  <a:pt x="3894706" y="1548472"/>
                </a:cubicBezTo>
                <a:cubicBezTo>
                  <a:pt x="3890300" y="1548585"/>
                  <a:pt x="3885749" y="1545289"/>
                  <a:pt x="3881044" y="1538662"/>
                </a:cubicBezTo>
                <a:cubicBezTo>
                  <a:pt x="3877815" y="1542543"/>
                  <a:pt x="3889367" y="1550415"/>
                  <a:pt x="3887444" y="1554680"/>
                </a:cubicBezTo>
                <a:cubicBezTo>
                  <a:pt x="3879070" y="1558922"/>
                  <a:pt x="3880964" y="1560177"/>
                  <a:pt x="3874544" y="1561411"/>
                </a:cubicBezTo>
                <a:cubicBezTo>
                  <a:pt x="3869917" y="1580909"/>
                  <a:pt x="3883967" y="1609645"/>
                  <a:pt x="3894666" y="1630063"/>
                </a:cubicBezTo>
                <a:cubicBezTo>
                  <a:pt x="3889840" y="1632894"/>
                  <a:pt x="3881143" y="1630862"/>
                  <a:pt x="3891409" y="1641424"/>
                </a:cubicBezTo>
                <a:cubicBezTo>
                  <a:pt x="3886374" y="1644984"/>
                  <a:pt x="3878656" y="1655948"/>
                  <a:pt x="3878298" y="1643998"/>
                </a:cubicBezTo>
                <a:cubicBezTo>
                  <a:pt x="3873982" y="1651543"/>
                  <a:pt x="3882595" y="1649977"/>
                  <a:pt x="3882688" y="1657443"/>
                </a:cubicBezTo>
                <a:cubicBezTo>
                  <a:pt x="3876353" y="1656840"/>
                  <a:pt x="3869677" y="1648129"/>
                  <a:pt x="3863564" y="1652257"/>
                </a:cubicBezTo>
                <a:cubicBezTo>
                  <a:pt x="3859318" y="1656329"/>
                  <a:pt x="3869807" y="1661152"/>
                  <a:pt x="3871383" y="1658474"/>
                </a:cubicBezTo>
                <a:cubicBezTo>
                  <a:pt x="3869605" y="1663754"/>
                  <a:pt x="3866224" y="1666890"/>
                  <a:pt x="3856845" y="1670867"/>
                </a:cubicBezTo>
                <a:cubicBezTo>
                  <a:pt x="3868797" y="1671048"/>
                  <a:pt x="3860390" y="1678968"/>
                  <a:pt x="3853232" y="1673984"/>
                </a:cubicBezTo>
                <a:cubicBezTo>
                  <a:pt x="3853285" y="1678785"/>
                  <a:pt x="3855650" y="1684133"/>
                  <a:pt x="3848168" y="1686888"/>
                </a:cubicBezTo>
                <a:cubicBezTo>
                  <a:pt x="3857810" y="1692237"/>
                  <a:pt x="3856787" y="1682876"/>
                  <a:pt x="3864695" y="1677066"/>
                </a:cubicBezTo>
                <a:cubicBezTo>
                  <a:pt x="3864963" y="1686586"/>
                  <a:pt x="3872941" y="1682837"/>
                  <a:pt x="3878174" y="1682730"/>
                </a:cubicBezTo>
                <a:cubicBezTo>
                  <a:pt x="3883381" y="1688244"/>
                  <a:pt x="3875171" y="1690076"/>
                  <a:pt x="3878739" y="1695135"/>
                </a:cubicBezTo>
                <a:cubicBezTo>
                  <a:pt x="3865291" y="1685161"/>
                  <a:pt x="3876206" y="1701256"/>
                  <a:pt x="3863649" y="1695114"/>
                </a:cubicBezTo>
                <a:cubicBezTo>
                  <a:pt x="3870374" y="1708462"/>
                  <a:pt x="3861427" y="1700752"/>
                  <a:pt x="3868392" y="1716808"/>
                </a:cubicBezTo>
                <a:cubicBezTo>
                  <a:pt x="3870385" y="1718609"/>
                  <a:pt x="3872231" y="1717839"/>
                  <a:pt x="3874234" y="1720432"/>
                </a:cubicBezTo>
                <a:cubicBezTo>
                  <a:pt x="3874869" y="1701671"/>
                  <a:pt x="3886767" y="1696769"/>
                  <a:pt x="3893468" y="1686864"/>
                </a:cubicBezTo>
                <a:cubicBezTo>
                  <a:pt x="3894748" y="1689263"/>
                  <a:pt x="3893627" y="1691007"/>
                  <a:pt x="3895659" y="1693580"/>
                </a:cubicBezTo>
                <a:cubicBezTo>
                  <a:pt x="3908689" y="1686078"/>
                  <a:pt x="3904854" y="1674640"/>
                  <a:pt x="3913055" y="1661543"/>
                </a:cubicBezTo>
                <a:cubicBezTo>
                  <a:pt x="3919717" y="1669982"/>
                  <a:pt x="3925895" y="1667006"/>
                  <a:pt x="3931994" y="1662605"/>
                </a:cubicBezTo>
                <a:cubicBezTo>
                  <a:pt x="3940729" y="1669017"/>
                  <a:pt x="3927628" y="1669553"/>
                  <a:pt x="3936381" y="1676019"/>
                </a:cubicBezTo>
                <a:cubicBezTo>
                  <a:pt x="3931771" y="1682490"/>
                  <a:pt x="3926965" y="1675966"/>
                  <a:pt x="3927290" y="1683735"/>
                </a:cubicBezTo>
                <a:cubicBezTo>
                  <a:pt x="3934852" y="1688869"/>
                  <a:pt x="3936756" y="1675625"/>
                  <a:pt x="3940000" y="1672915"/>
                </a:cubicBezTo>
                <a:cubicBezTo>
                  <a:pt x="3942666" y="1676707"/>
                  <a:pt x="3945382" y="1680450"/>
                  <a:pt x="3947835" y="1679089"/>
                </a:cubicBezTo>
                <a:cubicBezTo>
                  <a:pt x="3937715" y="1684364"/>
                  <a:pt x="3948049" y="1704105"/>
                  <a:pt x="3963042" y="1721946"/>
                </a:cubicBezTo>
                <a:cubicBezTo>
                  <a:pt x="3959652" y="1729328"/>
                  <a:pt x="3960548" y="1736366"/>
                  <a:pt x="3969590" y="1742065"/>
                </a:cubicBezTo>
                <a:cubicBezTo>
                  <a:pt x="3964115" y="1750186"/>
                  <a:pt x="3962221" y="1752752"/>
                  <a:pt x="3953058" y="1751909"/>
                </a:cubicBezTo>
                <a:cubicBezTo>
                  <a:pt x="3957840" y="1764085"/>
                  <a:pt x="3935017" y="1774074"/>
                  <a:pt x="3958597" y="1790101"/>
                </a:cubicBezTo>
                <a:cubicBezTo>
                  <a:pt x="3958779" y="1794929"/>
                  <a:pt x="3954436" y="1798487"/>
                  <a:pt x="3949704" y="1801985"/>
                </a:cubicBezTo>
                <a:cubicBezTo>
                  <a:pt x="3947635" y="1798707"/>
                  <a:pt x="3951312" y="1796958"/>
                  <a:pt x="3953144" y="1794767"/>
                </a:cubicBezTo>
                <a:cubicBezTo>
                  <a:pt x="3949077" y="1788808"/>
                  <a:pt x="3945285" y="1787811"/>
                  <a:pt x="3941703" y="1791688"/>
                </a:cubicBezTo>
                <a:cubicBezTo>
                  <a:pt x="3937306" y="1783699"/>
                  <a:pt x="3947922" y="1779757"/>
                  <a:pt x="3940730" y="1770991"/>
                </a:cubicBezTo>
                <a:cubicBezTo>
                  <a:pt x="3931696" y="1769590"/>
                  <a:pt x="3912165" y="1775226"/>
                  <a:pt x="3914878" y="1784404"/>
                </a:cubicBezTo>
                <a:cubicBezTo>
                  <a:pt x="3907207" y="1778713"/>
                  <a:pt x="3902705" y="1779275"/>
                  <a:pt x="3900031" y="1788585"/>
                </a:cubicBezTo>
                <a:cubicBezTo>
                  <a:pt x="3896666" y="1784100"/>
                  <a:pt x="3893467" y="1783021"/>
                  <a:pt x="3890352" y="1783929"/>
                </a:cubicBezTo>
                <a:cubicBezTo>
                  <a:pt x="3885915" y="1772062"/>
                  <a:pt x="3897735" y="1787592"/>
                  <a:pt x="3899654" y="1780304"/>
                </a:cubicBezTo>
                <a:cubicBezTo>
                  <a:pt x="3899897" y="1775714"/>
                  <a:pt x="3884175" y="1769751"/>
                  <a:pt x="3878716" y="1776714"/>
                </a:cubicBezTo>
                <a:cubicBezTo>
                  <a:pt x="3878308" y="1773175"/>
                  <a:pt x="3876120" y="1769198"/>
                  <a:pt x="3872483" y="1764818"/>
                </a:cubicBezTo>
                <a:cubicBezTo>
                  <a:pt x="3864826" y="1777703"/>
                  <a:pt x="3846664" y="1766126"/>
                  <a:pt x="3833394" y="1776738"/>
                </a:cubicBezTo>
                <a:cubicBezTo>
                  <a:pt x="3828109" y="1783015"/>
                  <a:pt x="3845985" y="1782589"/>
                  <a:pt x="3835773" y="1787547"/>
                </a:cubicBezTo>
                <a:cubicBezTo>
                  <a:pt x="3829839" y="1788358"/>
                  <a:pt x="3827395" y="1774255"/>
                  <a:pt x="3815023" y="1788079"/>
                </a:cubicBezTo>
                <a:cubicBezTo>
                  <a:pt x="3808894" y="1777608"/>
                  <a:pt x="3803423" y="1781505"/>
                  <a:pt x="3797381" y="1773117"/>
                </a:cubicBezTo>
                <a:cubicBezTo>
                  <a:pt x="3792405" y="1777881"/>
                  <a:pt x="3791224" y="1783674"/>
                  <a:pt x="3800143" y="1792217"/>
                </a:cubicBezTo>
                <a:cubicBezTo>
                  <a:pt x="3797439" y="1799803"/>
                  <a:pt x="3789612" y="1801751"/>
                  <a:pt x="3781201" y="1791175"/>
                </a:cubicBezTo>
                <a:cubicBezTo>
                  <a:pt x="3786075" y="1787413"/>
                  <a:pt x="3791723" y="1800646"/>
                  <a:pt x="3796299" y="1791208"/>
                </a:cubicBezTo>
                <a:cubicBezTo>
                  <a:pt x="3790714" y="1781951"/>
                  <a:pt x="3776144" y="1787154"/>
                  <a:pt x="3777566" y="1794291"/>
                </a:cubicBezTo>
                <a:cubicBezTo>
                  <a:pt x="3781960" y="1799256"/>
                  <a:pt x="3770045" y="1790274"/>
                  <a:pt x="3777000" y="1781886"/>
                </a:cubicBezTo>
                <a:cubicBezTo>
                  <a:pt x="3754952" y="1772505"/>
                  <a:pt x="3746544" y="1805225"/>
                  <a:pt x="3724257" y="1783974"/>
                </a:cubicBezTo>
                <a:cubicBezTo>
                  <a:pt x="3726960" y="1798014"/>
                  <a:pt x="3720983" y="1790961"/>
                  <a:pt x="3717380" y="1798442"/>
                </a:cubicBezTo>
                <a:cubicBezTo>
                  <a:pt x="3719978" y="1800055"/>
                  <a:pt x="3722578" y="1801733"/>
                  <a:pt x="3725028" y="1800524"/>
                </a:cubicBezTo>
                <a:cubicBezTo>
                  <a:pt x="3723043" y="1807559"/>
                  <a:pt x="3710582" y="1810909"/>
                  <a:pt x="3703399" y="1823229"/>
                </a:cubicBezTo>
                <a:cubicBezTo>
                  <a:pt x="3706069" y="1826654"/>
                  <a:pt x="3708738" y="1830112"/>
                  <a:pt x="3711423" y="1833560"/>
                </a:cubicBezTo>
                <a:cubicBezTo>
                  <a:pt x="3716235" y="1831452"/>
                  <a:pt x="3712034" y="1826916"/>
                  <a:pt x="3709050" y="1822696"/>
                </a:cubicBezTo>
                <a:cubicBezTo>
                  <a:pt x="3712770" y="1817312"/>
                  <a:pt x="3726878" y="1832395"/>
                  <a:pt x="3723973" y="1818562"/>
                </a:cubicBezTo>
                <a:cubicBezTo>
                  <a:pt x="3723996" y="1819743"/>
                  <a:pt x="3737912" y="1841076"/>
                  <a:pt x="3739992" y="1839212"/>
                </a:cubicBezTo>
                <a:cubicBezTo>
                  <a:pt x="3752145" y="1842726"/>
                  <a:pt x="3759517" y="1809263"/>
                  <a:pt x="3768678" y="1806154"/>
                </a:cubicBezTo>
                <a:cubicBezTo>
                  <a:pt x="3765937" y="1821179"/>
                  <a:pt x="3757428" y="1844928"/>
                  <a:pt x="3742598" y="1854233"/>
                </a:cubicBezTo>
                <a:cubicBezTo>
                  <a:pt x="3741567" y="1857976"/>
                  <a:pt x="3751258" y="1861062"/>
                  <a:pt x="3752413" y="1862967"/>
                </a:cubicBezTo>
                <a:cubicBezTo>
                  <a:pt x="3755454" y="1866215"/>
                  <a:pt x="3744483" y="1875276"/>
                  <a:pt x="3754814" y="1873842"/>
                </a:cubicBezTo>
                <a:cubicBezTo>
                  <a:pt x="3759142" y="1882694"/>
                  <a:pt x="3747733" y="1877267"/>
                  <a:pt x="3745714" y="1881548"/>
                </a:cubicBezTo>
                <a:cubicBezTo>
                  <a:pt x="3757402" y="1887282"/>
                  <a:pt x="3769375" y="1877890"/>
                  <a:pt x="3776294" y="1889804"/>
                </a:cubicBezTo>
                <a:cubicBezTo>
                  <a:pt x="3782184" y="1881162"/>
                  <a:pt x="3788774" y="1887538"/>
                  <a:pt x="3794838" y="1882565"/>
                </a:cubicBezTo>
                <a:cubicBezTo>
                  <a:pt x="3789822" y="1867661"/>
                  <a:pt x="3766500" y="1886227"/>
                  <a:pt x="3758434" y="1870738"/>
                </a:cubicBezTo>
                <a:cubicBezTo>
                  <a:pt x="3763260" y="1865945"/>
                  <a:pt x="3768671" y="1874890"/>
                  <a:pt x="3773531" y="1870704"/>
                </a:cubicBezTo>
                <a:cubicBezTo>
                  <a:pt x="3774925" y="1863848"/>
                  <a:pt x="3760685" y="1862437"/>
                  <a:pt x="3755852" y="1855750"/>
                </a:cubicBezTo>
                <a:cubicBezTo>
                  <a:pt x="3767058" y="1852809"/>
                  <a:pt x="3778733" y="1860763"/>
                  <a:pt x="3790457" y="1869162"/>
                </a:cubicBezTo>
                <a:cubicBezTo>
                  <a:pt x="3792174" y="1862147"/>
                  <a:pt x="3794101" y="1866589"/>
                  <a:pt x="3797531" y="1858831"/>
                </a:cubicBezTo>
                <a:cubicBezTo>
                  <a:pt x="3797660" y="1865107"/>
                  <a:pt x="3804470" y="1872112"/>
                  <a:pt x="3809196" y="1866026"/>
                </a:cubicBezTo>
                <a:cubicBezTo>
                  <a:pt x="3807274" y="1870290"/>
                  <a:pt x="3818840" y="1878153"/>
                  <a:pt x="3815566" y="1882063"/>
                </a:cubicBezTo>
                <a:cubicBezTo>
                  <a:pt x="3818897" y="1875005"/>
                  <a:pt x="3831844" y="1897711"/>
                  <a:pt x="3840898" y="1899079"/>
                </a:cubicBezTo>
                <a:cubicBezTo>
                  <a:pt x="3842467" y="1882030"/>
                  <a:pt x="3850748" y="1881046"/>
                  <a:pt x="3862497" y="1876363"/>
                </a:cubicBezTo>
                <a:cubicBezTo>
                  <a:pt x="3862226" y="1866463"/>
                  <a:pt x="3856081" y="1873870"/>
                  <a:pt x="3850665" y="1865014"/>
                </a:cubicBezTo>
                <a:cubicBezTo>
                  <a:pt x="3856961" y="1865810"/>
                  <a:pt x="3863196" y="1863907"/>
                  <a:pt x="3869932" y="1874290"/>
                </a:cubicBezTo>
                <a:cubicBezTo>
                  <a:pt x="3868057" y="1886051"/>
                  <a:pt x="3865361" y="1903689"/>
                  <a:pt x="3856374" y="1907360"/>
                </a:cubicBezTo>
                <a:cubicBezTo>
                  <a:pt x="3861018" y="1912748"/>
                  <a:pt x="3865281" y="1908980"/>
                  <a:pt x="3869461" y="1904752"/>
                </a:cubicBezTo>
                <a:cubicBezTo>
                  <a:pt x="3870474" y="1915749"/>
                  <a:pt x="3854957" y="1915179"/>
                  <a:pt x="3848742" y="1905266"/>
                </a:cubicBezTo>
                <a:cubicBezTo>
                  <a:pt x="3845760" y="1919544"/>
                  <a:pt x="3837810" y="1917056"/>
                  <a:pt x="3832759" y="1927492"/>
                </a:cubicBezTo>
                <a:cubicBezTo>
                  <a:pt x="3840182" y="1933637"/>
                  <a:pt x="3837730" y="1928066"/>
                  <a:pt x="3842037" y="1923867"/>
                </a:cubicBezTo>
                <a:cubicBezTo>
                  <a:pt x="3845604" y="1929608"/>
                  <a:pt x="3841037" y="1933125"/>
                  <a:pt x="3844606" y="1938865"/>
                </a:cubicBezTo>
                <a:cubicBezTo>
                  <a:pt x="3839345" y="1937346"/>
                  <a:pt x="3830799" y="1929439"/>
                  <a:pt x="3830771" y="1924921"/>
                </a:cubicBezTo>
                <a:cubicBezTo>
                  <a:pt x="3829545" y="1925959"/>
                  <a:pt x="3828333" y="1926986"/>
                  <a:pt x="3827099" y="1928013"/>
                </a:cubicBezTo>
                <a:cubicBezTo>
                  <a:pt x="3820834" y="1932046"/>
                  <a:pt x="3837516" y="1931490"/>
                  <a:pt x="3831313" y="1937292"/>
                </a:cubicBezTo>
                <a:cubicBezTo>
                  <a:pt x="3834025" y="1943265"/>
                  <a:pt x="3826304" y="1931691"/>
                  <a:pt x="3819685" y="1930055"/>
                </a:cubicBezTo>
                <a:cubicBezTo>
                  <a:pt x="3818717" y="1938209"/>
                  <a:pt x="3820123" y="1953436"/>
                  <a:pt x="3803317" y="1943990"/>
                </a:cubicBezTo>
                <a:cubicBezTo>
                  <a:pt x="3808345" y="1939238"/>
                  <a:pt x="3816318" y="1935294"/>
                  <a:pt x="3815862" y="1929046"/>
                </a:cubicBezTo>
                <a:cubicBezTo>
                  <a:pt x="3806472" y="1937453"/>
                  <a:pt x="3782793" y="1929556"/>
                  <a:pt x="3774761" y="1938328"/>
                </a:cubicBezTo>
                <a:cubicBezTo>
                  <a:pt x="3781226" y="1942350"/>
                  <a:pt x="3787361" y="1939154"/>
                  <a:pt x="3793857" y="1943502"/>
                </a:cubicBezTo>
                <a:cubicBezTo>
                  <a:pt x="3798535" y="1960005"/>
                  <a:pt x="3776590" y="1966624"/>
                  <a:pt x="3771167" y="1984266"/>
                </a:cubicBezTo>
                <a:cubicBezTo>
                  <a:pt x="3774405" y="1985400"/>
                  <a:pt x="3777675" y="1988506"/>
                  <a:pt x="3781036" y="1993079"/>
                </a:cubicBezTo>
                <a:cubicBezTo>
                  <a:pt x="3773279" y="2001528"/>
                  <a:pt x="3773894" y="2002877"/>
                  <a:pt x="3764713" y="2007047"/>
                </a:cubicBezTo>
                <a:cubicBezTo>
                  <a:pt x="3771225" y="2012599"/>
                  <a:pt x="3777164" y="2004587"/>
                  <a:pt x="3783792" y="2012167"/>
                </a:cubicBezTo>
                <a:cubicBezTo>
                  <a:pt x="3777419" y="2015613"/>
                  <a:pt x="3757931" y="2011425"/>
                  <a:pt x="3763623" y="2025094"/>
                </a:cubicBezTo>
                <a:cubicBezTo>
                  <a:pt x="3770811" y="2031771"/>
                  <a:pt x="3765619" y="2019349"/>
                  <a:pt x="3770886" y="2018885"/>
                </a:cubicBezTo>
                <a:cubicBezTo>
                  <a:pt x="3773909" y="2035130"/>
                  <a:pt x="3771504" y="2035409"/>
                  <a:pt x="3764415" y="2041647"/>
                </a:cubicBezTo>
                <a:cubicBezTo>
                  <a:pt x="3768207" y="2029712"/>
                  <a:pt x="3760067" y="2029750"/>
                  <a:pt x="3750348" y="2023576"/>
                </a:cubicBezTo>
                <a:cubicBezTo>
                  <a:pt x="3743277" y="2026394"/>
                  <a:pt x="3752383" y="2033644"/>
                  <a:pt x="3745276" y="2036470"/>
                </a:cubicBezTo>
                <a:cubicBezTo>
                  <a:pt x="3734341" y="2031225"/>
                  <a:pt x="3724073" y="2040610"/>
                  <a:pt x="3713072" y="2033900"/>
                </a:cubicBezTo>
                <a:cubicBezTo>
                  <a:pt x="3734299" y="2034180"/>
                  <a:pt x="3758806" y="2016600"/>
                  <a:pt x="3763958" y="1990488"/>
                </a:cubicBezTo>
                <a:cubicBezTo>
                  <a:pt x="3761120" y="1995923"/>
                  <a:pt x="3745086" y="1999369"/>
                  <a:pt x="3740502" y="2014797"/>
                </a:cubicBezTo>
                <a:cubicBezTo>
                  <a:pt x="3735777" y="2007519"/>
                  <a:pt x="3731881" y="2018745"/>
                  <a:pt x="3727084" y="2009125"/>
                </a:cubicBezTo>
                <a:cubicBezTo>
                  <a:pt x="3711233" y="2026355"/>
                  <a:pt x="3695602" y="2029287"/>
                  <a:pt x="3692910" y="2046806"/>
                </a:cubicBezTo>
                <a:cubicBezTo>
                  <a:pt x="3690458" y="2048232"/>
                  <a:pt x="3687740" y="2043428"/>
                  <a:pt x="3685074" y="2040631"/>
                </a:cubicBezTo>
                <a:cubicBezTo>
                  <a:pt x="3682251" y="2055382"/>
                  <a:pt x="3667021" y="2049691"/>
                  <a:pt x="3669309" y="2066962"/>
                </a:cubicBezTo>
                <a:cubicBezTo>
                  <a:pt x="3674282" y="2079071"/>
                  <a:pt x="3677816" y="2060550"/>
                  <a:pt x="3682753" y="2072668"/>
                </a:cubicBezTo>
                <a:cubicBezTo>
                  <a:pt x="3683460" y="2083628"/>
                  <a:pt x="3674860" y="2074180"/>
                  <a:pt x="3669883" y="2079376"/>
                </a:cubicBezTo>
                <a:cubicBezTo>
                  <a:pt x="3666249" y="2086099"/>
                  <a:pt x="3677307" y="2083844"/>
                  <a:pt x="3679901" y="2092291"/>
                </a:cubicBezTo>
                <a:cubicBezTo>
                  <a:pt x="3674738" y="2102006"/>
                  <a:pt x="3669214" y="2100703"/>
                  <a:pt x="3659355" y="2096936"/>
                </a:cubicBezTo>
                <a:cubicBezTo>
                  <a:pt x="3642506" y="2120997"/>
                  <a:pt x="3640517" y="2132939"/>
                  <a:pt x="3665266" y="2143397"/>
                </a:cubicBezTo>
                <a:cubicBezTo>
                  <a:pt x="3670582" y="2137349"/>
                  <a:pt x="3667115" y="2128893"/>
                  <a:pt x="3666131" y="2121203"/>
                </a:cubicBezTo>
                <a:cubicBezTo>
                  <a:pt x="3658726" y="2114962"/>
                  <a:pt x="3661485" y="2127715"/>
                  <a:pt x="3657038" y="2128919"/>
                </a:cubicBezTo>
                <a:cubicBezTo>
                  <a:pt x="3653822" y="2118462"/>
                  <a:pt x="3659462" y="2119901"/>
                  <a:pt x="3660101" y="2113421"/>
                </a:cubicBezTo>
                <a:cubicBezTo>
                  <a:pt x="3663619" y="2116637"/>
                  <a:pt x="3666189" y="2117306"/>
                  <a:pt x="3673393" y="2114995"/>
                </a:cubicBezTo>
                <a:cubicBezTo>
                  <a:pt x="3675557" y="2118971"/>
                  <a:pt x="3670511" y="2120993"/>
                  <a:pt x="3668147" y="2123787"/>
                </a:cubicBezTo>
                <a:cubicBezTo>
                  <a:pt x="3670751" y="2126527"/>
                  <a:pt x="3671258" y="2128716"/>
                  <a:pt x="3670323" y="2130481"/>
                </a:cubicBezTo>
                <a:cubicBezTo>
                  <a:pt x="3678543" y="2135374"/>
                  <a:pt x="3686905" y="2127699"/>
                  <a:pt x="3681031" y="2117066"/>
                </a:cubicBezTo>
                <a:cubicBezTo>
                  <a:pt x="3688009" y="2123224"/>
                  <a:pt x="3699773" y="2113063"/>
                  <a:pt x="3691740" y="2103652"/>
                </a:cubicBezTo>
                <a:cubicBezTo>
                  <a:pt x="3704557" y="2113802"/>
                  <a:pt x="3713685" y="2110397"/>
                  <a:pt x="3717939" y="2098473"/>
                </a:cubicBezTo>
                <a:cubicBezTo>
                  <a:pt x="3713344" y="2094148"/>
                  <a:pt x="3709281" y="2102431"/>
                  <a:pt x="3704437" y="2092808"/>
                </a:cubicBezTo>
                <a:cubicBezTo>
                  <a:pt x="3710192" y="2078875"/>
                  <a:pt x="3722532" y="2077371"/>
                  <a:pt x="3733915" y="2076269"/>
                </a:cubicBezTo>
                <a:cubicBezTo>
                  <a:pt x="3756612" y="2114087"/>
                  <a:pt x="3799095" y="2068404"/>
                  <a:pt x="3819935" y="2058650"/>
                </a:cubicBezTo>
                <a:cubicBezTo>
                  <a:pt x="3820894" y="2065710"/>
                  <a:pt x="3817345" y="2071558"/>
                  <a:pt x="3820850" y="2079321"/>
                </a:cubicBezTo>
                <a:cubicBezTo>
                  <a:pt x="3822146" y="2064056"/>
                  <a:pt x="3826182" y="2058568"/>
                  <a:pt x="3836470" y="2048837"/>
                </a:cubicBezTo>
                <a:cubicBezTo>
                  <a:pt x="3839155" y="2052284"/>
                  <a:pt x="3841833" y="2055755"/>
                  <a:pt x="3844487" y="2059157"/>
                </a:cubicBezTo>
                <a:cubicBezTo>
                  <a:pt x="3830814" y="2055206"/>
                  <a:pt x="3825226" y="2069472"/>
                  <a:pt x="3832358" y="2082437"/>
                </a:cubicBezTo>
                <a:cubicBezTo>
                  <a:pt x="3842135" y="2080243"/>
                  <a:pt x="3842329" y="2072379"/>
                  <a:pt x="3847801" y="2090672"/>
                </a:cubicBezTo>
                <a:cubicBezTo>
                  <a:pt x="3858644" y="2087486"/>
                  <a:pt x="3846140" y="2078000"/>
                  <a:pt x="3841222" y="2070540"/>
                </a:cubicBezTo>
                <a:cubicBezTo>
                  <a:pt x="3851122" y="2070107"/>
                  <a:pt x="3854718" y="2067467"/>
                  <a:pt x="3853744" y="2055531"/>
                </a:cubicBezTo>
                <a:cubicBezTo>
                  <a:pt x="3861218" y="2053047"/>
                  <a:pt x="3869624" y="2072038"/>
                  <a:pt x="3877271" y="2074121"/>
                </a:cubicBezTo>
                <a:lnTo>
                  <a:pt x="3879290" y="2080769"/>
                </a:lnTo>
                <a:lnTo>
                  <a:pt x="3872546" y="2075031"/>
                </a:lnTo>
                <a:cubicBezTo>
                  <a:pt x="3870275" y="2073446"/>
                  <a:pt x="3867990" y="2071497"/>
                  <a:pt x="3865585" y="2066990"/>
                </a:cubicBezTo>
                <a:cubicBezTo>
                  <a:pt x="3855238" y="2074336"/>
                  <a:pt x="3865419" y="2081202"/>
                  <a:pt x="3858896" y="2085581"/>
                </a:cubicBezTo>
                <a:cubicBezTo>
                  <a:pt x="3863429" y="2088540"/>
                  <a:pt x="3867304" y="2077410"/>
                  <a:pt x="3872143" y="2087120"/>
                </a:cubicBezTo>
                <a:lnTo>
                  <a:pt x="3879349" y="2080962"/>
                </a:lnTo>
                <a:lnTo>
                  <a:pt x="3881321" y="2087453"/>
                </a:lnTo>
                <a:cubicBezTo>
                  <a:pt x="3881074" y="2091466"/>
                  <a:pt x="3879028" y="2094995"/>
                  <a:pt x="3874571" y="2097877"/>
                </a:cubicBezTo>
                <a:cubicBezTo>
                  <a:pt x="3878583" y="2103042"/>
                  <a:pt x="3882595" y="2108208"/>
                  <a:pt x="3886622" y="2113396"/>
                </a:cubicBezTo>
                <a:cubicBezTo>
                  <a:pt x="3883131" y="2119885"/>
                  <a:pt x="3879097" y="2113755"/>
                  <a:pt x="3875521" y="2118540"/>
                </a:cubicBezTo>
                <a:cubicBezTo>
                  <a:pt x="3890597" y="2122361"/>
                  <a:pt x="3892092" y="2140234"/>
                  <a:pt x="3884487" y="2149523"/>
                </a:cubicBezTo>
                <a:cubicBezTo>
                  <a:pt x="3877689" y="2143624"/>
                  <a:pt x="3884058" y="2141296"/>
                  <a:pt x="3880107" y="2136089"/>
                </a:cubicBezTo>
                <a:cubicBezTo>
                  <a:pt x="3851685" y="2172669"/>
                  <a:pt x="3807711" y="2178137"/>
                  <a:pt x="3776666" y="2185746"/>
                </a:cubicBezTo>
                <a:cubicBezTo>
                  <a:pt x="3775418" y="2193530"/>
                  <a:pt x="3776382" y="2201967"/>
                  <a:pt x="3766341" y="2207419"/>
                </a:cubicBezTo>
                <a:cubicBezTo>
                  <a:pt x="3762997" y="2202935"/>
                  <a:pt x="3759783" y="2201867"/>
                  <a:pt x="3756707" y="2202765"/>
                </a:cubicBezTo>
                <a:cubicBezTo>
                  <a:pt x="3754607" y="2199475"/>
                  <a:pt x="3758306" y="2197728"/>
                  <a:pt x="3760138" y="2195537"/>
                </a:cubicBezTo>
                <a:cubicBezTo>
                  <a:pt x="3737216" y="2185899"/>
                  <a:pt x="3734944" y="2194480"/>
                  <a:pt x="3715583" y="2212047"/>
                </a:cubicBezTo>
                <a:cubicBezTo>
                  <a:pt x="3721066" y="2222056"/>
                  <a:pt x="3725501" y="2209025"/>
                  <a:pt x="3731066" y="2220338"/>
                </a:cubicBezTo>
                <a:cubicBezTo>
                  <a:pt x="3723807" y="2220178"/>
                  <a:pt x="3723420" y="2217755"/>
                  <a:pt x="3719965" y="2225482"/>
                </a:cubicBezTo>
                <a:cubicBezTo>
                  <a:pt x="3716206" y="2221736"/>
                  <a:pt x="3718216" y="2219553"/>
                  <a:pt x="3715772" y="2216170"/>
                </a:cubicBezTo>
                <a:cubicBezTo>
                  <a:pt x="3713034" y="2231543"/>
                  <a:pt x="3694917" y="2213037"/>
                  <a:pt x="3693783" y="2230648"/>
                </a:cubicBezTo>
                <a:cubicBezTo>
                  <a:pt x="3684901" y="2234347"/>
                  <a:pt x="3692425" y="2216021"/>
                  <a:pt x="3685774" y="2220339"/>
                </a:cubicBezTo>
                <a:cubicBezTo>
                  <a:pt x="3682058" y="2213888"/>
                  <a:pt x="3693890" y="2211659"/>
                  <a:pt x="3696452" y="2206880"/>
                </a:cubicBezTo>
                <a:cubicBezTo>
                  <a:pt x="3684731" y="2192178"/>
                  <a:pt x="3682014" y="2214667"/>
                  <a:pt x="3674101" y="2213102"/>
                </a:cubicBezTo>
                <a:cubicBezTo>
                  <a:pt x="3678642" y="2198733"/>
                  <a:pt x="3662333" y="2209303"/>
                  <a:pt x="3662049" y="2197615"/>
                </a:cubicBezTo>
                <a:cubicBezTo>
                  <a:pt x="3650185" y="2206699"/>
                  <a:pt x="3656942" y="2216300"/>
                  <a:pt x="3641881" y="2210510"/>
                </a:cubicBezTo>
                <a:cubicBezTo>
                  <a:pt x="3637006" y="2213990"/>
                  <a:pt x="3639303" y="2219337"/>
                  <a:pt x="3640670" y="2224500"/>
                </a:cubicBezTo>
                <a:cubicBezTo>
                  <a:pt x="3643690" y="2230291"/>
                  <a:pt x="3655426" y="2225685"/>
                  <a:pt x="3651735" y="2219333"/>
                </a:cubicBezTo>
                <a:cubicBezTo>
                  <a:pt x="3659804" y="2241632"/>
                  <a:pt x="3624008" y="2221571"/>
                  <a:pt x="3606976" y="2231695"/>
                </a:cubicBezTo>
                <a:cubicBezTo>
                  <a:pt x="3601971" y="2207110"/>
                  <a:pt x="3635737" y="2216022"/>
                  <a:pt x="3640946" y="2189901"/>
                </a:cubicBezTo>
                <a:cubicBezTo>
                  <a:pt x="3658965" y="2195925"/>
                  <a:pt x="3646401" y="2173051"/>
                  <a:pt x="3660912" y="2172827"/>
                </a:cubicBezTo>
                <a:cubicBezTo>
                  <a:pt x="3664740" y="2179999"/>
                  <a:pt x="3658526" y="2184446"/>
                  <a:pt x="3656044" y="2189868"/>
                </a:cubicBezTo>
                <a:cubicBezTo>
                  <a:pt x="3670471" y="2195868"/>
                  <a:pt x="3672018" y="2176673"/>
                  <a:pt x="3685477" y="2173325"/>
                </a:cubicBezTo>
                <a:cubicBezTo>
                  <a:pt x="3671443" y="2168979"/>
                  <a:pt x="3657512" y="2167235"/>
                  <a:pt x="3643646" y="2166112"/>
                </a:cubicBezTo>
                <a:cubicBezTo>
                  <a:pt x="3636563" y="2168972"/>
                  <a:pt x="3645665" y="2176190"/>
                  <a:pt x="3638552" y="2179037"/>
                </a:cubicBezTo>
                <a:cubicBezTo>
                  <a:pt x="3636557" y="2176455"/>
                  <a:pt x="3634533" y="2173861"/>
                  <a:pt x="3632537" y="2171278"/>
                </a:cubicBezTo>
                <a:cubicBezTo>
                  <a:pt x="3623647" y="2175646"/>
                  <a:pt x="3632756" y="2184956"/>
                  <a:pt x="3622017" y="2188849"/>
                </a:cubicBezTo>
                <a:cubicBezTo>
                  <a:pt x="3625169" y="2176929"/>
                  <a:pt x="3615127" y="2181884"/>
                  <a:pt x="3607980" y="2170792"/>
                </a:cubicBezTo>
                <a:cubicBezTo>
                  <a:pt x="3596268" y="2178290"/>
                  <a:pt x="3609833" y="2180786"/>
                  <a:pt x="3610750" y="2189870"/>
                </a:cubicBezTo>
                <a:cubicBezTo>
                  <a:pt x="3598748" y="2203821"/>
                  <a:pt x="3583353" y="2204080"/>
                  <a:pt x="3572212" y="2214173"/>
                </a:cubicBezTo>
                <a:cubicBezTo>
                  <a:pt x="3570358" y="2217044"/>
                  <a:pt x="3575738" y="2221904"/>
                  <a:pt x="3578399" y="2226032"/>
                </a:cubicBezTo>
                <a:cubicBezTo>
                  <a:pt x="3580290" y="2217400"/>
                  <a:pt x="3586229" y="2205782"/>
                  <a:pt x="3596588" y="2210513"/>
                </a:cubicBezTo>
                <a:cubicBezTo>
                  <a:pt x="3592279" y="2209428"/>
                  <a:pt x="3580463" y="2235862"/>
                  <a:pt x="3595725" y="2232739"/>
                </a:cubicBezTo>
                <a:cubicBezTo>
                  <a:pt x="3592195" y="2241101"/>
                  <a:pt x="3591139" y="2241887"/>
                  <a:pt x="3591218" y="2258038"/>
                </a:cubicBezTo>
                <a:cubicBezTo>
                  <a:pt x="3587387" y="2253627"/>
                  <a:pt x="3589217" y="2250688"/>
                  <a:pt x="3585017" y="2246154"/>
                </a:cubicBezTo>
                <a:cubicBezTo>
                  <a:pt x="3581497" y="2247943"/>
                  <a:pt x="3583768" y="2251263"/>
                  <a:pt x="3581562" y="2253381"/>
                </a:cubicBezTo>
                <a:cubicBezTo>
                  <a:pt x="3593316" y="2269158"/>
                  <a:pt x="3593072" y="2265173"/>
                  <a:pt x="3605082" y="2271961"/>
                </a:cubicBezTo>
                <a:cubicBezTo>
                  <a:pt x="3597962" y="2267465"/>
                  <a:pt x="3602317" y="2283130"/>
                  <a:pt x="3593975" y="2277159"/>
                </a:cubicBezTo>
                <a:cubicBezTo>
                  <a:pt x="3598634" y="2310945"/>
                  <a:pt x="3601186" y="2342328"/>
                  <a:pt x="3573233" y="2359284"/>
                </a:cubicBezTo>
                <a:cubicBezTo>
                  <a:pt x="3578725" y="2385192"/>
                  <a:pt x="3560140" y="2404678"/>
                  <a:pt x="3565170" y="2430543"/>
                </a:cubicBezTo>
                <a:cubicBezTo>
                  <a:pt x="3559689" y="2436539"/>
                  <a:pt x="3546719" y="2440494"/>
                  <a:pt x="3556622" y="2450662"/>
                </a:cubicBezTo>
                <a:cubicBezTo>
                  <a:pt x="3552969" y="2453193"/>
                  <a:pt x="3549245" y="2454158"/>
                  <a:pt x="3545363" y="2451695"/>
                </a:cubicBezTo>
                <a:cubicBezTo>
                  <a:pt x="3540001" y="2457676"/>
                  <a:pt x="3558667" y="2453658"/>
                  <a:pt x="3553393" y="2462037"/>
                </a:cubicBezTo>
                <a:cubicBezTo>
                  <a:pt x="3546893" y="2470707"/>
                  <a:pt x="3550863" y="2455641"/>
                  <a:pt x="3545732" y="2459964"/>
                </a:cubicBezTo>
                <a:cubicBezTo>
                  <a:pt x="3547644" y="2467275"/>
                  <a:pt x="3549758" y="2474661"/>
                  <a:pt x="3550506" y="2481669"/>
                </a:cubicBezTo>
                <a:cubicBezTo>
                  <a:pt x="3541095" y="2496606"/>
                  <a:pt x="3511988" y="2514266"/>
                  <a:pt x="3505645" y="2532766"/>
                </a:cubicBezTo>
                <a:cubicBezTo>
                  <a:pt x="3501916" y="2533570"/>
                  <a:pt x="3498108" y="2532518"/>
                  <a:pt x="3494176" y="2529674"/>
                </a:cubicBezTo>
                <a:cubicBezTo>
                  <a:pt x="3474014" y="2575026"/>
                  <a:pt x="3428316" y="2569227"/>
                  <a:pt x="3401198" y="2600495"/>
                </a:cubicBezTo>
                <a:cubicBezTo>
                  <a:pt x="3388502" y="2592972"/>
                  <a:pt x="3387759" y="2602814"/>
                  <a:pt x="3375182" y="2609786"/>
                </a:cubicBezTo>
                <a:cubicBezTo>
                  <a:pt x="3371813" y="2604953"/>
                  <a:pt x="3368730" y="2606220"/>
                  <a:pt x="3365351" y="2601030"/>
                </a:cubicBezTo>
                <a:cubicBezTo>
                  <a:pt x="3351970" y="2625032"/>
                  <a:pt x="3322425" y="2615241"/>
                  <a:pt x="3302637" y="2633038"/>
                </a:cubicBezTo>
                <a:cubicBezTo>
                  <a:pt x="3300622" y="2630486"/>
                  <a:pt x="3298648" y="2627906"/>
                  <a:pt x="3296624" y="2625312"/>
                </a:cubicBezTo>
                <a:cubicBezTo>
                  <a:pt x="3292012" y="2643900"/>
                  <a:pt x="3280926" y="2627776"/>
                  <a:pt x="3276833" y="2646486"/>
                </a:cubicBezTo>
                <a:cubicBezTo>
                  <a:pt x="3268610" y="2640532"/>
                  <a:pt x="3260922" y="2645292"/>
                  <a:pt x="3258283" y="2653747"/>
                </a:cubicBezTo>
                <a:cubicBezTo>
                  <a:pt x="3254141" y="2645165"/>
                  <a:pt x="3250520" y="2649200"/>
                  <a:pt x="3246404" y="2642363"/>
                </a:cubicBezTo>
                <a:cubicBezTo>
                  <a:pt x="3239336" y="2645211"/>
                  <a:pt x="3248439" y="2652431"/>
                  <a:pt x="3241347" y="2655245"/>
                </a:cubicBezTo>
                <a:cubicBezTo>
                  <a:pt x="3215936" y="2650052"/>
                  <a:pt x="3183001" y="2653211"/>
                  <a:pt x="3164808" y="2673353"/>
                </a:cubicBezTo>
                <a:cubicBezTo>
                  <a:pt x="3148613" y="2663016"/>
                  <a:pt x="3132904" y="2663726"/>
                  <a:pt x="3117326" y="2666705"/>
                </a:cubicBezTo>
                <a:cubicBezTo>
                  <a:pt x="3115526" y="2660081"/>
                  <a:pt x="3110172" y="2652494"/>
                  <a:pt x="3106908" y="2645510"/>
                </a:cubicBezTo>
                <a:cubicBezTo>
                  <a:pt x="3079112" y="2637890"/>
                  <a:pt x="3065366" y="2685019"/>
                  <a:pt x="3038370" y="2673916"/>
                </a:cubicBezTo>
                <a:cubicBezTo>
                  <a:pt x="3071964" y="2658280"/>
                  <a:pt x="3103155" y="2625769"/>
                  <a:pt x="3127752" y="2606233"/>
                </a:cubicBezTo>
                <a:cubicBezTo>
                  <a:pt x="3147571" y="2547772"/>
                  <a:pt x="3205103" y="2530612"/>
                  <a:pt x="3243275" y="2490526"/>
                </a:cubicBezTo>
                <a:cubicBezTo>
                  <a:pt x="3294953" y="2480602"/>
                  <a:pt x="3325149" y="2443118"/>
                  <a:pt x="3353902" y="2391879"/>
                </a:cubicBezTo>
                <a:cubicBezTo>
                  <a:pt x="3344540" y="2380003"/>
                  <a:pt x="3336261" y="2391308"/>
                  <a:pt x="3326769" y="2376383"/>
                </a:cubicBezTo>
                <a:cubicBezTo>
                  <a:pt x="3352292" y="2359142"/>
                  <a:pt x="3366641" y="2352317"/>
                  <a:pt x="3384684" y="2322636"/>
                </a:cubicBezTo>
                <a:cubicBezTo>
                  <a:pt x="3380781" y="2319772"/>
                  <a:pt x="3376968" y="2318774"/>
                  <a:pt x="3373223" y="2319555"/>
                </a:cubicBezTo>
                <a:cubicBezTo>
                  <a:pt x="3381463" y="2340455"/>
                  <a:pt x="3345018" y="2328724"/>
                  <a:pt x="3353437" y="2340741"/>
                </a:cubicBezTo>
                <a:cubicBezTo>
                  <a:pt x="3322374" y="2339155"/>
                  <a:pt x="3313889" y="2374689"/>
                  <a:pt x="3277246" y="2367085"/>
                </a:cubicBezTo>
                <a:cubicBezTo>
                  <a:pt x="3275768" y="2370342"/>
                  <a:pt x="3288098" y="2376410"/>
                  <a:pt x="3283644" y="2383104"/>
                </a:cubicBezTo>
                <a:cubicBezTo>
                  <a:pt x="3273375" y="2367156"/>
                  <a:pt x="3260750" y="2385812"/>
                  <a:pt x="3259849" y="2399124"/>
                </a:cubicBezTo>
                <a:cubicBezTo>
                  <a:pt x="3256182" y="2373787"/>
                  <a:pt x="3232703" y="2402135"/>
                  <a:pt x="3220366" y="2402740"/>
                </a:cubicBezTo>
                <a:cubicBezTo>
                  <a:pt x="3218612" y="2399540"/>
                  <a:pt x="3222622" y="2397927"/>
                  <a:pt x="3219982" y="2394481"/>
                </a:cubicBezTo>
                <a:cubicBezTo>
                  <a:pt x="3211167" y="2394608"/>
                  <a:pt x="3207224" y="2401445"/>
                  <a:pt x="3209477" y="2412041"/>
                </a:cubicBezTo>
                <a:cubicBezTo>
                  <a:pt x="3205840" y="2415839"/>
                  <a:pt x="3201550" y="2403621"/>
                  <a:pt x="3197622" y="2400691"/>
                </a:cubicBezTo>
                <a:cubicBezTo>
                  <a:pt x="3182542" y="2417716"/>
                  <a:pt x="3155206" y="2407432"/>
                  <a:pt x="3142369" y="2430658"/>
                </a:cubicBezTo>
                <a:lnTo>
                  <a:pt x="3140215" y="2428495"/>
                </a:lnTo>
                <a:lnTo>
                  <a:pt x="2950961" y="2680220"/>
                </a:lnTo>
                <a:cubicBezTo>
                  <a:pt x="2932737" y="2704008"/>
                  <a:pt x="2896221" y="2751673"/>
                  <a:pt x="2877969" y="2775499"/>
                </a:cubicBezTo>
                <a:cubicBezTo>
                  <a:pt x="2764183" y="2839514"/>
                  <a:pt x="2677540" y="2924371"/>
                  <a:pt x="2604598" y="3019568"/>
                </a:cubicBezTo>
                <a:cubicBezTo>
                  <a:pt x="2604557" y="3019621"/>
                  <a:pt x="2604476" y="3019618"/>
                  <a:pt x="2604447" y="3019561"/>
                </a:cubicBezTo>
                <a:cubicBezTo>
                  <a:pt x="2554491" y="2943745"/>
                  <a:pt x="2345663" y="2934708"/>
                  <a:pt x="2518847" y="2765001"/>
                </a:cubicBezTo>
                <a:lnTo>
                  <a:pt x="2464421" y="2723306"/>
                </a:lnTo>
                <a:cubicBezTo>
                  <a:pt x="2357372" y="2792560"/>
                  <a:pt x="2242517" y="2808565"/>
                  <a:pt x="2165876" y="2778213"/>
                </a:cubicBezTo>
                <a:lnTo>
                  <a:pt x="2140566" y="2762215"/>
                </a:lnTo>
                <a:lnTo>
                  <a:pt x="2138401" y="2763632"/>
                </a:lnTo>
                <a:lnTo>
                  <a:pt x="2136641" y="2759734"/>
                </a:lnTo>
                <a:lnTo>
                  <a:pt x="2132465" y="2757095"/>
                </a:lnTo>
                <a:lnTo>
                  <a:pt x="2125995" y="2767181"/>
                </a:lnTo>
                <a:cubicBezTo>
                  <a:pt x="2121614" y="2769686"/>
                  <a:pt x="2115977" y="2769905"/>
                  <a:pt x="2110240" y="2766273"/>
                </a:cubicBezTo>
                <a:cubicBezTo>
                  <a:pt x="2097179" y="2790053"/>
                  <a:pt x="2069979" y="2793138"/>
                  <a:pt x="2055566" y="2808635"/>
                </a:cubicBezTo>
                <a:cubicBezTo>
                  <a:pt x="2052290" y="2798867"/>
                  <a:pt x="2036147" y="2804302"/>
                  <a:pt x="2048485" y="2818989"/>
                </a:cubicBezTo>
                <a:cubicBezTo>
                  <a:pt x="2041041" y="2816265"/>
                  <a:pt x="2038697" y="2819894"/>
                  <a:pt x="2034832" y="2809190"/>
                </a:cubicBezTo>
                <a:cubicBezTo>
                  <a:pt x="2024648" y="2820810"/>
                  <a:pt x="2013919" y="2819744"/>
                  <a:pt x="2003728" y="2831385"/>
                </a:cubicBezTo>
                <a:cubicBezTo>
                  <a:pt x="2009759" y="2837304"/>
                  <a:pt x="2025075" y="2832330"/>
                  <a:pt x="2024092" y="2822560"/>
                </a:cubicBezTo>
                <a:cubicBezTo>
                  <a:pt x="2036056" y="2825956"/>
                  <a:pt x="2013273" y="2837216"/>
                  <a:pt x="2017600" y="2845287"/>
                </a:cubicBezTo>
                <a:cubicBezTo>
                  <a:pt x="2015589" y="2842715"/>
                  <a:pt x="2013572" y="2840131"/>
                  <a:pt x="2011555" y="2837548"/>
                </a:cubicBezTo>
                <a:cubicBezTo>
                  <a:pt x="2006971" y="2847442"/>
                  <a:pt x="1998165" y="2845718"/>
                  <a:pt x="1991958" y="2862858"/>
                </a:cubicBezTo>
                <a:cubicBezTo>
                  <a:pt x="1967203" y="2862925"/>
                  <a:pt x="1948735" y="2860607"/>
                  <a:pt x="1942168" y="2888171"/>
                </a:cubicBezTo>
                <a:cubicBezTo>
                  <a:pt x="1946852" y="2894829"/>
                  <a:pt x="1951228" y="2893740"/>
                  <a:pt x="1955799" y="2897968"/>
                </a:cubicBezTo>
                <a:cubicBezTo>
                  <a:pt x="1959255" y="2890090"/>
                  <a:pt x="1947436" y="2888022"/>
                  <a:pt x="1956866" y="2879888"/>
                </a:cubicBezTo>
                <a:cubicBezTo>
                  <a:pt x="1956950" y="2897881"/>
                  <a:pt x="1987470" y="2892033"/>
                  <a:pt x="1973785" y="2878334"/>
                </a:cubicBezTo>
                <a:cubicBezTo>
                  <a:pt x="1991485" y="2887972"/>
                  <a:pt x="2005216" y="2871154"/>
                  <a:pt x="2010518" y="2855608"/>
                </a:cubicBezTo>
                <a:cubicBezTo>
                  <a:pt x="2015462" y="2860372"/>
                  <a:pt x="2014570" y="2863503"/>
                  <a:pt x="2016712" y="2867480"/>
                </a:cubicBezTo>
                <a:cubicBezTo>
                  <a:pt x="2022603" y="2871984"/>
                  <a:pt x="2025241" y="2846709"/>
                  <a:pt x="2035453" y="2864408"/>
                </a:cubicBezTo>
                <a:cubicBezTo>
                  <a:pt x="2038007" y="2860333"/>
                  <a:pt x="2035693" y="2854932"/>
                  <a:pt x="2040517" y="2851471"/>
                </a:cubicBezTo>
                <a:cubicBezTo>
                  <a:pt x="2041044" y="2855026"/>
                  <a:pt x="2040241" y="2858195"/>
                  <a:pt x="2039074" y="2861303"/>
                </a:cubicBezTo>
                <a:cubicBezTo>
                  <a:pt x="2049037" y="2866742"/>
                  <a:pt x="2048518" y="2857513"/>
                  <a:pt x="2059446" y="2852522"/>
                </a:cubicBezTo>
                <a:cubicBezTo>
                  <a:pt x="2059300" y="2858591"/>
                  <a:pt x="2056427" y="2863918"/>
                  <a:pt x="2058356" y="2870602"/>
                </a:cubicBezTo>
                <a:cubicBezTo>
                  <a:pt x="2044997" y="2870921"/>
                  <a:pt x="2036399" y="2883046"/>
                  <a:pt x="2036568" y="2889161"/>
                </a:cubicBezTo>
                <a:cubicBezTo>
                  <a:pt x="2032286" y="2891564"/>
                  <a:pt x="2027605" y="2885252"/>
                  <a:pt x="2023323" y="2887655"/>
                </a:cubicBezTo>
                <a:cubicBezTo>
                  <a:pt x="2016815" y="2892025"/>
                  <a:pt x="2024295" y="2900176"/>
                  <a:pt x="2022218" y="2905712"/>
                </a:cubicBezTo>
                <a:cubicBezTo>
                  <a:pt x="2013035" y="2904815"/>
                  <a:pt x="2011181" y="2907438"/>
                  <a:pt x="2005683" y="2915525"/>
                </a:cubicBezTo>
                <a:cubicBezTo>
                  <a:pt x="1997632" y="2908603"/>
                  <a:pt x="2008929" y="2906879"/>
                  <a:pt x="2003132" y="2900549"/>
                </a:cubicBezTo>
                <a:cubicBezTo>
                  <a:pt x="1998385" y="2893833"/>
                  <a:pt x="1994053" y="2894858"/>
                  <a:pt x="1989613" y="2894860"/>
                </a:cubicBezTo>
                <a:cubicBezTo>
                  <a:pt x="1989226" y="2897476"/>
                  <a:pt x="1988772" y="2900118"/>
                  <a:pt x="1986183" y="2902122"/>
                </a:cubicBezTo>
                <a:cubicBezTo>
                  <a:pt x="1988120" y="2906641"/>
                  <a:pt x="1998182" y="2902368"/>
                  <a:pt x="1994047" y="2908310"/>
                </a:cubicBezTo>
                <a:cubicBezTo>
                  <a:pt x="1980971" y="2906454"/>
                  <a:pt x="1975178" y="2901780"/>
                  <a:pt x="1965839" y="2910882"/>
                </a:cubicBezTo>
                <a:cubicBezTo>
                  <a:pt x="1964748" y="2912641"/>
                  <a:pt x="1966059" y="2915052"/>
                  <a:pt x="1964200" y="2916547"/>
                </a:cubicBezTo>
                <a:cubicBezTo>
                  <a:pt x="1968459" y="2926825"/>
                  <a:pt x="1971613" y="2913540"/>
                  <a:pt x="1975844" y="2923807"/>
                </a:cubicBezTo>
                <a:cubicBezTo>
                  <a:pt x="1966659" y="2925919"/>
                  <a:pt x="1952036" y="2916532"/>
                  <a:pt x="1953695" y="2934140"/>
                </a:cubicBezTo>
                <a:cubicBezTo>
                  <a:pt x="1960834" y="2939720"/>
                  <a:pt x="1956536" y="2925694"/>
                  <a:pt x="1964584" y="2924838"/>
                </a:cubicBezTo>
                <a:cubicBezTo>
                  <a:pt x="1978289" y="2934651"/>
                  <a:pt x="1959246" y="2935641"/>
                  <a:pt x="1963525" y="2942929"/>
                </a:cubicBezTo>
                <a:cubicBezTo>
                  <a:pt x="1951512" y="2933651"/>
                  <a:pt x="1949222" y="2947332"/>
                  <a:pt x="1943363" y="2955836"/>
                </a:cubicBezTo>
                <a:cubicBezTo>
                  <a:pt x="1939364" y="2944877"/>
                  <a:pt x="1950639" y="2945761"/>
                  <a:pt x="1944401" y="2937776"/>
                </a:cubicBezTo>
                <a:cubicBezTo>
                  <a:pt x="1938436" y="2939441"/>
                  <a:pt x="1930459" y="2951649"/>
                  <a:pt x="1916036" y="2936238"/>
                </a:cubicBezTo>
                <a:cubicBezTo>
                  <a:pt x="1919492" y="2935075"/>
                  <a:pt x="1937721" y="2938510"/>
                  <a:pt x="1928738" y="2925373"/>
                </a:cubicBezTo>
                <a:cubicBezTo>
                  <a:pt x="1933755" y="2925017"/>
                  <a:pt x="1939084" y="2931576"/>
                  <a:pt x="1944236" y="2933653"/>
                </a:cubicBezTo>
                <a:cubicBezTo>
                  <a:pt x="1950573" y="2930033"/>
                  <a:pt x="1953382" y="2904074"/>
                  <a:pt x="1960549" y="2919672"/>
                </a:cubicBezTo>
                <a:cubicBezTo>
                  <a:pt x="1963285" y="2916387"/>
                  <a:pt x="1961257" y="2911766"/>
                  <a:pt x="1956193" y="2906303"/>
                </a:cubicBezTo>
                <a:cubicBezTo>
                  <a:pt x="1952618" y="2902230"/>
                  <a:pt x="1940400" y="2912674"/>
                  <a:pt x="1943452" y="2917144"/>
                </a:cubicBezTo>
                <a:cubicBezTo>
                  <a:pt x="1936302" y="2916211"/>
                  <a:pt x="1941718" y="2903095"/>
                  <a:pt x="1929392" y="2899053"/>
                </a:cubicBezTo>
                <a:cubicBezTo>
                  <a:pt x="1932375" y="2910172"/>
                  <a:pt x="1927084" y="2904319"/>
                  <a:pt x="1920150" y="2902669"/>
                </a:cubicBezTo>
                <a:cubicBezTo>
                  <a:pt x="1908803" y="2910943"/>
                  <a:pt x="1932457" y="2915915"/>
                  <a:pt x="1921091" y="2923322"/>
                </a:cubicBezTo>
                <a:cubicBezTo>
                  <a:pt x="1920304" y="2918369"/>
                  <a:pt x="1915443" y="2912266"/>
                  <a:pt x="1914672" y="2907336"/>
                </a:cubicBezTo>
                <a:cubicBezTo>
                  <a:pt x="1911639" y="2909914"/>
                  <a:pt x="1908651" y="2912495"/>
                  <a:pt x="1905603" y="2915086"/>
                </a:cubicBezTo>
                <a:cubicBezTo>
                  <a:pt x="1913096" y="2931338"/>
                  <a:pt x="1892301" y="2930124"/>
                  <a:pt x="1881980" y="2935240"/>
                </a:cubicBezTo>
                <a:cubicBezTo>
                  <a:pt x="1888873" y="2948703"/>
                  <a:pt x="1894489" y="2934102"/>
                  <a:pt x="1901451" y="2948630"/>
                </a:cubicBezTo>
                <a:cubicBezTo>
                  <a:pt x="1908566" y="2945783"/>
                  <a:pt x="1896772" y="2937845"/>
                  <a:pt x="1906508" y="2935713"/>
                </a:cubicBezTo>
                <a:cubicBezTo>
                  <a:pt x="1911317" y="2944729"/>
                  <a:pt x="1915570" y="2940667"/>
                  <a:pt x="1920372" y="2949670"/>
                </a:cubicBezTo>
                <a:cubicBezTo>
                  <a:pt x="1920822" y="2953827"/>
                  <a:pt x="1914326" y="2956194"/>
                  <a:pt x="1920953" y="2962065"/>
                </a:cubicBezTo>
                <a:cubicBezTo>
                  <a:pt x="1905039" y="2971710"/>
                  <a:pt x="1888642" y="2970872"/>
                  <a:pt x="1872372" y="2973419"/>
                </a:cubicBezTo>
                <a:cubicBezTo>
                  <a:pt x="1867880" y="2984595"/>
                  <a:pt x="1840829" y="3006822"/>
                  <a:pt x="1820549" y="2996158"/>
                </a:cubicBezTo>
                <a:cubicBezTo>
                  <a:pt x="1829827" y="3001792"/>
                  <a:pt x="1858796" y="2988499"/>
                  <a:pt x="1851441" y="2969806"/>
                </a:cubicBezTo>
                <a:cubicBezTo>
                  <a:pt x="1864491" y="2964534"/>
                  <a:pt x="1879834" y="2969548"/>
                  <a:pt x="1882930" y="2955871"/>
                </a:cubicBezTo>
                <a:cubicBezTo>
                  <a:pt x="1874963" y="2944968"/>
                  <a:pt x="1871032" y="2957946"/>
                  <a:pt x="1867251" y="2943477"/>
                </a:cubicBezTo>
                <a:cubicBezTo>
                  <a:pt x="1861347" y="2945947"/>
                  <a:pt x="1861507" y="2950092"/>
                  <a:pt x="1867840" y="2955883"/>
                </a:cubicBezTo>
                <a:cubicBezTo>
                  <a:pt x="1864761" y="2958428"/>
                  <a:pt x="1861751" y="2961008"/>
                  <a:pt x="1858719" y="2963620"/>
                </a:cubicBezTo>
                <a:cubicBezTo>
                  <a:pt x="1858348" y="2960106"/>
                  <a:pt x="1856131" y="2956116"/>
                  <a:pt x="1852508" y="2951726"/>
                </a:cubicBezTo>
                <a:cubicBezTo>
                  <a:pt x="1849040" y="2976865"/>
                  <a:pt x="1816441" y="2987402"/>
                  <a:pt x="1792372" y="2998743"/>
                </a:cubicBezTo>
                <a:cubicBezTo>
                  <a:pt x="1787549" y="3005346"/>
                  <a:pt x="1797333" y="3010710"/>
                  <a:pt x="1802617" y="3015804"/>
                </a:cubicBezTo>
                <a:cubicBezTo>
                  <a:pt x="1799102" y="3018254"/>
                  <a:pt x="1801223" y="3022227"/>
                  <a:pt x="1797333" y="3024541"/>
                </a:cubicBezTo>
                <a:cubicBezTo>
                  <a:pt x="1796821" y="3011965"/>
                  <a:pt x="1788361" y="3015151"/>
                  <a:pt x="1785095" y="3004963"/>
                </a:cubicBezTo>
                <a:cubicBezTo>
                  <a:pt x="1787031" y="3020701"/>
                  <a:pt x="1779523" y="3016641"/>
                  <a:pt x="1767139" y="3024575"/>
                </a:cubicBezTo>
                <a:cubicBezTo>
                  <a:pt x="1766008" y="3011516"/>
                  <a:pt x="1754435" y="3022076"/>
                  <a:pt x="1747668" y="3011185"/>
                </a:cubicBezTo>
                <a:cubicBezTo>
                  <a:pt x="1737040" y="3022881"/>
                  <a:pt x="1739287" y="3025919"/>
                  <a:pt x="1726078" y="3033913"/>
                </a:cubicBezTo>
                <a:cubicBezTo>
                  <a:pt x="1720841" y="3041784"/>
                  <a:pt x="1732947" y="3043021"/>
                  <a:pt x="1732430" y="3049895"/>
                </a:cubicBezTo>
                <a:cubicBezTo>
                  <a:pt x="1727341" y="3047876"/>
                  <a:pt x="1722520" y="3053330"/>
                  <a:pt x="1717160" y="3045796"/>
                </a:cubicBezTo>
                <a:cubicBezTo>
                  <a:pt x="1715629" y="3056403"/>
                  <a:pt x="1720642" y="3052377"/>
                  <a:pt x="1727177" y="3058676"/>
                </a:cubicBezTo>
                <a:cubicBezTo>
                  <a:pt x="1718976" y="3071492"/>
                  <a:pt x="1709628" y="3059356"/>
                  <a:pt x="1701410" y="3072148"/>
                </a:cubicBezTo>
                <a:cubicBezTo>
                  <a:pt x="1699358" y="3067494"/>
                  <a:pt x="1699005" y="3063320"/>
                  <a:pt x="1697014" y="3058724"/>
                </a:cubicBezTo>
                <a:cubicBezTo>
                  <a:pt x="1690289" y="3066353"/>
                  <a:pt x="1684067" y="3065570"/>
                  <a:pt x="1671382" y="3076306"/>
                </a:cubicBezTo>
                <a:cubicBezTo>
                  <a:pt x="1674129" y="3081273"/>
                  <a:pt x="1676560" y="3079912"/>
                  <a:pt x="1679027" y="3078325"/>
                </a:cubicBezTo>
                <a:cubicBezTo>
                  <a:pt x="1679627" y="3083939"/>
                  <a:pt x="1676577" y="3088576"/>
                  <a:pt x="1672126" y="3092759"/>
                </a:cubicBezTo>
                <a:cubicBezTo>
                  <a:pt x="1669516" y="3090039"/>
                  <a:pt x="1668973" y="3087859"/>
                  <a:pt x="1669936" y="3086073"/>
                </a:cubicBezTo>
                <a:cubicBezTo>
                  <a:pt x="1647795" y="3086347"/>
                  <a:pt x="1606757" y="3104111"/>
                  <a:pt x="1596523" y="3131539"/>
                </a:cubicBezTo>
                <a:cubicBezTo>
                  <a:pt x="1578364" y="3118350"/>
                  <a:pt x="1567848" y="3158276"/>
                  <a:pt x="1557411" y="3143426"/>
                </a:cubicBezTo>
                <a:cubicBezTo>
                  <a:pt x="1546697" y="3164573"/>
                  <a:pt x="1520158" y="3164720"/>
                  <a:pt x="1510030" y="3179624"/>
                </a:cubicBezTo>
                <a:cubicBezTo>
                  <a:pt x="1506906" y="3160658"/>
                  <a:pt x="1536905" y="3156239"/>
                  <a:pt x="1547975" y="3142939"/>
                </a:cubicBezTo>
                <a:cubicBezTo>
                  <a:pt x="1548678" y="3140404"/>
                  <a:pt x="1549471" y="3137907"/>
                  <a:pt x="1547574" y="3134657"/>
                </a:cubicBezTo>
                <a:cubicBezTo>
                  <a:pt x="1538162" y="3137561"/>
                  <a:pt x="1532912" y="3153155"/>
                  <a:pt x="1520354" y="3157918"/>
                </a:cubicBezTo>
                <a:cubicBezTo>
                  <a:pt x="1519567" y="3152965"/>
                  <a:pt x="1514714" y="3146873"/>
                  <a:pt x="1513956" y="3141932"/>
                </a:cubicBezTo>
                <a:cubicBezTo>
                  <a:pt x="1506963" y="3148152"/>
                  <a:pt x="1508911" y="3156884"/>
                  <a:pt x="1507440" y="3164658"/>
                </a:cubicBezTo>
                <a:cubicBezTo>
                  <a:pt x="1503387" y="3166021"/>
                  <a:pt x="1498199" y="3150090"/>
                  <a:pt x="1506731" y="3148132"/>
                </a:cubicBezTo>
                <a:cubicBezTo>
                  <a:pt x="1491549" y="3150185"/>
                  <a:pt x="1480165" y="3170837"/>
                  <a:pt x="1472399" y="3181701"/>
                </a:cubicBezTo>
                <a:cubicBezTo>
                  <a:pt x="1477944" y="3192980"/>
                  <a:pt x="1482357" y="3179980"/>
                  <a:pt x="1487882" y="3189959"/>
                </a:cubicBezTo>
                <a:cubicBezTo>
                  <a:pt x="1488435" y="3201941"/>
                  <a:pt x="1478133" y="3186631"/>
                  <a:pt x="1472724" y="3189935"/>
                </a:cubicBezTo>
                <a:cubicBezTo>
                  <a:pt x="1470948" y="3192204"/>
                  <a:pt x="1474879" y="3195947"/>
                  <a:pt x="1476970" y="3199260"/>
                </a:cubicBezTo>
                <a:cubicBezTo>
                  <a:pt x="1457192" y="3191518"/>
                  <a:pt x="1430572" y="3215641"/>
                  <a:pt x="1416379" y="3195183"/>
                </a:cubicBezTo>
                <a:cubicBezTo>
                  <a:pt x="1406770" y="3205918"/>
                  <a:pt x="1396857" y="3208822"/>
                  <a:pt x="1386914" y="3211680"/>
                </a:cubicBezTo>
                <a:cubicBezTo>
                  <a:pt x="1386380" y="3216291"/>
                  <a:pt x="1388603" y="3221657"/>
                  <a:pt x="1389459" y="3226644"/>
                </a:cubicBezTo>
                <a:cubicBezTo>
                  <a:pt x="1377452" y="3227350"/>
                  <a:pt x="1377625" y="3240278"/>
                  <a:pt x="1365853" y="3246822"/>
                </a:cubicBezTo>
                <a:cubicBezTo>
                  <a:pt x="1365410" y="3238418"/>
                  <a:pt x="1361136" y="3242446"/>
                  <a:pt x="1356045" y="3238032"/>
                </a:cubicBezTo>
                <a:cubicBezTo>
                  <a:pt x="1349275" y="3244794"/>
                  <a:pt x="1363806" y="3253550"/>
                  <a:pt x="1350770" y="3246844"/>
                </a:cubicBezTo>
                <a:cubicBezTo>
                  <a:pt x="1347308" y="3254743"/>
                  <a:pt x="1359146" y="3256780"/>
                  <a:pt x="1349718" y="3264915"/>
                </a:cubicBezTo>
                <a:cubicBezTo>
                  <a:pt x="1346797" y="3245558"/>
                  <a:pt x="1338424" y="3268880"/>
                  <a:pt x="1334040" y="3252521"/>
                </a:cubicBezTo>
                <a:cubicBezTo>
                  <a:pt x="1331898" y="3263123"/>
                  <a:pt x="1326132" y="3262122"/>
                  <a:pt x="1327381" y="3271125"/>
                </a:cubicBezTo>
                <a:cubicBezTo>
                  <a:pt x="1322425" y="3276042"/>
                  <a:pt x="1310565" y="3270928"/>
                  <a:pt x="1315677" y="3263875"/>
                </a:cubicBezTo>
                <a:cubicBezTo>
                  <a:pt x="1302097" y="3257383"/>
                  <a:pt x="1295693" y="3271254"/>
                  <a:pt x="1290082" y="3281447"/>
                </a:cubicBezTo>
                <a:cubicBezTo>
                  <a:pt x="1293270" y="3283100"/>
                  <a:pt x="1296296" y="3280573"/>
                  <a:pt x="1299694" y="3286101"/>
                </a:cubicBezTo>
                <a:cubicBezTo>
                  <a:pt x="1290717" y="3296065"/>
                  <a:pt x="1280242" y="3273296"/>
                  <a:pt x="1271133" y="3280460"/>
                </a:cubicBezTo>
                <a:cubicBezTo>
                  <a:pt x="1262891" y="3287035"/>
                  <a:pt x="1257517" y="3321531"/>
                  <a:pt x="1241872" y="3301104"/>
                </a:cubicBezTo>
                <a:cubicBezTo>
                  <a:pt x="1246883" y="3301767"/>
                  <a:pt x="1248786" y="3300208"/>
                  <a:pt x="1249157" y="3294896"/>
                </a:cubicBezTo>
                <a:cubicBezTo>
                  <a:pt x="1246229" y="3291070"/>
                  <a:pt x="1235124" y="3293224"/>
                  <a:pt x="1243143" y="3287138"/>
                </a:cubicBezTo>
                <a:cubicBezTo>
                  <a:pt x="1238594" y="3284589"/>
                  <a:pt x="1234385" y="3288404"/>
                  <a:pt x="1230040" y="3289754"/>
                </a:cubicBezTo>
                <a:cubicBezTo>
                  <a:pt x="1233900" y="3293147"/>
                  <a:pt x="1234727" y="3306981"/>
                  <a:pt x="1222870" y="3295814"/>
                </a:cubicBezTo>
                <a:cubicBezTo>
                  <a:pt x="1226569" y="3274919"/>
                  <a:pt x="1258648" y="3291888"/>
                  <a:pt x="1255561" y="3267908"/>
                </a:cubicBezTo>
                <a:cubicBezTo>
                  <a:pt x="1261243" y="3268571"/>
                  <a:pt x="1267227" y="3275105"/>
                  <a:pt x="1272873" y="3274627"/>
                </a:cubicBezTo>
                <a:cubicBezTo>
                  <a:pt x="1275683" y="3271637"/>
                  <a:pt x="1268099" y="3267000"/>
                  <a:pt x="1266685" y="3262766"/>
                </a:cubicBezTo>
                <a:cubicBezTo>
                  <a:pt x="1266597" y="3262545"/>
                  <a:pt x="1300579" y="3248119"/>
                  <a:pt x="1313021" y="3244649"/>
                </a:cubicBezTo>
                <a:cubicBezTo>
                  <a:pt x="1314876" y="3241777"/>
                  <a:pt x="1309487" y="3236907"/>
                  <a:pt x="1306804" y="3232776"/>
                </a:cubicBezTo>
                <a:cubicBezTo>
                  <a:pt x="1329383" y="3242918"/>
                  <a:pt x="1357980" y="3212682"/>
                  <a:pt x="1367884" y="3206411"/>
                </a:cubicBezTo>
                <a:cubicBezTo>
                  <a:pt x="1384623" y="3203886"/>
                  <a:pt x="1424742" y="3180794"/>
                  <a:pt x="1433861" y="3163018"/>
                </a:cubicBezTo>
                <a:cubicBezTo>
                  <a:pt x="1441925" y="3158893"/>
                  <a:pt x="1451815" y="3170285"/>
                  <a:pt x="1454422" y="3158394"/>
                </a:cubicBezTo>
                <a:cubicBezTo>
                  <a:pt x="1458273" y="3160032"/>
                  <a:pt x="1462186" y="3163256"/>
                  <a:pt x="1466254" y="3169711"/>
                </a:cubicBezTo>
                <a:cubicBezTo>
                  <a:pt x="1468067" y="3168149"/>
                  <a:pt x="1469896" y="3166607"/>
                  <a:pt x="1471725" y="3165067"/>
                </a:cubicBezTo>
                <a:cubicBezTo>
                  <a:pt x="1473499" y="3162517"/>
                  <a:pt x="1469588" y="3158395"/>
                  <a:pt x="1467705" y="3159891"/>
                </a:cubicBezTo>
                <a:cubicBezTo>
                  <a:pt x="1484719" y="3143462"/>
                  <a:pt x="1515310" y="3131847"/>
                  <a:pt x="1534916" y="3102573"/>
                </a:cubicBezTo>
                <a:cubicBezTo>
                  <a:pt x="1514525" y="3097871"/>
                  <a:pt x="1502496" y="3133382"/>
                  <a:pt x="1478538" y="3107743"/>
                </a:cubicBezTo>
                <a:cubicBezTo>
                  <a:pt x="1470875" y="3110425"/>
                  <a:pt x="1482527" y="3118344"/>
                  <a:pt x="1481107" y="3122709"/>
                </a:cubicBezTo>
                <a:cubicBezTo>
                  <a:pt x="1476072" y="3121796"/>
                  <a:pt x="1470697" y="3115203"/>
                  <a:pt x="1465648" y="3114485"/>
                </a:cubicBezTo>
                <a:cubicBezTo>
                  <a:pt x="1464725" y="3124536"/>
                  <a:pt x="1463607" y="3121907"/>
                  <a:pt x="1456939" y="3130460"/>
                </a:cubicBezTo>
                <a:cubicBezTo>
                  <a:pt x="1448359" y="3131854"/>
                  <a:pt x="1462818" y="3122824"/>
                  <a:pt x="1460182" y="3119075"/>
                </a:cubicBezTo>
                <a:cubicBezTo>
                  <a:pt x="1450785" y="3113641"/>
                  <a:pt x="1449694" y="3132868"/>
                  <a:pt x="1443672" y="3128920"/>
                </a:cubicBezTo>
                <a:cubicBezTo>
                  <a:pt x="1435011" y="3118236"/>
                  <a:pt x="1443538" y="3114652"/>
                  <a:pt x="1431809" y="3117525"/>
                </a:cubicBezTo>
                <a:cubicBezTo>
                  <a:pt x="1424698" y="3112109"/>
                  <a:pt x="1447150" y="3116009"/>
                  <a:pt x="1452356" y="3112911"/>
                </a:cubicBezTo>
                <a:cubicBezTo>
                  <a:pt x="1441531" y="3095672"/>
                  <a:pt x="1482753" y="3116740"/>
                  <a:pt x="1487261" y="3091757"/>
                </a:cubicBezTo>
                <a:cubicBezTo>
                  <a:pt x="1480373" y="3093500"/>
                  <a:pt x="1471448" y="3089332"/>
                  <a:pt x="1483045" y="3082446"/>
                </a:cubicBezTo>
                <a:cubicBezTo>
                  <a:pt x="1466846" y="3071978"/>
                  <a:pt x="1452919" y="3111388"/>
                  <a:pt x="1435946" y="3083992"/>
                </a:cubicBezTo>
                <a:cubicBezTo>
                  <a:pt x="1438376" y="3082597"/>
                  <a:pt x="1438725" y="3080674"/>
                  <a:pt x="1437564" y="3078325"/>
                </a:cubicBezTo>
                <a:cubicBezTo>
                  <a:pt x="1446261" y="3089185"/>
                  <a:pt x="1453197" y="3062559"/>
                  <a:pt x="1461948" y="3074711"/>
                </a:cubicBezTo>
                <a:cubicBezTo>
                  <a:pt x="1463936" y="3063918"/>
                  <a:pt x="1475569" y="3068424"/>
                  <a:pt x="1472460" y="3057128"/>
                </a:cubicBezTo>
                <a:cubicBezTo>
                  <a:pt x="1483289" y="3059737"/>
                  <a:pt x="1493552" y="3050839"/>
                  <a:pt x="1504318" y="3051462"/>
                </a:cubicBezTo>
                <a:cubicBezTo>
                  <a:pt x="1506094" y="3048013"/>
                  <a:pt x="1501022" y="3048723"/>
                  <a:pt x="1498296" y="3043692"/>
                </a:cubicBezTo>
                <a:cubicBezTo>
                  <a:pt x="1508667" y="3037095"/>
                  <a:pt x="1519626" y="3042655"/>
                  <a:pt x="1530892" y="3054532"/>
                </a:cubicBezTo>
                <a:cubicBezTo>
                  <a:pt x="1533582" y="3051179"/>
                  <a:pt x="1531567" y="3046549"/>
                  <a:pt x="1526488" y="3041096"/>
                </a:cubicBezTo>
                <a:cubicBezTo>
                  <a:pt x="1530219" y="3040109"/>
                  <a:pt x="1534031" y="3041008"/>
                  <a:pt x="1537755" y="3040043"/>
                </a:cubicBezTo>
                <a:cubicBezTo>
                  <a:pt x="1539479" y="3043261"/>
                  <a:pt x="1535524" y="3044922"/>
                  <a:pt x="1538155" y="3048356"/>
                </a:cubicBezTo>
                <a:cubicBezTo>
                  <a:pt x="1544579" y="3050578"/>
                  <a:pt x="1543183" y="3033533"/>
                  <a:pt x="1546666" y="3028180"/>
                </a:cubicBezTo>
                <a:cubicBezTo>
                  <a:pt x="1553999" y="3023134"/>
                  <a:pt x="1562409" y="3043154"/>
                  <a:pt x="1569395" y="3030240"/>
                </a:cubicBezTo>
                <a:cubicBezTo>
                  <a:pt x="1554432" y="3020489"/>
                  <a:pt x="1550423" y="3029002"/>
                  <a:pt x="1545912" y="3011685"/>
                </a:cubicBezTo>
                <a:cubicBezTo>
                  <a:pt x="1541980" y="3008840"/>
                  <a:pt x="1538172" y="3007820"/>
                  <a:pt x="1534426" y="3008570"/>
                </a:cubicBezTo>
                <a:cubicBezTo>
                  <a:pt x="1531281" y="3015184"/>
                  <a:pt x="1544677" y="3014856"/>
                  <a:pt x="1542631" y="3023013"/>
                </a:cubicBezTo>
                <a:cubicBezTo>
                  <a:pt x="1519322" y="3023885"/>
                  <a:pt x="1486162" y="3021249"/>
                  <a:pt x="1479738" y="3050942"/>
                </a:cubicBezTo>
                <a:cubicBezTo>
                  <a:pt x="1469243" y="3035851"/>
                  <a:pt x="1491084" y="3029521"/>
                  <a:pt x="1481865" y="3014803"/>
                </a:cubicBezTo>
                <a:cubicBezTo>
                  <a:pt x="1491039" y="3010404"/>
                  <a:pt x="1490505" y="3010975"/>
                  <a:pt x="1498579" y="3009104"/>
                </a:cubicBezTo>
                <a:cubicBezTo>
                  <a:pt x="1499667" y="3006435"/>
                  <a:pt x="1497145" y="2993648"/>
                  <a:pt x="1492582" y="3001367"/>
                </a:cubicBezTo>
                <a:cubicBezTo>
                  <a:pt x="1495804" y="2989363"/>
                  <a:pt x="1505836" y="2999873"/>
                  <a:pt x="1516958" y="2997741"/>
                </a:cubicBezTo>
                <a:cubicBezTo>
                  <a:pt x="1513368" y="2983173"/>
                  <a:pt x="1528046" y="2995314"/>
                  <a:pt x="1531278" y="2981177"/>
                </a:cubicBezTo>
                <a:cubicBezTo>
                  <a:pt x="1538368" y="3005057"/>
                  <a:pt x="1507611" y="2998038"/>
                  <a:pt x="1496947" y="3014779"/>
                </a:cubicBezTo>
                <a:cubicBezTo>
                  <a:pt x="1532363" y="3011454"/>
                  <a:pt x="1545980" y="2985923"/>
                  <a:pt x="1576381" y="2977050"/>
                </a:cubicBezTo>
                <a:cubicBezTo>
                  <a:pt x="1577626" y="2967025"/>
                  <a:pt x="1563202" y="2960690"/>
                  <a:pt x="1558711" y="2962108"/>
                </a:cubicBezTo>
                <a:cubicBezTo>
                  <a:pt x="1558151" y="2967367"/>
                  <a:pt x="1561462" y="2973702"/>
                  <a:pt x="1555670" y="2977573"/>
                </a:cubicBezTo>
                <a:cubicBezTo>
                  <a:pt x="1551558" y="2973758"/>
                  <a:pt x="1553297" y="2971466"/>
                  <a:pt x="1555278" y="2969336"/>
                </a:cubicBezTo>
                <a:cubicBezTo>
                  <a:pt x="1543840" y="2966754"/>
                  <a:pt x="1547594" y="2994207"/>
                  <a:pt x="1535314" y="2986376"/>
                </a:cubicBezTo>
                <a:cubicBezTo>
                  <a:pt x="1532508" y="2978158"/>
                  <a:pt x="1533639" y="2970955"/>
                  <a:pt x="1536184" y="2964161"/>
                </a:cubicBezTo>
                <a:cubicBezTo>
                  <a:pt x="1523658" y="2959927"/>
                  <a:pt x="1509621" y="2972918"/>
                  <a:pt x="1503086" y="2983806"/>
                </a:cubicBezTo>
                <a:cubicBezTo>
                  <a:pt x="1480842" y="2971285"/>
                  <a:pt x="1477436" y="2994087"/>
                  <a:pt x="1476030" y="3011156"/>
                </a:cubicBezTo>
                <a:cubicBezTo>
                  <a:pt x="1466104" y="2994457"/>
                  <a:pt x="1477820" y="2982334"/>
                  <a:pt x="1466862" y="2976059"/>
                </a:cubicBezTo>
                <a:cubicBezTo>
                  <a:pt x="1475689" y="2976540"/>
                  <a:pt x="1484530" y="2977259"/>
                  <a:pt x="1493226" y="2975004"/>
                </a:cubicBezTo>
                <a:cubicBezTo>
                  <a:pt x="1487064" y="2965886"/>
                  <a:pt x="1496082" y="2960829"/>
                  <a:pt x="1497920" y="2953831"/>
                </a:cubicBezTo>
                <a:cubicBezTo>
                  <a:pt x="1491395" y="2948788"/>
                  <a:pt x="1485888" y="2965409"/>
                  <a:pt x="1479400" y="2961105"/>
                </a:cubicBezTo>
                <a:cubicBezTo>
                  <a:pt x="1476942" y="2957050"/>
                  <a:pt x="1484128" y="2955581"/>
                  <a:pt x="1480837" y="2951292"/>
                </a:cubicBezTo>
                <a:cubicBezTo>
                  <a:pt x="1474181" y="2943515"/>
                  <a:pt x="1468705" y="2961080"/>
                  <a:pt x="1461908" y="2950242"/>
                </a:cubicBezTo>
                <a:cubicBezTo>
                  <a:pt x="1471150" y="2945944"/>
                  <a:pt x="1488647" y="2948543"/>
                  <a:pt x="1491357" y="2933721"/>
                </a:cubicBezTo>
                <a:cubicBezTo>
                  <a:pt x="1486761" y="2929461"/>
                  <a:pt x="1482537" y="2933470"/>
                  <a:pt x="1477703" y="2923924"/>
                </a:cubicBezTo>
                <a:cubicBezTo>
                  <a:pt x="1472453" y="2919655"/>
                  <a:pt x="1467875" y="2929462"/>
                  <a:pt x="1462606" y="2923925"/>
                </a:cubicBezTo>
                <a:cubicBezTo>
                  <a:pt x="1463043" y="2928125"/>
                  <a:pt x="1456517" y="2930446"/>
                  <a:pt x="1463173" y="2936328"/>
                </a:cubicBezTo>
                <a:cubicBezTo>
                  <a:pt x="1459068" y="2943461"/>
                  <a:pt x="1454406" y="2937053"/>
                  <a:pt x="1450092" y="2938914"/>
                </a:cubicBezTo>
                <a:cubicBezTo>
                  <a:pt x="1453644" y="2923871"/>
                  <a:pt x="1461550" y="2915137"/>
                  <a:pt x="1477122" y="2911497"/>
                </a:cubicBezTo>
                <a:cubicBezTo>
                  <a:pt x="1465793" y="2896704"/>
                  <a:pt x="1455792" y="2912501"/>
                  <a:pt x="1445310" y="2917229"/>
                </a:cubicBezTo>
                <a:cubicBezTo>
                  <a:pt x="1441512" y="2897920"/>
                  <a:pt x="1410103" y="2908641"/>
                  <a:pt x="1424946" y="2925989"/>
                </a:cubicBezTo>
                <a:cubicBezTo>
                  <a:pt x="1421905" y="2928590"/>
                  <a:pt x="1418917" y="2931171"/>
                  <a:pt x="1415879" y="2933771"/>
                </a:cubicBezTo>
                <a:cubicBezTo>
                  <a:pt x="1407341" y="2918944"/>
                  <a:pt x="1398700" y="2943250"/>
                  <a:pt x="1391864" y="2945656"/>
                </a:cubicBezTo>
                <a:cubicBezTo>
                  <a:pt x="1384064" y="2936050"/>
                  <a:pt x="1399497" y="2932739"/>
                  <a:pt x="1392736" y="2923472"/>
                </a:cubicBezTo>
                <a:cubicBezTo>
                  <a:pt x="1388125" y="2918475"/>
                  <a:pt x="1384202" y="2929537"/>
                  <a:pt x="1379645" y="2926014"/>
                </a:cubicBezTo>
                <a:cubicBezTo>
                  <a:pt x="1378528" y="2929785"/>
                  <a:pt x="1380549" y="2934427"/>
                  <a:pt x="1384028" y="2939448"/>
                </a:cubicBezTo>
                <a:cubicBezTo>
                  <a:pt x="1364674" y="2949131"/>
                  <a:pt x="1363070" y="2965758"/>
                  <a:pt x="1344082" y="2973540"/>
                </a:cubicBezTo>
                <a:cubicBezTo>
                  <a:pt x="1348398" y="2963385"/>
                  <a:pt x="1342975" y="2961262"/>
                  <a:pt x="1334236" y="2964761"/>
                </a:cubicBezTo>
                <a:cubicBezTo>
                  <a:pt x="1334652" y="2957523"/>
                  <a:pt x="1340819" y="2945114"/>
                  <a:pt x="1346569" y="2945628"/>
                </a:cubicBezTo>
                <a:cubicBezTo>
                  <a:pt x="1346305" y="2938099"/>
                  <a:pt x="1336845" y="2928037"/>
                  <a:pt x="1335986" y="2920341"/>
                </a:cubicBezTo>
                <a:cubicBezTo>
                  <a:pt x="1325136" y="2912047"/>
                  <a:pt x="1327231" y="2929752"/>
                  <a:pt x="1317232" y="2923457"/>
                </a:cubicBezTo>
                <a:cubicBezTo>
                  <a:pt x="1320679" y="2912178"/>
                  <a:pt x="1342643" y="2890421"/>
                  <a:pt x="1357381" y="2893479"/>
                </a:cubicBezTo>
                <a:cubicBezTo>
                  <a:pt x="1362675" y="2886748"/>
                  <a:pt x="1348966" y="2874877"/>
                  <a:pt x="1360052" y="2869743"/>
                </a:cubicBezTo>
                <a:cubicBezTo>
                  <a:pt x="1354545" y="2858455"/>
                  <a:pt x="1350080" y="2871441"/>
                  <a:pt x="1344585" y="2861507"/>
                </a:cubicBezTo>
                <a:cubicBezTo>
                  <a:pt x="1343227" y="2849987"/>
                  <a:pt x="1375580" y="2860166"/>
                  <a:pt x="1362577" y="2841853"/>
                </a:cubicBezTo>
                <a:cubicBezTo>
                  <a:pt x="1370458" y="2839019"/>
                  <a:pt x="1368621" y="2846267"/>
                  <a:pt x="1370593" y="2852173"/>
                </a:cubicBezTo>
                <a:cubicBezTo>
                  <a:pt x="1387122" y="2855064"/>
                  <a:pt x="1405032" y="2831095"/>
                  <a:pt x="1420393" y="2826871"/>
                </a:cubicBezTo>
                <a:cubicBezTo>
                  <a:pt x="1424106" y="2822472"/>
                  <a:pt x="1412618" y="2814505"/>
                  <a:pt x="1410576" y="2818072"/>
                </a:cubicBezTo>
                <a:cubicBezTo>
                  <a:pt x="1410405" y="2807819"/>
                  <a:pt x="1419437" y="2800079"/>
                  <a:pt x="1411071" y="2787609"/>
                </a:cubicBezTo>
                <a:cubicBezTo>
                  <a:pt x="1415358" y="2785119"/>
                  <a:pt x="1420369" y="2798648"/>
                  <a:pt x="1424521" y="2793293"/>
                </a:cubicBezTo>
                <a:cubicBezTo>
                  <a:pt x="1420615" y="2783617"/>
                  <a:pt x="1409588" y="2755831"/>
                  <a:pt x="1428288" y="2751490"/>
                </a:cubicBezTo>
                <a:cubicBezTo>
                  <a:pt x="1423137" y="2736298"/>
                  <a:pt x="1435490" y="2762877"/>
                  <a:pt x="1423194" y="2764349"/>
                </a:cubicBezTo>
                <a:cubicBezTo>
                  <a:pt x="1425218" y="2766943"/>
                  <a:pt x="1427198" y="2769504"/>
                  <a:pt x="1429207" y="2772109"/>
                </a:cubicBezTo>
                <a:cubicBezTo>
                  <a:pt x="1439600" y="2775704"/>
                  <a:pt x="1453625" y="2762637"/>
                  <a:pt x="1452861" y="2751966"/>
                </a:cubicBezTo>
                <a:cubicBezTo>
                  <a:pt x="1460835" y="2750166"/>
                  <a:pt x="1457677" y="2760277"/>
                  <a:pt x="1464331" y="2755091"/>
                </a:cubicBezTo>
                <a:cubicBezTo>
                  <a:pt x="1468442" y="2761485"/>
                  <a:pt x="1464079" y="2765141"/>
                  <a:pt x="1459101" y="2763872"/>
                </a:cubicBezTo>
                <a:cubicBezTo>
                  <a:pt x="1469231" y="2776791"/>
                  <a:pt x="1466368" y="2761834"/>
                  <a:pt x="1475779" y="2758150"/>
                </a:cubicBezTo>
                <a:cubicBezTo>
                  <a:pt x="1477639" y="2755257"/>
                  <a:pt x="1472275" y="2750418"/>
                  <a:pt x="1469591" y="2746290"/>
                </a:cubicBezTo>
                <a:cubicBezTo>
                  <a:pt x="1466293" y="2743269"/>
                  <a:pt x="1463352" y="2748028"/>
                  <a:pt x="1460282" y="2749902"/>
                </a:cubicBezTo>
                <a:cubicBezTo>
                  <a:pt x="1453020" y="2732523"/>
                  <a:pt x="1479762" y="2745966"/>
                  <a:pt x="1479428" y="2755057"/>
                </a:cubicBezTo>
                <a:cubicBezTo>
                  <a:pt x="1482148" y="2733133"/>
                  <a:pt x="1494737" y="2739167"/>
                  <a:pt x="1504474" y="2725102"/>
                </a:cubicBezTo>
                <a:cubicBezTo>
                  <a:pt x="1514548" y="2732440"/>
                  <a:pt x="1509276" y="2736564"/>
                  <a:pt x="1513070" y="2747848"/>
                </a:cubicBezTo>
                <a:cubicBezTo>
                  <a:pt x="1498174" y="2755754"/>
                  <a:pt x="1492565" y="2754294"/>
                  <a:pt x="1485434" y="2762805"/>
                </a:cubicBezTo>
                <a:cubicBezTo>
                  <a:pt x="1488627" y="2763904"/>
                  <a:pt x="1491903" y="2766957"/>
                  <a:pt x="1495257" y="2771584"/>
                </a:cubicBezTo>
                <a:cubicBezTo>
                  <a:pt x="1488985" y="2776603"/>
                  <a:pt x="1490374" y="2765978"/>
                  <a:pt x="1481807" y="2765899"/>
                </a:cubicBezTo>
                <a:cubicBezTo>
                  <a:pt x="1477489" y="2770054"/>
                  <a:pt x="1479948" y="2775539"/>
                  <a:pt x="1472738" y="2773649"/>
                </a:cubicBezTo>
                <a:cubicBezTo>
                  <a:pt x="1473231" y="2784674"/>
                  <a:pt x="1473889" y="2795719"/>
                  <a:pt x="1478071" y="2807747"/>
                </a:cubicBezTo>
                <a:cubicBezTo>
                  <a:pt x="1484406" y="2809067"/>
                  <a:pt x="1490412" y="2802952"/>
                  <a:pt x="1497352" y="2817014"/>
                </a:cubicBezTo>
                <a:cubicBezTo>
                  <a:pt x="1511353" y="2769689"/>
                  <a:pt x="1577430" y="2829000"/>
                  <a:pt x="1585864" y="2771545"/>
                </a:cubicBezTo>
                <a:cubicBezTo>
                  <a:pt x="1595188" y="2782250"/>
                  <a:pt x="1578699" y="2785913"/>
                  <a:pt x="1579356" y="2794282"/>
                </a:cubicBezTo>
                <a:cubicBezTo>
                  <a:pt x="1586016" y="2801974"/>
                  <a:pt x="1591787" y="2790921"/>
                  <a:pt x="1597892" y="2787063"/>
                </a:cubicBezTo>
                <a:cubicBezTo>
                  <a:pt x="1601729" y="2804534"/>
                  <a:pt x="1609097" y="2792169"/>
                  <a:pt x="1617024" y="2792197"/>
                </a:cubicBezTo>
                <a:cubicBezTo>
                  <a:pt x="1616942" y="2796276"/>
                  <a:pt x="1623816" y="2802190"/>
                  <a:pt x="1617573" y="2804579"/>
                </a:cubicBezTo>
                <a:cubicBezTo>
                  <a:pt x="1627060" y="2805912"/>
                  <a:pt x="1636510" y="2806356"/>
                  <a:pt x="1646724" y="2822658"/>
                </a:cubicBezTo>
                <a:cubicBezTo>
                  <a:pt x="1642637" y="2829379"/>
                  <a:pt x="1637575" y="2815653"/>
                  <a:pt x="1633621" y="2825241"/>
                </a:cubicBezTo>
                <a:cubicBezTo>
                  <a:pt x="1643581" y="2822870"/>
                  <a:pt x="1654503" y="2841869"/>
                  <a:pt x="1664005" y="2829396"/>
                </a:cubicBezTo>
                <a:cubicBezTo>
                  <a:pt x="1662398" y="2834920"/>
                  <a:pt x="1655663" y="2855189"/>
                  <a:pt x="1642571" y="2856234"/>
                </a:cubicBezTo>
                <a:cubicBezTo>
                  <a:pt x="1640145" y="2861018"/>
                  <a:pt x="1652190" y="2869692"/>
                  <a:pt x="1643349" y="2872764"/>
                </a:cubicBezTo>
                <a:cubicBezTo>
                  <a:pt x="1658411" y="2881165"/>
                  <a:pt x="1656202" y="2856210"/>
                  <a:pt x="1664932" y="2850025"/>
                </a:cubicBezTo>
                <a:cubicBezTo>
                  <a:pt x="1666836" y="2852571"/>
                  <a:pt x="1664255" y="2853903"/>
                  <a:pt x="1663329" y="2855680"/>
                </a:cubicBezTo>
                <a:cubicBezTo>
                  <a:pt x="1665328" y="2858176"/>
                  <a:pt x="1667063" y="2855785"/>
                  <a:pt x="1668951" y="2855169"/>
                </a:cubicBezTo>
                <a:cubicBezTo>
                  <a:pt x="1672518" y="2860196"/>
                  <a:pt x="1664325" y="2862083"/>
                  <a:pt x="1669539" y="2867573"/>
                </a:cubicBezTo>
                <a:cubicBezTo>
                  <a:pt x="1675991" y="2872385"/>
                  <a:pt x="1680613" y="2859906"/>
                  <a:pt x="1678395" y="2855667"/>
                </a:cubicBezTo>
                <a:cubicBezTo>
                  <a:pt x="1683440" y="2855260"/>
                  <a:pt x="1688843" y="2864160"/>
                  <a:pt x="1693501" y="2855677"/>
                </a:cubicBezTo>
                <a:cubicBezTo>
                  <a:pt x="1696932" y="2862744"/>
                  <a:pt x="1692842" y="2867755"/>
                  <a:pt x="1696273" y="2874788"/>
                </a:cubicBezTo>
                <a:cubicBezTo>
                  <a:pt x="1692485" y="2875167"/>
                  <a:pt x="1688563" y="2872151"/>
                  <a:pt x="1684599" y="2867583"/>
                </a:cubicBezTo>
                <a:cubicBezTo>
                  <a:pt x="1681120" y="2890685"/>
                  <a:pt x="1639504" y="2908986"/>
                  <a:pt x="1638341" y="2928546"/>
                </a:cubicBezTo>
                <a:cubicBezTo>
                  <a:pt x="1637468" y="2924899"/>
                  <a:pt x="1640425" y="2922306"/>
                  <a:pt x="1635939" y="2917671"/>
                </a:cubicBezTo>
                <a:cubicBezTo>
                  <a:pt x="1628322" y="2920387"/>
                  <a:pt x="1637389" y="2927581"/>
                  <a:pt x="1634708" y="2931661"/>
                </a:cubicBezTo>
                <a:cubicBezTo>
                  <a:pt x="1620838" y="2927332"/>
                  <a:pt x="1611399" y="2937534"/>
                  <a:pt x="1607246" y="2950751"/>
                </a:cubicBezTo>
                <a:cubicBezTo>
                  <a:pt x="1601053" y="2925614"/>
                  <a:pt x="1582728" y="2954144"/>
                  <a:pt x="1570855" y="2938882"/>
                </a:cubicBezTo>
                <a:cubicBezTo>
                  <a:pt x="1563799" y="2943086"/>
                  <a:pt x="1561101" y="2948474"/>
                  <a:pt x="1569797" y="2956973"/>
                </a:cubicBezTo>
                <a:cubicBezTo>
                  <a:pt x="1584630" y="2956159"/>
                  <a:pt x="1591531" y="2945298"/>
                  <a:pt x="1603234" y="2945586"/>
                </a:cubicBezTo>
                <a:cubicBezTo>
                  <a:pt x="1610752" y="2960226"/>
                  <a:pt x="1587346" y="2955297"/>
                  <a:pt x="1589103" y="2966273"/>
                </a:cubicBezTo>
                <a:cubicBezTo>
                  <a:pt x="1620274" y="2966337"/>
                  <a:pt x="1643465" y="2924925"/>
                  <a:pt x="1675958" y="2926479"/>
                </a:cubicBezTo>
                <a:cubicBezTo>
                  <a:pt x="1682734" y="2932378"/>
                  <a:pt x="1665989" y="2931881"/>
                  <a:pt x="1672731" y="2937855"/>
                </a:cubicBezTo>
                <a:cubicBezTo>
                  <a:pt x="1680354" y="2940370"/>
                  <a:pt x="1687250" y="2925525"/>
                  <a:pt x="1695089" y="2931613"/>
                </a:cubicBezTo>
                <a:cubicBezTo>
                  <a:pt x="1693865" y="2921778"/>
                  <a:pt x="1694053" y="2912288"/>
                  <a:pt x="1697585" y="2903743"/>
                </a:cubicBezTo>
                <a:cubicBezTo>
                  <a:pt x="1694649" y="2909414"/>
                  <a:pt x="1684728" y="2896981"/>
                  <a:pt x="1676634" y="2900162"/>
                </a:cubicBezTo>
                <a:cubicBezTo>
                  <a:pt x="1675158" y="2891549"/>
                  <a:pt x="1689774" y="2887345"/>
                  <a:pt x="1694610" y="2880485"/>
                </a:cubicBezTo>
                <a:cubicBezTo>
                  <a:pt x="1713829" y="2889163"/>
                  <a:pt x="1720972" y="2860282"/>
                  <a:pt x="1734383" y="2842258"/>
                </a:cubicBezTo>
                <a:cubicBezTo>
                  <a:pt x="1731204" y="2841150"/>
                  <a:pt x="1727899" y="2838085"/>
                  <a:pt x="1724574" y="2833471"/>
                </a:cubicBezTo>
                <a:cubicBezTo>
                  <a:pt x="1733634" y="2824961"/>
                  <a:pt x="1731329" y="2801453"/>
                  <a:pt x="1735568" y="2785468"/>
                </a:cubicBezTo>
                <a:cubicBezTo>
                  <a:pt x="1739841" y="2783519"/>
                  <a:pt x="1737511" y="2796647"/>
                  <a:pt x="1734318" y="2799369"/>
                </a:cubicBezTo>
                <a:cubicBezTo>
                  <a:pt x="1748508" y="2808977"/>
                  <a:pt x="1744365" y="2788362"/>
                  <a:pt x="1748669" y="2782853"/>
                </a:cubicBezTo>
                <a:cubicBezTo>
                  <a:pt x="1751767" y="2789004"/>
                  <a:pt x="1747142" y="2792594"/>
                  <a:pt x="1754880" y="2794746"/>
                </a:cubicBezTo>
                <a:cubicBezTo>
                  <a:pt x="1760395" y="2786031"/>
                  <a:pt x="1761823" y="2776210"/>
                  <a:pt x="1755389" y="2764273"/>
                </a:cubicBezTo>
                <a:cubicBezTo>
                  <a:pt x="1762482" y="2762919"/>
                  <a:pt x="1765078" y="2756855"/>
                  <a:pt x="1767896" y="2749305"/>
                </a:cubicBezTo>
                <a:cubicBezTo>
                  <a:pt x="1746194" y="2740297"/>
                  <a:pt x="1739038" y="2774007"/>
                  <a:pt x="1727369" y="2770969"/>
                </a:cubicBezTo>
                <a:cubicBezTo>
                  <a:pt x="1727567" y="2777564"/>
                  <a:pt x="1728925" y="2799090"/>
                  <a:pt x="1716669" y="2784429"/>
                </a:cubicBezTo>
                <a:cubicBezTo>
                  <a:pt x="1715190" y="2788119"/>
                  <a:pt x="1715355" y="2792242"/>
                  <a:pt x="1717210" y="2796799"/>
                </a:cubicBezTo>
                <a:cubicBezTo>
                  <a:pt x="1714298" y="2800576"/>
                  <a:pt x="1708611" y="2775168"/>
                  <a:pt x="1701746" y="2788563"/>
                </a:cubicBezTo>
                <a:cubicBezTo>
                  <a:pt x="1695835" y="2781546"/>
                  <a:pt x="1700434" y="2777327"/>
                  <a:pt x="1704815" y="2773076"/>
                </a:cubicBezTo>
                <a:cubicBezTo>
                  <a:pt x="1710936" y="2783072"/>
                  <a:pt x="1716680" y="2785035"/>
                  <a:pt x="1722306" y="2783906"/>
                </a:cubicBezTo>
                <a:cubicBezTo>
                  <a:pt x="1725004" y="2778270"/>
                  <a:pt x="1713658" y="2762176"/>
                  <a:pt x="1708277" y="2765860"/>
                </a:cubicBezTo>
                <a:cubicBezTo>
                  <a:pt x="1702389" y="2761237"/>
                  <a:pt x="1722340" y="2753714"/>
                  <a:pt x="1711504" y="2754485"/>
                </a:cubicBezTo>
                <a:cubicBezTo>
                  <a:pt x="1714337" y="2744565"/>
                  <a:pt x="1734336" y="2742427"/>
                  <a:pt x="1725290" y="2725562"/>
                </a:cubicBezTo>
                <a:cubicBezTo>
                  <a:pt x="1697436" y="2721340"/>
                  <a:pt x="1682502" y="2739728"/>
                  <a:pt x="1668010" y="2752936"/>
                </a:cubicBezTo>
                <a:cubicBezTo>
                  <a:pt x="1661020" y="2755215"/>
                  <a:pt x="1663005" y="2750823"/>
                  <a:pt x="1658195" y="2744169"/>
                </a:cubicBezTo>
                <a:cubicBezTo>
                  <a:pt x="1652178" y="2750673"/>
                  <a:pt x="1645899" y="2749929"/>
                  <a:pt x="1639659" y="2751420"/>
                </a:cubicBezTo>
                <a:cubicBezTo>
                  <a:pt x="1641945" y="2745904"/>
                  <a:pt x="1636134" y="2738219"/>
                  <a:pt x="1640735" y="2733351"/>
                </a:cubicBezTo>
                <a:cubicBezTo>
                  <a:pt x="1634233" y="2729089"/>
                  <a:pt x="1628547" y="2742095"/>
                  <a:pt x="1622379" y="2744715"/>
                </a:cubicBezTo>
                <a:cubicBezTo>
                  <a:pt x="1616726" y="2731850"/>
                  <a:pt x="1597587" y="2742648"/>
                  <a:pt x="1585817" y="2728743"/>
                </a:cubicBezTo>
                <a:cubicBezTo>
                  <a:pt x="1575388" y="2740633"/>
                  <a:pt x="1551550" y="2752710"/>
                  <a:pt x="1546194" y="2771037"/>
                </a:cubicBezTo>
                <a:cubicBezTo>
                  <a:pt x="1532763" y="2766719"/>
                  <a:pt x="1521175" y="2771255"/>
                  <a:pt x="1522375" y="2787056"/>
                </a:cubicBezTo>
                <a:cubicBezTo>
                  <a:pt x="1518022" y="2788179"/>
                  <a:pt x="1513030" y="2774738"/>
                  <a:pt x="1508730" y="2777269"/>
                </a:cubicBezTo>
                <a:cubicBezTo>
                  <a:pt x="1533012" y="2773011"/>
                  <a:pt x="1551903" y="2739200"/>
                  <a:pt x="1576341" y="2728202"/>
                </a:cubicBezTo>
                <a:cubicBezTo>
                  <a:pt x="1578201" y="2725308"/>
                  <a:pt x="1572791" y="2720436"/>
                  <a:pt x="1570123" y="2716329"/>
                </a:cubicBezTo>
                <a:cubicBezTo>
                  <a:pt x="1579773" y="2721719"/>
                  <a:pt x="1583235" y="2710214"/>
                  <a:pt x="1586664" y="2706494"/>
                </a:cubicBezTo>
                <a:cubicBezTo>
                  <a:pt x="1573012" y="2698191"/>
                  <a:pt x="1557059" y="2713716"/>
                  <a:pt x="1549562" y="2720985"/>
                </a:cubicBezTo>
                <a:cubicBezTo>
                  <a:pt x="1541631" y="2713116"/>
                  <a:pt x="1534040" y="2711674"/>
                  <a:pt x="1526048" y="2702385"/>
                </a:cubicBezTo>
                <a:cubicBezTo>
                  <a:pt x="1531709" y="2702362"/>
                  <a:pt x="1537245" y="2698901"/>
                  <a:pt x="1543163" y="2704967"/>
                </a:cubicBezTo>
                <a:cubicBezTo>
                  <a:pt x="1550289" y="2670032"/>
                  <a:pt x="1588482" y="2695055"/>
                  <a:pt x="1590221" y="2660566"/>
                </a:cubicBezTo>
                <a:cubicBezTo>
                  <a:pt x="1593279" y="2659233"/>
                  <a:pt x="1596751" y="2665739"/>
                  <a:pt x="1600044" y="2669344"/>
                </a:cubicBezTo>
                <a:cubicBezTo>
                  <a:pt x="1604941" y="2665897"/>
                  <a:pt x="1602635" y="2660506"/>
                  <a:pt x="1601299" y="2655388"/>
                </a:cubicBezTo>
                <a:cubicBezTo>
                  <a:pt x="1602756" y="2652910"/>
                  <a:pt x="1610619" y="2667641"/>
                  <a:pt x="1608945" y="2657438"/>
                </a:cubicBezTo>
                <a:cubicBezTo>
                  <a:pt x="1615111" y="2658610"/>
                  <a:pt x="1615707" y="2669597"/>
                  <a:pt x="1624389" y="2665673"/>
                </a:cubicBezTo>
                <a:cubicBezTo>
                  <a:pt x="1626101" y="2662752"/>
                  <a:pt x="1623748" y="2658724"/>
                  <a:pt x="1625849" y="2655897"/>
                </a:cubicBezTo>
                <a:cubicBezTo>
                  <a:pt x="1621932" y="2653041"/>
                  <a:pt x="1618132" y="2652033"/>
                  <a:pt x="1614364" y="2652780"/>
                </a:cubicBezTo>
                <a:cubicBezTo>
                  <a:pt x="1616670" y="2645805"/>
                  <a:pt x="1635108" y="2639470"/>
                  <a:pt x="1644587" y="2652759"/>
                </a:cubicBezTo>
                <a:cubicBezTo>
                  <a:pt x="1642164" y="2654847"/>
                  <a:pt x="1639741" y="2656934"/>
                  <a:pt x="1637311" y="2658977"/>
                </a:cubicBezTo>
                <a:cubicBezTo>
                  <a:pt x="1641964" y="2664410"/>
                  <a:pt x="1646226" y="2660642"/>
                  <a:pt x="1650384" y="2656381"/>
                </a:cubicBezTo>
                <a:cubicBezTo>
                  <a:pt x="1653467" y="2663757"/>
                  <a:pt x="1654180" y="2664689"/>
                  <a:pt x="1660440" y="2669318"/>
                </a:cubicBezTo>
                <a:cubicBezTo>
                  <a:pt x="1664759" y="2666408"/>
                  <a:pt x="1664585" y="2662275"/>
                  <a:pt x="1659882" y="2656925"/>
                </a:cubicBezTo>
                <a:cubicBezTo>
                  <a:pt x="1663640" y="2656534"/>
                  <a:pt x="1667531" y="2659539"/>
                  <a:pt x="1671503" y="2664151"/>
                </a:cubicBezTo>
                <a:cubicBezTo>
                  <a:pt x="1660116" y="2675130"/>
                  <a:pt x="1639616" y="2684100"/>
                  <a:pt x="1635380" y="2699252"/>
                </a:cubicBezTo>
                <a:cubicBezTo>
                  <a:pt x="1642831" y="2706026"/>
                  <a:pt x="1640795" y="2710255"/>
                  <a:pt x="1645602" y="2716279"/>
                </a:cubicBezTo>
                <a:cubicBezTo>
                  <a:pt x="1657881" y="2723328"/>
                  <a:pt x="1669110" y="2707274"/>
                  <a:pt x="1681049" y="2707497"/>
                </a:cubicBezTo>
                <a:cubicBezTo>
                  <a:pt x="1670585" y="2700377"/>
                  <a:pt x="1675129" y="2699405"/>
                  <a:pt x="1682682" y="2701820"/>
                </a:cubicBezTo>
                <a:cubicBezTo>
                  <a:pt x="1684150" y="2699201"/>
                  <a:pt x="1680183" y="2685245"/>
                  <a:pt x="1674478" y="2687377"/>
                </a:cubicBezTo>
                <a:cubicBezTo>
                  <a:pt x="1677178" y="2681305"/>
                  <a:pt x="1673651" y="2673541"/>
                  <a:pt x="1673527" y="2666713"/>
                </a:cubicBezTo>
                <a:cubicBezTo>
                  <a:pt x="1689067" y="2653172"/>
                  <a:pt x="1694714" y="2678525"/>
                  <a:pt x="1709382" y="2666190"/>
                </a:cubicBezTo>
                <a:cubicBezTo>
                  <a:pt x="1713155" y="2669927"/>
                  <a:pt x="1711138" y="2672097"/>
                  <a:pt x="1713590" y="2675490"/>
                </a:cubicBezTo>
                <a:cubicBezTo>
                  <a:pt x="1717598" y="2661694"/>
                  <a:pt x="1719707" y="2664346"/>
                  <a:pt x="1731938" y="2664116"/>
                </a:cubicBezTo>
                <a:cubicBezTo>
                  <a:pt x="1733963" y="2658847"/>
                  <a:pt x="1720200" y="2651503"/>
                  <a:pt x="1716109" y="2647621"/>
                </a:cubicBezTo>
                <a:cubicBezTo>
                  <a:pt x="1713097" y="2665147"/>
                  <a:pt x="1682937" y="2653888"/>
                  <a:pt x="1667506" y="2658975"/>
                </a:cubicBezTo>
                <a:cubicBezTo>
                  <a:pt x="1674258" y="2647870"/>
                  <a:pt x="1678104" y="2636014"/>
                  <a:pt x="1675261" y="2622303"/>
                </a:cubicBezTo>
                <a:cubicBezTo>
                  <a:pt x="1678607" y="2626604"/>
                  <a:pt x="1681959" y="2630917"/>
                  <a:pt x="1685297" y="2635239"/>
                </a:cubicBezTo>
                <a:cubicBezTo>
                  <a:pt x="1691141" y="2631349"/>
                  <a:pt x="1686344" y="2624620"/>
                  <a:pt x="1692166" y="2620761"/>
                </a:cubicBezTo>
                <a:cubicBezTo>
                  <a:pt x="1692854" y="2623672"/>
                  <a:pt x="1693540" y="2626585"/>
                  <a:pt x="1696367" y="2630050"/>
                </a:cubicBezTo>
                <a:cubicBezTo>
                  <a:pt x="1702066" y="2620327"/>
                  <a:pt x="1702345" y="2624985"/>
                  <a:pt x="1711111" y="2621802"/>
                </a:cubicBezTo>
                <a:cubicBezTo>
                  <a:pt x="1715978" y="2618343"/>
                  <a:pt x="1713687" y="2612975"/>
                  <a:pt x="1712350" y="2607857"/>
                </a:cubicBezTo>
                <a:cubicBezTo>
                  <a:pt x="1703056" y="2611426"/>
                  <a:pt x="1693710" y="2612687"/>
                  <a:pt x="1684317" y="2614563"/>
                </a:cubicBezTo>
                <a:cubicBezTo>
                  <a:pt x="1684970" y="2607359"/>
                  <a:pt x="1698228" y="2596888"/>
                  <a:pt x="1685224" y="2592339"/>
                </a:cubicBezTo>
                <a:cubicBezTo>
                  <a:pt x="1683440" y="2594596"/>
                  <a:pt x="1687357" y="2598382"/>
                  <a:pt x="1689417" y="2601651"/>
                </a:cubicBezTo>
                <a:cubicBezTo>
                  <a:pt x="1672727" y="2600949"/>
                  <a:pt x="1657317" y="2607899"/>
                  <a:pt x="1662356" y="2629023"/>
                </a:cubicBezTo>
                <a:cubicBezTo>
                  <a:pt x="1653370" y="2637512"/>
                  <a:pt x="1661217" y="2604949"/>
                  <a:pt x="1646685" y="2616640"/>
                </a:cubicBezTo>
                <a:cubicBezTo>
                  <a:pt x="1646600" y="2597186"/>
                  <a:pt x="1662111" y="2593023"/>
                  <a:pt x="1675192" y="2579469"/>
                </a:cubicBezTo>
                <a:cubicBezTo>
                  <a:pt x="1665311" y="2579092"/>
                  <a:pt x="1676301" y="2569902"/>
                  <a:pt x="1669179" y="2571709"/>
                </a:cubicBezTo>
                <a:cubicBezTo>
                  <a:pt x="1669214" y="2568592"/>
                  <a:pt x="1685919" y="2569498"/>
                  <a:pt x="1674053" y="2554648"/>
                </a:cubicBezTo>
                <a:cubicBezTo>
                  <a:pt x="1682753" y="2550380"/>
                  <a:pt x="1682827" y="2550328"/>
                  <a:pt x="1688600" y="2542265"/>
                </a:cubicBezTo>
                <a:cubicBezTo>
                  <a:pt x="1652319" y="2564676"/>
                  <a:pt x="1621071" y="2601582"/>
                  <a:pt x="1580480" y="2613086"/>
                </a:cubicBezTo>
                <a:cubicBezTo>
                  <a:pt x="1582504" y="2623791"/>
                  <a:pt x="1574407" y="2625911"/>
                  <a:pt x="1567904" y="2628051"/>
                </a:cubicBezTo>
                <a:cubicBezTo>
                  <a:pt x="1564186" y="2631790"/>
                  <a:pt x="1575671" y="2639658"/>
                  <a:pt x="1578162" y="2645069"/>
                </a:cubicBezTo>
                <a:cubicBezTo>
                  <a:pt x="1572231" y="2647591"/>
                  <a:pt x="1572403" y="2651692"/>
                  <a:pt x="1578745" y="2657495"/>
                </a:cubicBezTo>
                <a:cubicBezTo>
                  <a:pt x="1573814" y="2660151"/>
                  <a:pt x="1568878" y="2663075"/>
                  <a:pt x="1563420" y="2653349"/>
                </a:cubicBezTo>
                <a:cubicBezTo>
                  <a:pt x="1586671" y="2635333"/>
                  <a:pt x="1540544" y="2627706"/>
                  <a:pt x="1530666" y="2638398"/>
                </a:cubicBezTo>
                <a:cubicBezTo>
                  <a:pt x="1531586" y="2631605"/>
                  <a:pt x="1516927" y="2629656"/>
                  <a:pt x="1528099" y="2623431"/>
                </a:cubicBezTo>
                <a:cubicBezTo>
                  <a:pt x="1506261" y="2622030"/>
                  <a:pt x="1521488" y="2654318"/>
                  <a:pt x="1506666" y="2650271"/>
                </a:cubicBezTo>
                <a:cubicBezTo>
                  <a:pt x="1501576" y="2640172"/>
                  <a:pt x="1509039" y="2646125"/>
                  <a:pt x="1513725" y="2639950"/>
                </a:cubicBezTo>
                <a:lnTo>
                  <a:pt x="1505968" y="2629962"/>
                </a:lnTo>
                <a:lnTo>
                  <a:pt x="1507176" y="2629779"/>
                </a:lnTo>
                <a:cubicBezTo>
                  <a:pt x="1518646" y="2624128"/>
                  <a:pt x="1529640" y="2611969"/>
                  <a:pt x="1527118" y="2602756"/>
                </a:cubicBezTo>
                <a:cubicBezTo>
                  <a:pt x="1521521" y="2600723"/>
                  <a:pt x="1512749" y="2615115"/>
                  <a:pt x="1510939" y="2620848"/>
                </a:cubicBezTo>
                <a:cubicBezTo>
                  <a:pt x="1506621" y="2612787"/>
                  <a:pt x="1493661" y="2614207"/>
                  <a:pt x="1484373" y="2617757"/>
                </a:cubicBezTo>
                <a:cubicBezTo>
                  <a:pt x="1483636" y="2612817"/>
                  <a:pt x="1478793" y="2606736"/>
                  <a:pt x="1477996" y="2601739"/>
                </a:cubicBezTo>
                <a:cubicBezTo>
                  <a:pt x="1483823" y="2604692"/>
                  <a:pt x="1489776" y="2611214"/>
                  <a:pt x="1495299" y="2608478"/>
                </a:cubicBezTo>
                <a:cubicBezTo>
                  <a:pt x="1486331" y="2592439"/>
                  <a:pt x="1502905" y="2607798"/>
                  <a:pt x="1502177" y="2594011"/>
                </a:cubicBezTo>
                <a:cubicBezTo>
                  <a:pt x="1507091" y="2592232"/>
                  <a:pt x="1509149" y="2594752"/>
                  <a:pt x="1510019" y="2600163"/>
                </a:cubicBezTo>
                <a:cubicBezTo>
                  <a:pt x="1519329" y="2594439"/>
                  <a:pt x="1516801" y="2586926"/>
                  <a:pt x="1526374" y="2586271"/>
                </a:cubicBezTo>
                <a:cubicBezTo>
                  <a:pt x="1530572" y="2581634"/>
                  <a:pt x="1520409" y="2583929"/>
                  <a:pt x="1518342" y="2575928"/>
                </a:cubicBezTo>
                <a:cubicBezTo>
                  <a:pt x="1544017" y="2558532"/>
                  <a:pt x="1558209" y="2558631"/>
                  <a:pt x="1575411" y="2544431"/>
                </a:cubicBezTo>
                <a:cubicBezTo>
                  <a:pt x="1587478" y="2555467"/>
                  <a:pt x="1593743" y="2558863"/>
                  <a:pt x="1607416" y="2542834"/>
                </a:cubicBezTo>
                <a:cubicBezTo>
                  <a:pt x="1602684" y="2535576"/>
                  <a:pt x="1598788" y="2546802"/>
                  <a:pt x="1593983" y="2537170"/>
                </a:cubicBezTo>
                <a:cubicBezTo>
                  <a:pt x="1586847" y="2537656"/>
                  <a:pt x="1589607" y="2550442"/>
                  <a:pt x="1584892" y="2544920"/>
                </a:cubicBezTo>
                <a:cubicBezTo>
                  <a:pt x="1577027" y="2533513"/>
                  <a:pt x="1598103" y="2527667"/>
                  <a:pt x="1602862" y="2525264"/>
                </a:cubicBezTo>
                <a:cubicBezTo>
                  <a:pt x="1603519" y="2528197"/>
                  <a:pt x="1604205" y="2531077"/>
                  <a:pt x="1607047" y="2534564"/>
                </a:cubicBezTo>
                <a:cubicBezTo>
                  <a:pt x="1615255" y="2523839"/>
                  <a:pt x="1618172" y="2511302"/>
                  <a:pt x="1632869" y="2521138"/>
                </a:cubicBezTo>
                <a:cubicBezTo>
                  <a:pt x="1655137" y="2514393"/>
                  <a:pt x="1633275" y="2499810"/>
                  <a:pt x="1628959" y="2477271"/>
                </a:cubicBezTo>
                <a:cubicBezTo>
                  <a:pt x="1619796" y="2463314"/>
                  <a:pt x="1622485" y="2482682"/>
                  <a:pt x="1615501" y="2471542"/>
                </a:cubicBezTo>
                <a:cubicBezTo>
                  <a:pt x="1617233" y="2470019"/>
                  <a:pt x="1614458" y="2467217"/>
                  <a:pt x="1613281" y="2464846"/>
                </a:cubicBezTo>
                <a:cubicBezTo>
                  <a:pt x="1617641" y="2463020"/>
                  <a:pt x="1622317" y="2469418"/>
                  <a:pt x="1626406" y="2462263"/>
                </a:cubicBezTo>
                <a:cubicBezTo>
                  <a:pt x="1627868" y="2459948"/>
                  <a:pt x="1623652" y="2456105"/>
                  <a:pt x="1626022" y="2454004"/>
                </a:cubicBezTo>
                <a:cubicBezTo>
                  <a:pt x="1621534" y="2451513"/>
                  <a:pt x="1617174" y="2452341"/>
                  <a:pt x="1612919" y="2456587"/>
                </a:cubicBezTo>
                <a:cubicBezTo>
                  <a:pt x="1603898" y="2448679"/>
                  <a:pt x="1619426" y="2447431"/>
                  <a:pt x="1612194" y="2440071"/>
                </a:cubicBezTo>
                <a:cubicBezTo>
                  <a:pt x="1616919" y="2439205"/>
                  <a:pt x="1616110" y="2444507"/>
                  <a:pt x="1618239" y="2447810"/>
                </a:cubicBezTo>
                <a:cubicBezTo>
                  <a:pt x="1631454" y="2444051"/>
                  <a:pt x="1618494" y="2426423"/>
                  <a:pt x="1630556" y="2428687"/>
                </a:cubicBezTo>
                <a:cubicBezTo>
                  <a:pt x="1630165" y="2442173"/>
                  <a:pt x="1621040" y="2453320"/>
                  <a:pt x="1636266" y="2471032"/>
                </a:cubicBezTo>
                <a:cubicBezTo>
                  <a:pt x="1633909" y="2474270"/>
                  <a:pt x="1631239" y="2471278"/>
                  <a:pt x="1628807" y="2473105"/>
                </a:cubicBezTo>
                <a:cubicBezTo>
                  <a:pt x="1640849" y="2491191"/>
                  <a:pt x="1635883" y="2493639"/>
                  <a:pt x="1653044" y="2508189"/>
                </a:cubicBezTo>
                <a:cubicBezTo>
                  <a:pt x="1657897" y="2504058"/>
                  <a:pt x="1662736" y="2499905"/>
                  <a:pt x="1667577" y="2495816"/>
                </a:cubicBezTo>
                <a:cubicBezTo>
                  <a:pt x="1664230" y="2490985"/>
                  <a:pt x="1661133" y="2492229"/>
                  <a:pt x="1657770" y="2487028"/>
                </a:cubicBezTo>
                <a:cubicBezTo>
                  <a:pt x="1662523" y="2481387"/>
                  <a:pt x="1668046" y="2492231"/>
                  <a:pt x="1673236" y="2495295"/>
                </a:cubicBezTo>
                <a:cubicBezTo>
                  <a:pt x="1665053" y="2499187"/>
                  <a:pt x="1668888" y="2506337"/>
                  <a:pt x="1660736" y="2510274"/>
                </a:cubicBezTo>
                <a:cubicBezTo>
                  <a:pt x="1663411" y="2514859"/>
                  <a:pt x="1665862" y="2513217"/>
                  <a:pt x="1668548" y="2516448"/>
                </a:cubicBezTo>
                <a:cubicBezTo>
                  <a:pt x="1674687" y="2505022"/>
                  <a:pt x="1678042" y="2478632"/>
                  <a:pt x="1697252" y="2483412"/>
                </a:cubicBezTo>
                <a:cubicBezTo>
                  <a:pt x="1696503" y="2489301"/>
                  <a:pt x="1686108" y="2494901"/>
                  <a:pt x="1694159" y="2498898"/>
                </a:cubicBezTo>
                <a:cubicBezTo>
                  <a:pt x="1683800" y="2512815"/>
                  <a:pt x="1672174" y="2517578"/>
                  <a:pt x="1654197" y="2532967"/>
                </a:cubicBezTo>
                <a:cubicBezTo>
                  <a:pt x="1668754" y="2548850"/>
                  <a:pt x="1680730" y="2507509"/>
                  <a:pt x="1695297" y="2523685"/>
                </a:cubicBezTo>
                <a:cubicBezTo>
                  <a:pt x="1696102" y="2503676"/>
                  <a:pt x="1713842" y="2508366"/>
                  <a:pt x="1725805" y="2489074"/>
                </a:cubicBezTo>
                <a:cubicBezTo>
                  <a:pt x="1722548" y="2486606"/>
                  <a:pt x="1719356" y="2485756"/>
                  <a:pt x="1716338" y="2488575"/>
                </a:cubicBezTo>
                <a:cubicBezTo>
                  <a:pt x="1709918" y="2482628"/>
                  <a:pt x="1729675" y="2486825"/>
                  <a:pt x="1730862" y="2476157"/>
                </a:cubicBezTo>
                <a:cubicBezTo>
                  <a:pt x="1728808" y="2472934"/>
                  <a:pt x="1726893" y="2471926"/>
                  <a:pt x="1725006" y="2472543"/>
                </a:cubicBezTo>
                <a:cubicBezTo>
                  <a:pt x="1724907" y="2467461"/>
                  <a:pt x="1741181" y="2470080"/>
                  <a:pt x="1747381" y="2466355"/>
                </a:cubicBezTo>
                <a:cubicBezTo>
                  <a:pt x="1749104" y="2454718"/>
                  <a:pt x="1736068" y="2454228"/>
                  <a:pt x="1752285" y="2449308"/>
                </a:cubicBezTo>
                <a:cubicBezTo>
                  <a:pt x="1730119" y="2443050"/>
                  <a:pt x="1718637" y="2462938"/>
                  <a:pt x="1706509" y="2479818"/>
                </a:cubicBezTo>
                <a:cubicBezTo>
                  <a:pt x="1701609" y="2470086"/>
                  <a:pt x="1697748" y="2481204"/>
                  <a:pt x="1693216" y="2478245"/>
                </a:cubicBezTo>
                <a:cubicBezTo>
                  <a:pt x="1695217" y="2463554"/>
                  <a:pt x="1708425" y="2475140"/>
                  <a:pt x="1713196" y="2461195"/>
                </a:cubicBezTo>
                <a:cubicBezTo>
                  <a:pt x="1702958" y="2457909"/>
                  <a:pt x="1693335" y="2467724"/>
                  <a:pt x="1682421" y="2448802"/>
                </a:cubicBezTo>
                <a:cubicBezTo>
                  <a:pt x="1691858" y="2455472"/>
                  <a:pt x="1712047" y="2460665"/>
                  <a:pt x="1720450" y="2454975"/>
                </a:cubicBezTo>
                <a:cubicBezTo>
                  <a:pt x="1721928" y="2452681"/>
                  <a:pt x="1717688" y="2448806"/>
                  <a:pt x="1720104" y="2446738"/>
                </a:cubicBezTo>
                <a:cubicBezTo>
                  <a:pt x="1732798" y="2435830"/>
                  <a:pt x="1747230" y="2437672"/>
                  <a:pt x="1753150" y="2427081"/>
                </a:cubicBezTo>
                <a:cubicBezTo>
                  <a:pt x="1747971" y="2423942"/>
                  <a:pt x="1743102" y="2427802"/>
                  <a:pt x="1738044" y="2427104"/>
                </a:cubicBezTo>
                <a:cubicBezTo>
                  <a:pt x="1744098" y="2415805"/>
                  <a:pt x="1772120" y="2420424"/>
                  <a:pt x="1778404" y="2401251"/>
                </a:cubicBezTo>
                <a:cubicBezTo>
                  <a:pt x="1772386" y="2392897"/>
                  <a:pt x="1767154" y="2402543"/>
                  <a:pt x="1761313" y="2398702"/>
                </a:cubicBezTo>
                <a:cubicBezTo>
                  <a:pt x="1774575" y="2398335"/>
                  <a:pt x="1780466" y="2370643"/>
                  <a:pt x="1790187" y="2369735"/>
                </a:cubicBezTo>
                <a:cubicBezTo>
                  <a:pt x="1793288" y="2362871"/>
                  <a:pt x="1782201" y="2365145"/>
                  <a:pt x="1783978" y="2357873"/>
                </a:cubicBezTo>
                <a:cubicBezTo>
                  <a:pt x="1789700" y="2359619"/>
                  <a:pt x="1795048" y="2352218"/>
                  <a:pt x="1800527" y="2348051"/>
                </a:cubicBezTo>
                <a:cubicBezTo>
                  <a:pt x="1811868" y="2354906"/>
                  <a:pt x="1815515" y="2374838"/>
                  <a:pt x="1803639" y="2375452"/>
                </a:cubicBezTo>
                <a:cubicBezTo>
                  <a:pt x="1817288" y="2391586"/>
                  <a:pt x="1816119" y="2376327"/>
                  <a:pt x="1824177" y="2370762"/>
                </a:cubicBezTo>
                <a:cubicBezTo>
                  <a:pt x="1821523" y="2367359"/>
                  <a:pt x="1818843" y="2363890"/>
                  <a:pt x="1816176" y="2360463"/>
                </a:cubicBezTo>
                <a:cubicBezTo>
                  <a:pt x="1826959" y="2362107"/>
                  <a:pt x="1820996" y="2343358"/>
                  <a:pt x="1834341" y="2344944"/>
                </a:cubicBezTo>
                <a:cubicBezTo>
                  <a:pt x="1838993" y="2350312"/>
                  <a:pt x="1828814" y="2351621"/>
                  <a:pt x="1827275" y="2355254"/>
                </a:cubicBezTo>
                <a:cubicBezTo>
                  <a:pt x="1836444" y="2363623"/>
                  <a:pt x="1842176" y="2351584"/>
                  <a:pt x="1849454" y="2344931"/>
                </a:cubicBezTo>
                <a:cubicBezTo>
                  <a:pt x="1852528" y="2343655"/>
                  <a:pt x="1855969" y="2350149"/>
                  <a:pt x="1859254" y="2353709"/>
                </a:cubicBezTo>
                <a:cubicBezTo>
                  <a:pt x="1866173" y="2353724"/>
                  <a:pt x="1860936" y="2341267"/>
                  <a:pt x="1866545" y="2347514"/>
                </a:cubicBezTo>
                <a:cubicBezTo>
                  <a:pt x="1870751" y="2342888"/>
                  <a:pt x="1860583" y="2345204"/>
                  <a:pt x="1858545" y="2337216"/>
                </a:cubicBezTo>
                <a:cubicBezTo>
                  <a:pt x="1867781" y="2332939"/>
                  <a:pt x="1877208" y="2332353"/>
                  <a:pt x="1886171" y="2322216"/>
                </a:cubicBezTo>
                <a:cubicBezTo>
                  <a:pt x="1891402" y="2328477"/>
                  <a:pt x="1895910" y="2327329"/>
                  <a:pt x="1892375" y="2334098"/>
                </a:cubicBezTo>
                <a:cubicBezTo>
                  <a:pt x="1896900" y="2336613"/>
                  <a:pt x="1901131" y="2332833"/>
                  <a:pt x="1905438" y="2331492"/>
                </a:cubicBezTo>
                <a:cubicBezTo>
                  <a:pt x="1883700" y="2322741"/>
                  <a:pt x="1909313" y="2323157"/>
                  <a:pt x="1910148" y="2310309"/>
                </a:cubicBezTo>
                <a:cubicBezTo>
                  <a:pt x="1913640" y="2312396"/>
                  <a:pt x="1916331" y="2316288"/>
                  <a:pt x="1923645" y="2316028"/>
                </a:cubicBezTo>
                <a:cubicBezTo>
                  <a:pt x="1926916" y="2307265"/>
                  <a:pt x="1914887" y="2305793"/>
                  <a:pt x="1921053" y="2301029"/>
                </a:cubicBezTo>
                <a:cubicBezTo>
                  <a:pt x="1924637" y="2299828"/>
                  <a:pt x="1922896" y="2304914"/>
                  <a:pt x="1927054" y="2308797"/>
                </a:cubicBezTo>
                <a:cubicBezTo>
                  <a:pt x="1939803" y="2305397"/>
                  <a:pt x="1922597" y="2293952"/>
                  <a:pt x="1929955" y="2289124"/>
                </a:cubicBezTo>
                <a:cubicBezTo>
                  <a:pt x="1940100" y="2306786"/>
                  <a:pt x="1931793" y="2287127"/>
                  <a:pt x="1927750" y="2282417"/>
                </a:cubicBezTo>
                <a:cubicBezTo>
                  <a:pt x="1923135" y="2277472"/>
                  <a:pt x="1919234" y="2288533"/>
                  <a:pt x="1914663" y="2285022"/>
                </a:cubicBezTo>
                <a:cubicBezTo>
                  <a:pt x="1912733" y="2279270"/>
                  <a:pt x="1926713" y="2276639"/>
                  <a:pt x="1931196" y="2275210"/>
                </a:cubicBezTo>
                <a:cubicBezTo>
                  <a:pt x="1931250" y="2278579"/>
                  <a:pt x="1935631" y="2283188"/>
                  <a:pt x="1933576" y="2286051"/>
                </a:cubicBezTo>
                <a:cubicBezTo>
                  <a:pt x="1938218" y="2290910"/>
                  <a:pt x="1942425" y="2287030"/>
                  <a:pt x="1946867" y="2287559"/>
                </a:cubicBezTo>
                <a:cubicBezTo>
                  <a:pt x="1951622" y="2279590"/>
                  <a:pt x="1931771" y="2276221"/>
                  <a:pt x="1936637" y="2270520"/>
                </a:cubicBezTo>
                <a:cubicBezTo>
                  <a:pt x="1943374" y="2261570"/>
                  <a:pt x="1939383" y="2279993"/>
                  <a:pt x="1946082" y="2271051"/>
                </a:cubicBezTo>
                <a:cubicBezTo>
                  <a:pt x="1950587" y="2278383"/>
                  <a:pt x="1946707" y="2283447"/>
                  <a:pt x="1952707" y="2291184"/>
                </a:cubicBezTo>
                <a:cubicBezTo>
                  <a:pt x="1947922" y="2297311"/>
                  <a:pt x="1942727" y="2293585"/>
                  <a:pt x="1937761" y="2295317"/>
                </a:cubicBezTo>
                <a:cubicBezTo>
                  <a:pt x="1946036" y="2307967"/>
                  <a:pt x="1951970" y="2300506"/>
                  <a:pt x="1954686" y="2293776"/>
                </a:cubicBezTo>
                <a:cubicBezTo>
                  <a:pt x="1961082" y="2316379"/>
                  <a:pt x="1966838" y="2291224"/>
                  <a:pt x="1969619" y="2289652"/>
                </a:cubicBezTo>
                <a:cubicBezTo>
                  <a:pt x="1980711" y="2283251"/>
                  <a:pt x="2008506" y="2282013"/>
                  <a:pt x="2000300" y="2259176"/>
                </a:cubicBezTo>
                <a:cubicBezTo>
                  <a:pt x="1997560" y="2254188"/>
                  <a:pt x="1995106" y="2255483"/>
                  <a:pt x="1992637" y="2257069"/>
                </a:cubicBezTo>
                <a:cubicBezTo>
                  <a:pt x="1988820" y="2252650"/>
                  <a:pt x="1990651" y="2249744"/>
                  <a:pt x="1986442" y="2245198"/>
                </a:cubicBezTo>
                <a:cubicBezTo>
                  <a:pt x="1990498" y="2237901"/>
                  <a:pt x="1995545" y="2251453"/>
                  <a:pt x="1999892" y="2250883"/>
                </a:cubicBezTo>
                <a:cubicBezTo>
                  <a:pt x="2001195" y="2244889"/>
                  <a:pt x="2010683" y="2245324"/>
                  <a:pt x="2004790" y="2233824"/>
                </a:cubicBezTo>
                <a:cubicBezTo>
                  <a:pt x="2022080" y="2238677"/>
                  <a:pt x="2024368" y="2221508"/>
                  <a:pt x="2034231" y="2217326"/>
                </a:cubicBezTo>
                <a:cubicBezTo>
                  <a:pt x="2030150" y="2210412"/>
                  <a:pt x="2026568" y="2214505"/>
                  <a:pt x="2022376" y="2205941"/>
                </a:cubicBezTo>
                <a:cubicBezTo>
                  <a:pt x="2032231" y="2203826"/>
                  <a:pt x="2013777" y="2194067"/>
                  <a:pt x="2023632" y="2191984"/>
                </a:cubicBezTo>
                <a:cubicBezTo>
                  <a:pt x="2029750" y="2200452"/>
                  <a:pt x="2028319" y="2206853"/>
                  <a:pt x="2036022" y="2215728"/>
                </a:cubicBezTo>
                <a:cubicBezTo>
                  <a:pt x="2037242" y="2214711"/>
                  <a:pt x="2038468" y="2213675"/>
                  <a:pt x="2039688" y="2212657"/>
                </a:cubicBezTo>
                <a:cubicBezTo>
                  <a:pt x="2043945" y="2209723"/>
                  <a:pt x="2033383" y="2202773"/>
                  <a:pt x="2031423" y="2198189"/>
                </a:cubicBezTo>
                <a:cubicBezTo>
                  <a:pt x="2042914" y="2205507"/>
                  <a:pt x="2041857" y="2183852"/>
                  <a:pt x="2052179" y="2197669"/>
                </a:cubicBezTo>
                <a:cubicBezTo>
                  <a:pt x="2054289" y="2185776"/>
                  <a:pt x="2058655" y="2188900"/>
                  <a:pt x="2068727" y="2187846"/>
                </a:cubicBezTo>
                <a:cubicBezTo>
                  <a:pt x="2062793" y="2181943"/>
                  <a:pt x="2056956" y="2178166"/>
                  <a:pt x="2051275" y="2177039"/>
                </a:cubicBezTo>
                <a:cubicBezTo>
                  <a:pt x="2047933" y="2167367"/>
                  <a:pt x="2061025" y="2175862"/>
                  <a:pt x="2064678" y="2182657"/>
                </a:cubicBezTo>
                <a:cubicBezTo>
                  <a:pt x="2076807" y="2172242"/>
                  <a:pt x="2100588" y="2170062"/>
                  <a:pt x="2097069" y="2146552"/>
                </a:cubicBezTo>
                <a:cubicBezTo>
                  <a:pt x="2104504" y="2145191"/>
                  <a:pt x="2112126" y="2146212"/>
                  <a:pt x="2119782" y="2148589"/>
                </a:cubicBezTo>
                <a:cubicBezTo>
                  <a:pt x="2122835" y="2140693"/>
                  <a:pt x="2109446" y="2141000"/>
                  <a:pt x="2111570" y="2134134"/>
                </a:cubicBezTo>
                <a:cubicBezTo>
                  <a:pt x="2117708" y="2126531"/>
                  <a:pt x="2115940" y="2128063"/>
                  <a:pt x="2124288" y="2123291"/>
                </a:cubicBezTo>
                <a:cubicBezTo>
                  <a:pt x="2131755" y="2130586"/>
                  <a:pt x="2127064" y="2134172"/>
                  <a:pt x="2134299" y="2136160"/>
                </a:cubicBezTo>
                <a:cubicBezTo>
                  <a:pt x="2138035" y="2131047"/>
                  <a:pt x="2139832" y="2125423"/>
                  <a:pt x="2139144" y="2119120"/>
                </a:cubicBezTo>
                <a:cubicBezTo>
                  <a:pt x="2128632" y="2125982"/>
                  <a:pt x="2129016" y="2111767"/>
                  <a:pt x="2127689" y="2116050"/>
                </a:cubicBezTo>
                <a:cubicBezTo>
                  <a:pt x="2121017" y="2116047"/>
                  <a:pt x="2120754" y="2100723"/>
                  <a:pt x="2128742" y="2097947"/>
                </a:cubicBezTo>
                <a:cubicBezTo>
                  <a:pt x="2124220" y="2109144"/>
                  <a:pt x="2135111" y="2110380"/>
                  <a:pt x="2144780" y="2118599"/>
                </a:cubicBezTo>
                <a:cubicBezTo>
                  <a:pt x="2134135" y="2107270"/>
                  <a:pt x="2146386" y="2106543"/>
                  <a:pt x="2139843" y="2092803"/>
                </a:cubicBezTo>
                <a:cubicBezTo>
                  <a:pt x="2154151" y="2073024"/>
                  <a:pt x="2175107" y="2083882"/>
                  <a:pt x="2183438" y="2055586"/>
                </a:cubicBezTo>
                <a:cubicBezTo>
                  <a:pt x="2174892" y="2050289"/>
                  <a:pt x="2178258" y="2070283"/>
                  <a:pt x="2168348" y="2055599"/>
                </a:cubicBezTo>
                <a:cubicBezTo>
                  <a:pt x="2175603" y="2049661"/>
                  <a:pt x="2183080" y="2047990"/>
                  <a:pt x="2190873" y="2053512"/>
                </a:cubicBezTo>
                <a:cubicBezTo>
                  <a:pt x="2190643" y="2045228"/>
                  <a:pt x="2188643" y="2046955"/>
                  <a:pt x="2196346" y="2048900"/>
                </a:cubicBezTo>
                <a:cubicBezTo>
                  <a:pt x="2198154" y="2039562"/>
                  <a:pt x="2185018" y="2045393"/>
                  <a:pt x="2180486" y="2032394"/>
                </a:cubicBezTo>
                <a:cubicBezTo>
                  <a:pt x="2181211" y="2029861"/>
                  <a:pt x="2181959" y="2027329"/>
                  <a:pt x="2180123" y="2024104"/>
                </a:cubicBezTo>
                <a:cubicBezTo>
                  <a:pt x="2194667" y="2015879"/>
                  <a:pt x="2210552" y="2004608"/>
                  <a:pt x="2208570" y="1986908"/>
                </a:cubicBezTo>
                <a:cubicBezTo>
                  <a:pt x="2199024" y="1982939"/>
                  <a:pt x="2200538" y="2004258"/>
                  <a:pt x="2191871" y="1992629"/>
                </a:cubicBezTo>
                <a:cubicBezTo>
                  <a:pt x="2186980" y="1996056"/>
                  <a:pt x="2189262" y="2001412"/>
                  <a:pt x="2190622" y="2006565"/>
                </a:cubicBezTo>
                <a:cubicBezTo>
                  <a:pt x="2183590" y="2008939"/>
                  <a:pt x="2187913" y="1998047"/>
                  <a:pt x="2180603" y="1993651"/>
                </a:cubicBezTo>
                <a:cubicBezTo>
                  <a:pt x="2179384" y="1994666"/>
                  <a:pt x="2178181" y="1995739"/>
                  <a:pt x="2176945" y="1996733"/>
                </a:cubicBezTo>
                <a:cubicBezTo>
                  <a:pt x="2195411" y="2026862"/>
                  <a:pt x="2149889" y="2012116"/>
                  <a:pt x="2130603" y="2014838"/>
                </a:cubicBezTo>
                <a:cubicBezTo>
                  <a:pt x="2138581" y="2023987"/>
                  <a:pt x="2145647" y="2013644"/>
                  <a:pt x="2153746" y="2025170"/>
                </a:cubicBezTo>
                <a:cubicBezTo>
                  <a:pt x="2150087" y="2028250"/>
                  <a:pt x="2146447" y="2031387"/>
                  <a:pt x="2142812" y="2034469"/>
                </a:cubicBezTo>
                <a:cubicBezTo>
                  <a:pt x="2145956" y="2043115"/>
                  <a:pt x="2156744" y="2033700"/>
                  <a:pt x="2148825" y="2042229"/>
                </a:cubicBezTo>
                <a:cubicBezTo>
                  <a:pt x="2153000" y="2050239"/>
                  <a:pt x="2156464" y="2044019"/>
                  <a:pt x="2160295" y="2045321"/>
                </a:cubicBezTo>
                <a:cubicBezTo>
                  <a:pt x="2164565" y="2062074"/>
                  <a:pt x="2141492" y="2040874"/>
                  <a:pt x="2145575" y="2053570"/>
                </a:cubicBezTo>
                <a:cubicBezTo>
                  <a:pt x="2119796" y="2023234"/>
                  <a:pt x="2099584" y="2060309"/>
                  <a:pt x="2073026" y="2076843"/>
                </a:cubicBezTo>
                <a:cubicBezTo>
                  <a:pt x="2078421" y="2084335"/>
                  <a:pt x="2083256" y="2080517"/>
                  <a:pt x="2088131" y="2076852"/>
                </a:cubicBezTo>
                <a:cubicBezTo>
                  <a:pt x="2085517" y="2090010"/>
                  <a:pt x="2065976" y="2086276"/>
                  <a:pt x="2056092" y="2078405"/>
                </a:cubicBezTo>
                <a:cubicBezTo>
                  <a:pt x="2060841" y="2074930"/>
                  <a:pt x="2065159" y="2071337"/>
                  <a:pt x="2064994" y="2066533"/>
                </a:cubicBezTo>
                <a:cubicBezTo>
                  <a:pt x="2056177" y="2061060"/>
                  <a:pt x="2058689" y="2075449"/>
                  <a:pt x="2052284" y="2077386"/>
                </a:cubicBezTo>
                <a:cubicBezTo>
                  <a:pt x="2052228" y="2081997"/>
                  <a:pt x="2057105" y="2086261"/>
                  <a:pt x="2064318" y="2092850"/>
                </a:cubicBezTo>
                <a:cubicBezTo>
                  <a:pt x="2058147" y="2095557"/>
                  <a:pt x="2051230" y="2082028"/>
                  <a:pt x="2045180" y="2087674"/>
                </a:cubicBezTo>
                <a:cubicBezTo>
                  <a:pt x="2044575" y="2084820"/>
                  <a:pt x="2043845" y="2081905"/>
                  <a:pt x="2041017" y="2078407"/>
                </a:cubicBezTo>
                <a:cubicBezTo>
                  <a:pt x="2046180" y="2069872"/>
                  <a:pt x="2052521" y="2067813"/>
                  <a:pt x="2062593" y="2055658"/>
                </a:cubicBezTo>
                <a:cubicBezTo>
                  <a:pt x="2082283" y="2068246"/>
                  <a:pt x="2108265" y="2040380"/>
                  <a:pt x="2125138" y="2019494"/>
                </a:cubicBezTo>
                <a:cubicBezTo>
                  <a:pt x="2117697" y="2016369"/>
                  <a:pt x="2115695" y="2028352"/>
                  <a:pt x="2111645" y="2013840"/>
                </a:cubicBezTo>
                <a:cubicBezTo>
                  <a:pt x="2101599" y="2017235"/>
                  <a:pt x="2106906" y="2024755"/>
                  <a:pt x="2102960" y="2029848"/>
                </a:cubicBezTo>
                <a:cubicBezTo>
                  <a:pt x="2100190" y="2011484"/>
                  <a:pt x="2070046" y="2034124"/>
                  <a:pt x="2078019" y="2021070"/>
                </a:cubicBezTo>
                <a:cubicBezTo>
                  <a:pt x="2067094" y="2015652"/>
                  <a:pt x="2071120" y="2031282"/>
                  <a:pt x="2074950" y="2036590"/>
                </a:cubicBezTo>
                <a:cubicBezTo>
                  <a:pt x="2071209" y="2037501"/>
                  <a:pt x="2067376" y="2036632"/>
                  <a:pt x="2063661" y="2037609"/>
                </a:cubicBezTo>
                <a:cubicBezTo>
                  <a:pt x="2060040" y="2031856"/>
                  <a:pt x="2068552" y="2029431"/>
                  <a:pt x="2064932" y="2023676"/>
                </a:cubicBezTo>
                <a:cubicBezTo>
                  <a:pt x="2057189" y="2020212"/>
                  <a:pt x="2049887" y="2025434"/>
                  <a:pt x="2042345" y="2025739"/>
                </a:cubicBezTo>
                <a:cubicBezTo>
                  <a:pt x="2039128" y="2029792"/>
                  <a:pt x="2051237" y="2033088"/>
                  <a:pt x="2053830" y="2028820"/>
                </a:cubicBezTo>
                <a:cubicBezTo>
                  <a:pt x="2055895" y="2032468"/>
                  <a:pt x="2052228" y="2034509"/>
                  <a:pt x="2050203" y="2031913"/>
                </a:cubicBezTo>
                <a:cubicBezTo>
                  <a:pt x="2048043" y="2035281"/>
                  <a:pt x="2055322" y="2035094"/>
                  <a:pt x="2052393" y="2038631"/>
                </a:cubicBezTo>
                <a:cubicBezTo>
                  <a:pt x="2028801" y="2027251"/>
                  <a:pt x="2013963" y="2035397"/>
                  <a:pt x="2001464" y="2039189"/>
                </a:cubicBezTo>
                <a:cubicBezTo>
                  <a:pt x="2019893" y="2049531"/>
                  <a:pt x="2026485" y="2029678"/>
                  <a:pt x="2043287" y="2046391"/>
                </a:cubicBezTo>
                <a:cubicBezTo>
                  <a:pt x="2037304" y="2039141"/>
                  <a:pt x="2032294" y="2053554"/>
                  <a:pt x="2026173" y="2043809"/>
                </a:cubicBezTo>
                <a:cubicBezTo>
                  <a:pt x="2019192" y="2052065"/>
                  <a:pt x="2019965" y="2056346"/>
                  <a:pt x="2015676" y="2061381"/>
                </a:cubicBezTo>
                <a:cubicBezTo>
                  <a:pt x="2020281" y="2066216"/>
                  <a:pt x="2024510" y="2062370"/>
                  <a:pt x="2028967" y="2062888"/>
                </a:cubicBezTo>
                <a:cubicBezTo>
                  <a:pt x="2037892" y="2059875"/>
                  <a:pt x="2029126" y="2052056"/>
                  <a:pt x="2035844" y="2048453"/>
                </a:cubicBezTo>
                <a:cubicBezTo>
                  <a:pt x="2039159" y="2052743"/>
                  <a:pt x="2042510" y="2057056"/>
                  <a:pt x="2045840" y="2061333"/>
                </a:cubicBezTo>
                <a:cubicBezTo>
                  <a:pt x="2033131" y="2056993"/>
                  <a:pt x="2041212" y="2065572"/>
                  <a:pt x="2036960" y="2073208"/>
                </a:cubicBezTo>
                <a:cubicBezTo>
                  <a:pt x="2021900" y="2060118"/>
                  <a:pt x="2008091" y="2074896"/>
                  <a:pt x="1992743" y="2055175"/>
                </a:cubicBezTo>
                <a:cubicBezTo>
                  <a:pt x="1981720" y="2058535"/>
                  <a:pt x="1982693" y="2077803"/>
                  <a:pt x="1972355" y="2063933"/>
                </a:cubicBezTo>
                <a:cubicBezTo>
                  <a:pt x="1981393" y="2055922"/>
                  <a:pt x="1985290" y="2058342"/>
                  <a:pt x="1990522" y="2048444"/>
                </a:cubicBezTo>
                <a:cubicBezTo>
                  <a:pt x="1993578" y="2054725"/>
                  <a:pt x="2005353" y="2050457"/>
                  <a:pt x="2002171" y="2055650"/>
                </a:cubicBezTo>
                <a:cubicBezTo>
                  <a:pt x="2006706" y="2058208"/>
                  <a:pt x="2010939" y="2054427"/>
                  <a:pt x="2015284" y="2053111"/>
                </a:cubicBezTo>
                <a:cubicBezTo>
                  <a:pt x="2008995" y="2039458"/>
                  <a:pt x="2003870" y="2051592"/>
                  <a:pt x="1997799" y="2042258"/>
                </a:cubicBezTo>
                <a:cubicBezTo>
                  <a:pt x="2000430" y="2037549"/>
                  <a:pt x="1997975" y="2031416"/>
                  <a:pt x="2004677" y="2027792"/>
                </a:cubicBezTo>
                <a:cubicBezTo>
                  <a:pt x="2001464" y="2026539"/>
                  <a:pt x="1998334" y="2026711"/>
                  <a:pt x="1995208" y="2027260"/>
                </a:cubicBezTo>
                <a:cubicBezTo>
                  <a:pt x="1984090" y="2024455"/>
                  <a:pt x="2006436" y="2026648"/>
                  <a:pt x="2000484" y="2018513"/>
                </a:cubicBezTo>
                <a:cubicBezTo>
                  <a:pt x="2005802" y="2020889"/>
                  <a:pt x="2013979" y="2020626"/>
                  <a:pt x="2014138" y="2028344"/>
                </a:cubicBezTo>
                <a:cubicBezTo>
                  <a:pt x="2019253" y="2029932"/>
                  <a:pt x="2023908" y="2021850"/>
                  <a:pt x="2029257" y="2028311"/>
                </a:cubicBezTo>
                <a:cubicBezTo>
                  <a:pt x="2028982" y="2022137"/>
                  <a:pt x="2023006" y="2014401"/>
                  <a:pt x="2030296" y="2010252"/>
                </a:cubicBezTo>
                <a:cubicBezTo>
                  <a:pt x="2040792" y="2021087"/>
                  <a:pt x="2048369" y="2004918"/>
                  <a:pt x="2062687" y="2016912"/>
                </a:cubicBezTo>
                <a:cubicBezTo>
                  <a:pt x="2055044" y="2008061"/>
                  <a:pt x="2069250" y="2009795"/>
                  <a:pt x="2077416" y="2008675"/>
                </a:cubicBezTo>
                <a:cubicBezTo>
                  <a:pt x="2081251" y="2006750"/>
                  <a:pt x="2069423" y="1991457"/>
                  <a:pt x="2067570" y="1999896"/>
                </a:cubicBezTo>
                <a:cubicBezTo>
                  <a:pt x="2068518" y="1991340"/>
                  <a:pt x="2074840" y="1982696"/>
                  <a:pt x="2077517" y="1969909"/>
                </a:cubicBezTo>
                <a:cubicBezTo>
                  <a:pt x="2081920" y="1969482"/>
                  <a:pt x="2086617" y="1975817"/>
                  <a:pt x="2090833" y="1971515"/>
                </a:cubicBezTo>
                <a:cubicBezTo>
                  <a:pt x="2085250" y="1957603"/>
                  <a:pt x="2075913" y="1962201"/>
                  <a:pt x="2066054" y="1966828"/>
                </a:cubicBezTo>
                <a:cubicBezTo>
                  <a:pt x="2069511" y="1978065"/>
                  <a:pt x="2064202" y="1982165"/>
                  <a:pt x="2059758" y="1993722"/>
                </a:cubicBezTo>
                <a:cubicBezTo>
                  <a:pt x="2059783" y="1990681"/>
                  <a:pt x="2052640" y="1975894"/>
                  <a:pt x="2047707" y="1978204"/>
                </a:cubicBezTo>
                <a:cubicBezTo>
                  <a:pt x="2043589" y="1974158"/>
                  <a:pt x="2054310" y="1964925"/>
                  <a:pt x="2057010" y="1974611"/>
                </a:cubicBezTo>
                <a:cubicBezTo>
                  <a:pt x="2058097" y="1972906"/>
                  <a:pt x="2056807" y="1970498"/>
                  <a:pt x="2058619" y="1968902"/>
                </a:cubicBezTo>
                <a:cubicBezTo>
                  <a:pt x="2053341" y="1961362"/>
                  <a:pt x="2045033" y="1968181"/>
                  <a:pt x="2054434" y="1959635"/>
                </a:cubicBezTo>
                <a:cubicBezTo>
                  <a:pt x="2047203" y="1957528"/>
                  <a:pt x="2049521" y="1960450"/>
                  <a:pt x="2044567" y="1950822"/>
                </a:cubicBezTo>
                <a:cubicBezTo>
                  <a:pt x="2046611" y="1967930"/>
                  <a:pt x="2033084" y="1957595"/>
                  <a:pt x="2043959" y="1977209"/>
                </a:cubicBezTo>
                <a:cubicBezTo>
                  <a:pt x="2036018" y="1981197"/>
                  <a:pt x="2038700" y="1959996"/>
                  <a:pt x="2032255" y="1969957"/>
                </a:cubicBezTo>
                <a:cubicBezTo>
                  <a:pt x="2030359" y="1967389"/>
                  <a:pt x="2032939" y="1966090"/>
                  <a:pt x="2033910" y="1964282"/>
                </a:cubicBezTo>
                <a:cubicBezTo>
                  <a:pt x="2029962" y="1960885"/>
                  <a:pt x="2026455" y="1966951"/>
                  <a:pt x="2022244" y="1957055"/>
                </a:cubicBezTo>
                <a:cubicBezTo>
                  <a:pt x="2023285" y="1968896"/>
                  <a:pt x="2023791" y="1980595"/>
                  <a:pt x="2029577" y="1993683"/>
                </a:cubicBezTo>
                <a:cubicBezTo>
                  <a:pt x="2021652" y="1996545"/>
                  <a:pt x="2024975" y="1989691"/>
                  <a:pt x="2017731" y="1982342"/>
                </a:cubicBezTo>
                <a:cubicBezTo>
                  <a:pt x="2015622" y="1989695"/>
                  <a:pt x="2016156" y="1992547"/>
                  <a:pt x="2024121" y="1998316"/>
                </a:cubicBezTo>
                <a:cubicBezTo>
                  <a:pt x="2019814" y="2000620"/>
                  <a:pt x="2018875" y="2003750"/>
                  <a:pt x="2022691" y="2008138"/>
                </a:cubicBezTo>
                <a:cubicBezTo>
                  <a:pt x="2017967" y="2014722"/>
                  <a:pt x="2012896" y="2013601"/>
                  <a:pt x="2007965" y="2016442"/>
                </a:cubicBezTo>
                <a:cubicBezTo>
                  <a:pt x="2003265" y="2009760"/>
                  <a:pt x="2013534" y="2010415"/>
                  <a:pt x="2015255" y="2010212"/>
                </a:cubicBezTo>
                <a:cubicBezTo>
                  <a:pt x="2017074" y="2007349"/>
                  <a:pt x="2011737" y="2002492"/>
                  <a:pt x="2009040" y="1998371"/>
                </a:cubicBezTo>
                <a:cubicBezTo>
                  <a:pt x="2008346" y="2014098"/>
                  <a:pt x="1985403" y="2007068"/>
                  <a:pt x="1993071" y="2020589"/>
                </a:cubicBezTo>
                <a:cubicBezTo>
                  <a:pt x="1990538" y="2026028"/>
                  <a:pt x="1978015" y="2013596"/>
                  <a:pt x="1981977" y="2025744"/>
                </a:cubicBezTo>
                <a:cubicBezTo>
                  <a:pt x="1972166" y="2027329"/>
                  <a:pt x="1983197" y="2018263"/>
                  <a:pt x="1975775" y="2013860"/>
                </a:cubicBezTo>
                <a:cubicBezTo>
                  <a:pt x="1979577" y="2015151"/>
                  <a:pt x="1983100" y="2008922"/>
                  <a:pt x="1987252" y="2016965"/>
                </a:cubicBezTo>
                <a:cubicBezTo>
                  <a:pt x="1989978" y="2004776"/>
                  <a:pt x="2006187" y="1996238"/>
                  <a:pt x="1998794" y="1981311"/>
                </a:cubicBezTo>
                <a:cubicBezTo>
                  <a:pt x="2002155" y="1971806"/>
                  <a:pt x="2006710" y="1989125"/>
                  <a:pt x="2010280" y="1984426"/>
                </a:cubicBezTo>
                <a:cubicBezTo>
                  <a:pt x="2011982" y="1982176"/>
                  <a:pt x="2009294" y="1980991"/>
                  <a:pt x="2008277" y="1981832"/>
                </a:cubicBezTo>
                <a:cubicBezTo>
                  <a:pt x="2003453" y="1973078"/>
                  <a:pt x="2014106" y="1980994"/>
                  <a:pt x="2015563" y="1975625"/>
                </a:cubicBezTo>
                <a:cubicBezTo>
                  <a:pt x="1994445" y="1966307"/>
                  <a:pt x="1990339" y="1987205"/>
                  <a:pt x="1984482" y="1997854"/>
                </a:cubicBezTo>
                <a:cubicBezTo>
                  <a:pt x="1983125" y="1988758"/>
                  <a:pt x="1970301" y="1993358"/>
                  <a:pt x="1963159" y="1985970"/>
                </a:cubicBezTo>
                <a:cubicBezTo>
                  <a:pt x="1962273" y="1990511"/>
                  <a:pt x="1960418" y="1994779"/>
                  <a:pt x="1965741" y="2000958"/>
                </a:cubicBezTo>
                <a:cubicBezTo>
                  <a:pt x="1958701" y="2002790"/>
                  <a:pt x="1963043" y="1991834"/>
                  <a:pt x="1955905" y="1992190"/>
                </a:cubicBezTo>
                <a:lnTo>
                  <a:pt x="1955898" y="1992205"/>
                </a:lnTo>
                <a:lnTo>
                  <a:pt x="1953855" y="1978397"/>
                </a:lnTo>
                <a:cubicBezTo>
                  <a:pt x="1953122" y="1974134"/>
                  <a:pt x="1953861" y="1970951"/>
                  <a:pt x="1960639" y="1971072"/>
                </a:cubicBezTo>
                <a:cubicBezTo>
                  <a:pt x="1945385" y="1964384"/>
                  <a:pt x="1942864" y="1989394"/>
                  <a:pt x="1927330" y="1986559"/>
                </a:cubicBezTo>
                <a:cubicBezTo>
                  <a:pt x="1924998" y="1978459"/>
                  <a:pt x="1933309" y="1973198"/>
                  <a:pt x="1935847" y="1966427"/>
                </a:cubicBezTo>
                <a:cubicBezTo>
                  <a:pt x="1930328" y="1970755"/>
                  <a:pt x="1921711" y="1968367"/>
                  <a:pt x="1911899" y="1978313"/>
                </a:cubicBezTo>
                <a:cubicBezTo>
                  <a:pt x="1918664" y="1989357"/>
                  <a:pt x="1924990" y="1989418"/>
                  <a:pt x="1931355" y="1991714"/>
                </a:cubicBezTo>
                <a:cubicBezTo>
                  <a:pt x="1933353" y="2000145"/>
                  <a:pt x="1917178" y="1993966"/>
                  <a:pt x="1931928" y="2004097"/>
                </a:cubicBezTo>
                <a:cubicBezTo>
                  <a:pt x="1922114" y="2009193"/>
                  <a:pt x="1922599" y="2000161"/>
                  <a:pt x="1916281" y="1991716"/>
                </a:cubicBezTo>
                <a:cubicBezTo>
                  <a:pt x="1909161" y="1986722"/>
                  <a:pt x="1904719" y="1999277"/>
                  <a:pt x="1907377" y="2003590"/>
                </a:cubicBezTo>
                <a:cubicBezTo>
                  <a:pt x="1911395" y="2007521"/>
                  <a:pt x="1911154" y="1996420"/>
                  <a:pt x="1918661" y="2002590"/>
                </a:cubicBezTo>
                <a:cubicBezTo>
                  <a:pt x="1922609" y="2012422"/>
                  <a:pt x="1918333" y="2010698"/>
                  <a:pt x="1913792" y="2019630"/>
                </a:cubicBezTo>
                <a:cubicBezTo>
                  <a:pt x="1907102" y="2011212"/>
                  <a:pt x="1901218" y="2020050"/>
                  <a:pt x="1894472" y="2010340"/>
                </a:cubicBezTo>
                <a:cubicBezTo>
                  <a:pt x="1890944" y="2012799"/>
                  <a:pt x="1893109" y="2016776"/>
                  <a:pt x="1889212" y="2019110"/>
                </a:cubicBezTo>
                <a:cubicBezTo>
                  <a:pt x="1884913" y="2009274"/>
                  <a:pt x="1884745" y="2011553"/>
                  <a:pt x="1877372" y="2007748"/>
                </a:cubicBezTo>
                <a:cubicBezTo>
                  <a:pt x="1864439" y="2011227"/>
                  <a:pt x="1869730" y="2038556"/>
                  <a:pt x="1880528" y="2035119"/>
                </a:cubicBezTo>
                <a:cubicBezTo>
                  <a:pt x="1882016" y="2039617"/>
                  <a:pt x="1880357" y="2043267"/>
                  <a:pt x="1877256" y="2046491"/>
                </a:cubicBezTo>
                <a:cubicBezTo>
                  <a:pt x="1876885" y="2042977"/>
                  <a:pt x="1874668" y="2038987"/>
                  <a:pt x="1871060" y="2034620"/>
                </a:cubicBezTo>
                <a:cubicBezTo>
                  <a:pt x="1865755" y="2039531"/>
                  <a:pt x="1872431" y="2060393"/>
                  <a:pt x="1858320" y="2045462"/>
                </a:cubicBezTo>
                <a:cubicBezTo>
                  <a:pt x="1863048" y="2041866"/>
                  <a:pt x="1867669" y="2045511"/>
                  <a:pt x="1867396" y="2037722"/>
                </a:cubicBezTo>
                <a:cubicBezTo>
                  <a:pt x="1862782" y="2033341"/>
                  <a:pt x="1858911" y="2044601"/>
                  <a:pt x="1853933" y="2032081"/>
                </a:cubicBezTo>
                <a:cubicBezTo>
                  <a:pt x="1844354" y="2034684"/>
                  <a:pt x="1846065" y="2044445"/>
                  <a:pt x="1835380" y="2039276"/>
                </a:cubicBezTo>
                <a:cubicBezTo>
                  <a:pt x="1830982" y="2044901"/>
                  <a:pt x="1831316" y="2051816"/>
                  <a:pt x="1836300" y="2059928"/>
                </a:cubicBezTo>
                <a:cubicBezTo>
                  <a:pt x="1843811" y="2066228"/>
                  <a:pt x="1834381" y="2051641"/>
                  <a:pt x="1841582" y="2051160"/>
                </a:cubicBezTo>
                <a:cubicBezTo>
                  <a:pt x="1844312" y="2050072"/>
                  <a:pt x="1843981" y="2065261"/>
                  <a:pt x="1836715" y="2068231"/>
                </a:cubicBezTo>
                <a:cubicBezTo>
                  <a:pt x="1828034" y="2051860"/>
                  <a:pt x="1829436" y="2046228"/>
                  <a:pt x="1818049" y="2032591"/>
                </a:cubicBezTo>
                <a:cubicBezTo>
                  <a:pt x="1830590" y="2031346"/>
                  <a:pt x="1834712" y="2031449"/>
                  <a:pt x="1843876" y="2019144"/>
                </a:cubicBezTo>
                <a:cubicBezTo>
                  <a:pt x="1830965" y="2015941"/>
                  <a:pt x="1815921" y="2029851"/>
                  <a:pt x="1809001" y="2040342"/>
                </a:cubicBezTo>
                <a:cubicBezTo>
                  <a:pt x="1804159" y="2027179"/>
                  <a:pt x="1817167" y="2022285"/>
                  <a:pt x="1825144" y="2022227"/>
                </a:cubicBezTo>
                <a:cubicBezTo>
                  <a:pt x="1827007" y="2012035"/>
                  <a:pt x="1808192" y="2021525"/>
                  <a:pt x="1809496" y="2009879"/>
                </a:cubicBezTo>
                <a:cubicBezTo>
                  <a:pt x="1799473" y="2026888"/>
                  <a:pt x="1785194" y="2025671"/>
                  <a:pt x="1772787" y="2032639"/>
                </a:cubicBezTo>
                <a:cubicBezTo>
                  <a:pt x="1768662" y="2038938"/>
                  <a:pt x="1778810" y="2036651"/>
                  <a:pt x="1780809" y="2042938"/>
                </a:cubicBezTo>
                <a:cubicBezTo>
                  <a:pt x="1776086" y="2049089"/>
                  <a:pt x="1769352" y="2043343"/>
                  <a:pt x="1769896" y="2052206"/>
                </a:cubicBezTo>
                <a:cubicBezTo>
                  <a:pt x="1771774" y="2055834"/>
                  <a:pt x="1782071" y="2056653"/>
                  <a:pt x="1777370" y="2050188"/>
                </a:cubicBezTo>
                <a:cubicBezTo>
                  <a:pt x="1783483" y="2049352"/>
                  <a:pt x="1779815" y="2062862"/>
                  <a:pt x="1774277" y="2065641"/>
                </a:cubicBezTo>
                <a:cubicBezTo>
                  <a:pt x="1776739" y="2070541"/>
                  <a:pt x="1787472" y="2061415"/>
                  <a:pt x="1783383" y="2057881"/>
                </a:cubicBezTo>
                <a:cubicBezTo>
                  <a:pt x="1784812" y="2054493"/>
                  <a:pt x="1792868" y="2073478"/>
                  <a:pt x="1791022" y="2059954"/>
                </a:cubicBezTo>
                <a:cubicBezTo>
                  <a:pt x="1796988" y="2058473"/>
                  <a:pt x="1790981" y="2070555"/>
                  <a:pt x="1801237" y="2077002"/>
                </a:cubicBezTo>
                <a:cubicBezTo>
                  <a:pt x="1794651" y="2070473"/>
                  <a:pt x="1788948" y="2083208"/>
                  <a:pt x="1782332" y="2075984"/>
                </a:cubicBezTo>
                <a:cubicBezTo>
                  <a:pt x="1777567" y="2083694"/>
                  <a:pt x="1787065" y="2082526"/>
                  <a:pt x="1792553" y="2092979"/>
                </a:cubicBezTo>
                <a:cubicBezTo>
                  <a:pt x="1785431" y="2088451"/>
                  <a:pt x="1778547" y="2089077"/>
                  <a:pt x="1772001" y="2097680"/>
                </a:cubicBezTo>
                <a:cubicBezTo>
                  <a:pt x="1768153" y="2088460"/>
                  <a:pt x="1776331" y="2082511"/>
                  <a:pt x="1778517" y="2074954"/>
                </a:cubicBezTo>
                <a:cubicBezTo>
                  <a:pt x="1767762" y="2080472"/>
                  <a:pt x="1766397" y="2090665"/>
                  <a:pt x="1750859" y="2089909"/>
                </a:cubicBezTo>
                <a:cubicBezTo>
                  <a:pt x="1749049" y="2093000"/>
                  <a:pt x="1754299" y="2094626"/>
                  <a:pt x="1756707" y="2093546"/>
                </a:cubicBezTo>
                <a:cubicBezTo>
                  <a:pt x="1758538" y="2109506"/>
                  <a:pt x="1742939" y="2092255"/>
                  <a:pt x="1738147" y="2100764"/>
                </a:cubicBezTo>
                <a:cubicBezTo>
                  <a:pt x="1733935" y="2104448"/>
                  <a:pt x="1744287" y="2107239"/>
                  <a:pt x="1745809" y="2102836"/>
                </a:cubicBezTo>
                <a:cubicBezTo>
                  <a:pt x="1753620" y="2111056"/>
                  <a:pt x="1737099" y="2112746"/>
                  <a:pt x="1740935" y="2119897"/>
                </a:cubicBezTo>
                <a:cubicBezTo>
                  <a:pt x="1732018" y="2120593"/>
                  <a:pt x="1738317" y="2108557"/>
                  <a:pt x="1734535" y="2103879"/>
                </a:cubicBezTo>
                <a:cubicBezTo>
                  <a:pt x="1732544" y="2102076"/>
                  <a:pt x="1730714" y="2102870"/>
                  <a:pt x="1728695" y="2100287"/>
                </a:cubicBezTo>
                <a:cubicBezTo>
                  <a:pt x="1719833" y="2105101"/>
                  <a:pt x="1728995" y="2116069"/>
                  <a:pt x="1717808" y="2109621"/>
                </a:cubicBezTo>
                <a:cubicBezTo>
                  <a:pt x="1733592" y="2128971"/>
                  <a:pt x="1697066" y="2133536"/>
                  <a:pt x="1713640" y="2143143"/>
                </a:cubicBezTo>
                <a:cubicBezTo>
                  <a:pt x="1709577" y="2150397"/>
                  <a:pt x="1704691" y="2139657"/>
                  <a:pt x="1700371" y="2141603"/>
                </a:cubicBezTo>
                <a:cubicBezTo>
                  <a:pt x="1699278" y="2143330"/>
                  <a:pt x="1700560" y="2145728"/>
                  <a:pt x="1698724" y="2147290"/>
                </a:cubicBezTo>
                <a:cubicBezTo>
                  <a:pt x="1701366" y="2150085"/>
                  <a:pt x="1703747" y="2146665"/>
                  <a:pt x="1706190" y="2145228"/>
                </a:cubicBezTo>
                <a:cubicBezTo>
                  <a:pt x="1704344" y="2161755"/>
                  <a:pt x="1685196" y="2152496"/>
                  <a:pt x="1676741" y="2161747"/>
                </a:cubicBezTo>
                <a:cubicBezTo>
                  <a:pt x="1678075" y="2163476"/>
                  <a:pt x="1679418" y="2165217"/>
                  <a:pt x="1680768" y="2166935"/>
                </a:cubicBezTo>
                <a:cubicBezTo>
                  <a:pt x="1689063" y="2170195"/>
                  <a:pt x="1687291" y="2155126"/>
                  <a:pt x="1697317" y="2157146"/>
                </a:cubicBezTo>
                <a:cubicBezTo>
                  <a:pt x="1696781" y="2172596"/>
                  <a:pt x="1701394" y="2156714"/>
                  <a:pt x="1708374" y="2151934"/>
                </a:cubicBezTo>
                <a:cubicBezTo>
                  <a:pt x="1721828" y="2165893"/>
                  <a:pt x="1697163" y="2156953"/>
                  <a:pt x="1707298" y="2170003"/>
                </a:cubicBezTo>
                <a:cubicBezTo>
                  <a:pt x="1691045" y="2170925"/>
                  <a:pt x="1675634" y="2173739"/>
                  <a:pt x="1663615" y="2164330"/>
                </a:cubicBezTo>
                <a:cubicBezTo>
                  <a:pt x="1661793" y="2167246"/>
                  <a:pt x="1667135" y="2172082"/>
                  <a:pt x="1669826" y="2176223"/>
                </a:cubicBezTo>
                <a:cubicBezTo>
                  <a:pt x="1665478" y="2176263"/>
                  <a:pt x="1661101" y="2177285"/>
                  <a:pt x="1656384" y="2170550"/>
                </a:cubicBezTo>
                <a:cubicBezTo>
                  <a:pt x="1659137" y="2168564"/>
                  <a:pt x="1661876" y="2166589"/>
                  <a:pt x="1659815" y="2163321"/>
                </a:cubicBezTo>
                <a:cubicBezTo>
                  <a:pt x="1656932" y="2159463"/>
                  <a:pt x="1651031" y="2171572"/>
                  <a:pt x="1654760" y="2176236"/>
                </a:cubicBezTo>
                <a:cubicBezTo>
                  <a:pt x="1650461" y="2178618"/>
                  <a:pt x="1645780" y="2172306"/>
                  <a:pt x="1641490" y="2174697"/>
                </a:cubicBezTo>
                <a:cubicBezTo>
                  <a:pt x="1643521" y="2182740"/>
                  <a:pt x="1642202" y="2189827"/>
                  <a:pt x="1636766" y="2195859"/>
                </a:cubicBezTo>
                <a:cubicBezTo>
                  <a:pt x="1624314" y="2187068"/>
                  <a:pt x="1639856" y="2185809"/>
                  <a:pt x="1636041" y="2179343"/>
                </a:cubicBezTo>
                <a:cubicBezTo>
                  <a:pt x="1628805" y="2179683"/>
                  <a:pt x="1616181" y="2183296"/>
                  <a:pt x="1619681" y="2193290"/>
                </a:cubicBezTo>
                <a:cubicBezTo>
                  <a:pt x="1587769" y="2182188"/>
                  <a:pt x="1592849" y="2232985"/>
                  <a:pt x="1568258" y="2224309"/>
                </a:cubicBezTo>
                <a:cubicBezTo>
                  <a:pt x="1571559" y="2241757"/>
                  <a:pt x="1559326" y="2244531"/>
                  <a:pt x="1558485" y="2258366"/>
                </a:cubicBezTo>
                <a:cubicBezTo>
                  <a:pt x="1548140" y="2258660"/>
                  <a:pt x="1559247" y="2247928"/>
                  <a:pt x="1555916" y="2243400"/>
                </a:cubicBezTo>
                <a:cubicBezTo>
                  <a:pt x="1548846" y="2236892"/>
                  <a:pt x="1537087" y="2264869"/>
                  <a:pt x="1535378" y="2248024"/>
                </a:cubicBezTo>
                <a:cubicBezTo>
                  <a:pt x="1528061" y="2256797"/>
                  <a:pt x="1522354" y="2276268"/>
                  <a:pt x="1510137" y="2273878"/>
                </a:cubicBezTo>
                <a:cubicBezTo>
                  <a:pt x="1512136" y="2265089"/>
                  <a:pt x="1525722" y="2257232"/>
                  <a:pt x="1516638" y="2251163"/>
                </a:cubicBezTo>
                <a:cubicBezTo>
                  <a:pt x="1510920" y="2242616"/>
                  <a:pt x="1516484" y="2262191"/>
                  <a:pt x="1509166" y="2253213"/>
                </a:cubicBezTo>
                <a:cubicBezTo>
                  <a:pt x="1516158" y="2260324"/>
                  <a:pt x="1504952" y="2267120"/>
                  <a:pt x="1496092" y="2255808"/>
                </a:cubicBezTo>
                <a:cubicBezTo>
                  <a:pt x="1494471" y="2259450"/>
                  <a:pt x="1494479" y="2263533"/>
                  <a:pt x="1492842" y="2267183"/>
                </a:cubicBezTo>
                <a:cubicBezTo>
                  <a:pt x="1507472" y="2262223"/>
                  <a:pt x="1500736" y="2270210"/>
                  <a:pt x="1493430" y="2279556"/>
                </a:cubicBezTo>
                <a:cubicBezTo>
                  <a:pt x="1489324" y="2273043"/>
                  <a:pt x="1485411" y="2269886"/>
                  <a:pt x="1481568" y="2268193"/>
                </a:cubicBezTo>
                <a:cubicBezTo>
                  <a:pt x="1471918" y="2292670"/>
                  <a:pt x="1443024" y="2289472"/>
                  <a:pt x="1428881" y="2313159"/>
                </a:cubicBezTo>
                <a:cubicBezTo>
                  <a:pt x="1428467" y="2305321"/>
                  <a:pt x="1424132" y="2309389"/>
                  <a:pt x="1418841" y="2300244"/>
                </a:cubicBezTo>
                <a:cubicBezTo>
                  <a:pt x="1421287" y="2298190"/>
                  <a:pt x="1423710" y="2296104"/>
                  <a:pt x="1426117" y="2294026"/>
                </a:cubicBezTo>
                <a:cubicBezTo>
                  <a:pt x="1428590" y="2298103"/>
                  <a:pt x="1421397" y="2299560"/>
                  <a:pt x="1424681" y="2303836"/>
                </a:cubicBezTo>
                <a:cubicBezTo>
                  <a:pt x="1437106" y="2304568"/>
                  <a:pt x="1437715" y="2295716"/>
                  <a:pt x="1448471" y="2287838"/>
                </a:cubicBezTo>
                <a:cubicBezTo>
                  <a:pt x="1451709" y="2283253"/>
                  <a:pt x="1437882" y="2274108"/>
                  <a:pt x="1440070" y="2269259"/>
                </a:cubicBezTo>
                <a:cubicBezTo>
                  <a:pt x="1446016" y="2276051"/>
                  <a:pt x="1453376" y="2282257"/>
                  <a:pt x="1463220" y="2279568"/>
                </a:cubicBezTo>
                <a:cubicBezTo>
                  <a:pt x="1465012" y="2263677"/>
                  <a:pt x="1464264" y="2273888"/>
                  <a:pt x="1469925" y="2260966"/>
                </a:cubicBezTo>
                <a:cubicBezTo>
                  <a:pt x="1471911" y="2263538"/>
                  <a:pt x="1473906" y="2266121"/>
                  <a:pt x="1475909" y="2268714"/>
                </a:cubicBezTo>
                <a:cubicBezTo>
                  <a:pt x="1480029" y="2262102"/>
                  <a:pt x="1484596" y="2265701"/>
                  <a:pt x="1488838" y="2261995"/>
                </a:cubicBezTo>
                <a:cubicBezTo>
                  <a:pt x="1494183" y="2256642"/>
                  <a:pt x="1480387" y="2246111"/>
                  <a:pt x="1487878" y="2241289"/>
                </a:cubicBezTo>
                <a:cubicBezTo>
                  <a:pt x="1491743" y="2252025"/>
                  <a:pt x="1494082" y="2248385"/>
                  <a:pt x="1501548" y="2251142"/>
                </a:cubicBezTo>
                <a:cubicBezTo>
                  <a:pt x="1502120" y="2237945"/>
                  <a:pt x="1506581" y="2244626"/>
                  <a:pt x="1516073" y="2238759"/>
                </a:cubicBezTo>
                <a:cubicBezTo>
                  <a:pt x="1522878" y="2244636"/>
                  <a:pt x="1516502" y="2246986"/>
                  <a:pt x="1520483" y="2252141"/>
                </a:cubicBezTo>
                <a:cubicBezTo>
                  <a:pt x="1522445" y="2253930"/>
                  <a:pt x="1524307" y="2253182"/>
                  <a:pt x="1526294" y="2255753"/>
                </a:cubicBezTo>
                <a:cubicBezTo>
                  <a:pt x="1535853" y="2242242"/>
                  <a:pt x="1514400" y="2232877"/>
                  <a:pt x="1530408" y="2222185"/>
                </a:cubicBezTo>
                <a:cubicBezTo>
                  <a:pt x="1526603" y="2215080"/>
                  <a:pt x="1508961" y="2224949"/>
                  <a:pt x="1517712" y="2233061"/>
                </a:cubicBezTo>
                <a:cubicBezTo>
                  <a:pt x="1519402" y="2242787"/>
                  <a:pt x="1511420" y="2226144"/>
                  <a:pt x="1509696" y="2222708"/>
                </a:cubicBezTo>
                <a:cubicBezTo>
                  <a:pt x="1503762" y="2225198"/>
                  <a:pt x="1503965" y="2229312"/>
                  <a:pt x="1510283" y="2235114"/>
                </a:cubicBezTo>
                <a:cubicBezTo>
                  <a:pt x="1494056" y="2226595"/>
                  <a:pt x="1488881" y="2245028"/>
                  <a:pt x="1476424" y="2238186"/>
                </a:cubicBezTo>
                <a:cubicBezTo>
                  <a:pt x="1473500" y="2246424"/>
                  <a:pt x="1488729" y="2246797"/>
                  <a:pt x="1486654" y="2255256"/>
                </a:cubicBezTo>
                <a:cubicBezTo>
                  <a:pt x="1481680" y="2256512"/>
                  <a:pt x="1476460" y="2252472"/>
                  <a:pt x="1471178" y="2246978"/>
                </a:cubicBezTo>
                <a:cubicBezTo>
                  <a:pt x="1463119" y="2254340"/>
                  <a:pt x="1454306" y="2261463"/>
                  <a:pt x="1457196" y="2271733"/>
                </a:cubicBezTo>
                <a:cubicBezTo>
                  <a:pt x="1449670" y="2273987"/>
                  <a:pt x="1451258" y="2262375"/>
                  <a:pt x="1451002" y="2259894"/>
                </a:cubicBezTo>
                <a:cubicBezTo>
                  <a:pt x="1443214" y="2252822"/>
                  <a:pt x="1439676" y="2274071"/>
                  <a:pt x="1436305" y="2268177"/>
                </a:cubicBezTo>
                <a:cubicBezTo>
                  <a:pt x="1440705" y="2278190"/>
                  <a:pt x="1434618" y="2284561"/>
                  <a:pt x="1420321" y="2290370"/>
                </a:cubicBezTo>
                <a:cubicBezTo>
                  <a:pt x="1418606" y="2287194"/>
                  <a:pt x="1422569" y="2285545"/>
                  <a:pt x="1419928" y="2282100"/>
                </a:cubicBezTo>
                <a:cubicBezTo>
                  <a:pt x="1405398" y="2285496"/>
                  <a:pt x="1380522" y="2287658"/>
                  <a:pt x="1385448" y="2311601"/>
                </a:cubicBezTo>
                <a:cubicBezTo>
                  <a:pt x="1379626" y="2309059"/>
                  <a:pt x="1374040" y="2310028"/>
                  <a:pt x="1367926" y="2300727"/>
                </a:cubicBezTo>
                <a:cubicBezTo>
                  <a:pt x="1361924" y="2307468"/>
                  <a:pt x="1355844" y="2311706"/>
                  <a:pt x="1349193" y="2303843"/>
                </a:cubicBezTo>
                <a:cubicBezTo>
                  <a:pt x="1348123" y="2305570"/>
                  <a:pt x="1349405" y="2307968"/>
                  <a:pt x="1347590" y="2309531"/>
                </a:cubicBezTo>
                <a:cubicBezTo>
                  <a:pt x="1357524" y="2321173"/>
                  <a:pt x="1366278" y="2305697"/>
                  <a:pt x="1376334" y="2319317"/>
                </a:cubicBezTo>
                <a:cubicBezTo>
                  <a:pt x="1349335" y="2325086"/>
                  <a:pt x="1327440" y="2328046"/>
                  <a:pt x="1307992" y="2351890"/>
                </a:cubicBezTo>
                <a:cubicBezTo>
                  <a:pt x="1304232" y="2348144"/>
                  <a:pt x="1306244" y="2345996"/>
                  <a:pt x="1303784" y="2342590"/>
                </a:cubicBezTo>
                <a:cubicBezTo>
                  <a:pt x="1303618" y="2347791"/>
                  <a:pt x="1295639" y="2368695"/>
                  <a:pt x="1285611" y="2358099"/>
                </a:cubicBezTo>
                <a:cubicBezTo>
                  <a:pt x="1298190" y="2360485"/>
                  <a:pt x="1289162" y="2344703"/>
                  <a:pt x="1300135" y="2345714"/>
                </a:cubicBezTo>
                <a:cubicBezTo>
                  <a:pt x="1294918" y="2341306"/>
                  <a:pt x="1289730" y="2338306"/>
                  <a:pt x="1285043" y="2345695"/>
                </a:cubicBezTo>
                <a:cubicBezTo>
                  <a:pt x="1268949" y="2324715"/>
                  <a:pt x="1296110" y="2331766"/>
                  <a:pt x="1303566" y="2338453"/>
                </a:cubicBezTo>
                <a:cubicBezTo>
                  <a:pt x="1313442" y="2327264"/>
                  <a:pt x="1311031" y="2327100"/>
                  <a:pt x="1317909" y="2321924"/>
                </a:cubicBezTo>
                <a:cubicBezTo>
                  <a:pt x="1308180" y="2314709"/>
                  <a:pt x="1298958" y="2319940"/>
                  <a:pt x="1289339" y="2316240"/>
                </a:cubicBezTo>
                <a:cubicBezTo>
                  <a:pt x="1295586" y="2327843"/>
                  <a:pt x="1270780" y="2328460"/>
                  <a:pt x="1268141" y="2347270"/>
                </a:cubicBezTo>
                <a:cubicBezTo>
                  <a:pt x="1257900" y="2343704"/>
                  <a:pt x="1279128" y="2331269"/>
                  <a:pt x="1268824" y="2320930"/>
                </a:cubicBezTo>
                <a:cubicBezTo>
                  <a:pt x="1263176" y="2313697"/>
                  <a:pt x="1268633" y="2331286"/>
                  <a:pt x="1261177" y="2318847"/>
                </a:cubicBezTo>
                <a:cubicBezTo>
                  <a:pt x="1264267" y="2313119"/>
                  <a:pt x="1271052" y="2307560"/>
                  <a:pt x="1275694" y="2306452"/>
                </a:cubicBezTo>
                <a:cubicBezTo>
                  <a:pt x="1285404" y="2318301"/>
                  <a:pt x="1267359" y="2311464"/>
                  <a:pt x="1270637" y="2319335"/>
                </a:cubicBezTo>
                <a:cubicBezTo>
                  <a:pt x="1286645" y="2326112"/>
                  <a:pt x="1288437" y="2298069"/>
                  <a:pt x="1302073" y="2305419"/>
                </a:cubicBezTo>
                <a:cubicBezTo>
                  <a:pt x="1293718" y="2302133"/>
                  <a:pt x="1304925" y="2291081"/>
                  <a:pt x="1302960" y="2283227"/>
                </a:cubicBezTo>
                <a:cubicBezTo>
                  <a:pt x="1309936" y="2285777"/>
                  <a:pt x="1305345" y="2286649"/>
                  <a:pt x="1310968" y="2293535"/>
                </a:cubicBezTo>
                <a:cubicBezTo>
                  <a:pt x="1318059" y="2290687"/>
                  <a:pt x="1306266" y="2282749"/>
                  <a:pt x="1316039" y="2280609"/>
                </a:cubicBezTo>
                <a:cubicBezTo>
                  <a:pt x="1320192" y="2287189"/>
                  <a:pt x="1313453" y="2290823"/>
                  <a:pt x="1320608" y="2298168"/>
                </a:cubicBezTo>
                <a:cubicBezTo>
                  <a:pt x="1316950" y="2300718"/>
                  <a:pt x="1313231" y="2301664"/>
                  <a:pt x="1309326" y="2299200"/>
                </a:cubicBezTo>
                <a:cubicBezTo>
                  <a:pt x="1306179" y="2303107"/>
                  <a:pt x="1311046" y="2309189"/>
                  <a:pt x="1311926" y="2314210"/>
                </a:cubicBezTo>
                <a:cubicBezTo>
                  <a:pt x="1328059" y="2321166"/>
                  <a:pt x="1332375" y="2296465"/>
                  <a:pt x="1337339" y="2292491"/>
                </a:cubicBezTo>
                <a:cubicBezTo>
                  <a:pt x="1334056" y="2289460"/>
                  <a:pt x="1331144" y="2294233"/>
                  <a:pt x="1328098" y="2296107"/>
                </a:cubicBezTo>
                <a:cubicBezTo>
                  <a:pt x="1324692" y="2271486"/>
                  <a:pt x="1347624" y="2277909"/>
                  <a:pt x="1365155" y="2281614"/>
                </a:cubicBezTo>
                <a:cubicBezTo>
                  <a:pt x="1369926" y="2276776"/>
                  <a:pt x="1357889" y="2267431"/>
                  <a:pt x="1366221" y="2263534"/>
                </a:cubicBezTo>
                <a:cubicBezTo>
                  <a:pt x="1370194" y="2268677"/>
                  <a:pt x="1363818" y="2271027"/>
                  <a:pt x="1370610" y="2276981"/>
                </a:cubicBezTo>
                <a:cubicBezTo>
                  <a:pt x="1381660" y="2256564"/>
                  <a:pt x="1396200" y="2225803"/>
                  <a:pt x="1416898" y="2215998"/>
                </a:cubicBezTo>
                <a:cubicBezTo>
                  <a:pt x="1410241" y="2208186"/>
                  <a:pt x="1404534" y="2221041"/>
                  <a:pt x="1397790" y="2210865"/>
                </a:cubicBezTo>
                <a:cubicBezTo>
                  <a:pt x="1405263" y="2209279"/>
                  <a:pt x="1412565" y="2203690"/>
                  <a:pt x="1420511" y="2212947"/>
                </a:cubicBezTo>
                <a:cubicBezTo>
                  <a:pt x="1429806" y="2200518"/>
                  <a:pt x="1462648" y="2210372"/>
                  <a:pt x="1462497" y="2181406"/>
                </a:cubicBezTo>
                <a:cubicBezTo>
                  <a:pt x="1465809" y="2187591"/>
                  <a:pt x="1471810" y="2181031"/>
                  <a:pt x="1479604" y="2183977"/>
                </a:cubicBezTo>
                <a:cubicBezTo>
                  <a:pt x="1482621" y="2177369"/>
                  <a:pt x="1473843" y="2169558"/>
                  <a:pt x="1484862" y="2175175"/>
                </a:cubicBezTo>
                <a:cubicBezTo>
                  <a:pt x="1487993" y="2169536"/>
                  <a:pt x="1476150" y="2171192"/>
                  <a:pt x="1473023" y="2163847"/>
                </a:cubicBezTo>
                <a:cubicBezTo>
                  <a:pt x="1479066" y="2158405"/>
                  <a:pt x="1486108" y="2174724"/>
                  <a:pt x="1492095" y="2168987"/>
                </a:cubicBezTo>
                <a:cubicBezTo>
                  <a:pt x="1493863" y="2165245"/>
                  <a:pt x="1490146" y="2166190"/>
                  <a:pt x="1488303" y="2167990"/>
                </a:cubicBezTo>
                <a:cubicBezTo>
                  <a:pt x="1488488" y="2153866"/>
                  <a:pt x="1533516" y="2156591"/>
                  <a:pt x="1524478" y="2132870"/>
                </a:cubicBezTo>
                <a:cubicBezTo>
                  <a:pt x="1526883" y="2131410"/>
                  <a:pt x="1529664" y="2136270"/>
                  <a:pt x="1532267" y="2139044"/>
                </a:cubicBezTo>
                <a:cubicBezTo>
                  <a:pt x="1535014" y="2131329"/>
                  <a:pt x="1548983" y="2130019"/>
                  <a:pt x="1558089" y="2125617"/>
                </a:cubicBezTo>
                <a:cubicBezTo>
                  <a:pt x="1564314" y="2119816"/>
                  <a:pt x="1547587" y="2120370"/>
                  <a:pt x="1553881" y="2116317"/>
                </a:cubicBezTo>
                <a:cubicBezTo>
                  <a:pt x="1566120" y="2115199"/>
                  <a:pt x="1598945" y="2106382"/>
                  <a:pt x="1580399" y="2076540"/>
                </a:cubicBezTo>
                <a:cubicBezTo>
                  <a:pt x="1588571" y="2073222"/>
                  <a:pt x="1585537" y="2082700"/>
                  <a:pt x="1594241" y="2090464"/>
                </a:cubicBezTo>
                <a:cubicBezTo>
                  <a:pt x="1596886" y="2092892"/>
                  <a:pt x="1599212" y="2089142"/>
                  <a:pt x="1601901" y="2092537"/>
                </a:cubicBezTo>
                <a:cubicBezTo>
                  <a:pt x="1606161" y="2089634"/>
                  <a:pt x="1595606" y="2082696"/>
                  <a:pt x="1593675" y="2078091"/>
                </a:cubicBezTo>
                <a:cubicBezTo>
                  <a:pt x="1604348" y="2067361"/>
                  <a:pt x="1610245" y="2055621"/>
                  <a:pt x="1603070" y="2035723"/>
                </a:cubicBezTo>
                <a:cubicBezTo>
                  <a:pt x="1599865" y="2034450"/>
                  <a:pt x="1596699" y="2034629"/>
                  <a:pt x="1593611" y="2035235"/>
                </a:cubicBezTo>
                <a:cubicBezTo>
                  <a:pt x="1591757" y="2038139"/>
                  <a:pt x="1597145" y="2042979"/>
                  <a:pt x="1599822" y="2047130"/>
                </a:cubicBezTo>
                <a:cubicBezTo>
                  <a:pt x="1590987" y="2041603"/>
                  <a:pt x="1593240" y="2050337"/>
                  <a:pt x="1586696" y="2049679"/>
                </a:cubicBezTo>
                <a:cubicBezTo>
                  <a:pt x="1587566" y="2055123"/>
                  <a:pt x="1589649" y="2057677"/>
                  <a:pt x="1594546" y="2055877"/>
                </a:cubicBezTo>
                <a:cubicBezTo>
                  <a:pt x="1595650" y="2064764"/>
                  <a:pt x="1596744" y="2073575"/>
                  <a:pt x="1587856" y="2074468"/>
                </a:cubicBezTo>
                <a:cubicBezTo>
                  <a:pt x="1589603" y="2066686"/>
                  <a:pt x="1593084" y="2060801"/>
                  <a:pt x="1581270" y="2054326"/>
                </a:cubicBezTo>
                <a:cubicBezTo>
                  <a:pt x="1587124" y="2049797"/>
                  <a:pt x="1587503" y="2043782"/>
                  <a:pt x="1589999" y="2038351"/>
                </a:cubicBezTo>
                <a:cubicBezTo>
                  <a:pt x="1584681" y="2031903"/>
                  <a:pt x="1579924" y="2038409"/>
                  <a:pt x="1575089" y="2042443"/>
                </a:cubicBezTo>
                <a:cubicBezTo>
                  <a:pt x="1578179" y="2029751"/>
                  <a:pt x="1568172" y="2035347"/>
                  <a:pt x="1561234" y="2028564"/>
                </a:cubicBezTo>
                <a:cubicBezTo>
                  <a:pt x="1563406" y="2040131"/>
                  <a:pt x="1565648" y="2035361"/>
                  <a:pt x="1555957" y="2037279"/>
                </a:cubicBezTo>
                <a:cubicBezTo>
                  <a:pt x="1563951" y="2046385"/>
                  <a:pt x="1571211" y="2040360"/>
                  <a:pt x="1578913" y="2043485"/>
                </a:cubicBezTo>
                <a:cubicBezTo>
                  <a:pt x="1580421" y="2049316"/>
                  <a:pt x="1573381" y="2052860"/>
                  <a:pt x="1572036" y="2057953"/>
                </a:cubicBezTo>
                <a:cubicBezTo>
                  <a:pt x="1567869" y="2049954"/>
                  <a:pt x="1564390" y="2056151"/>
                  <a:pt x="1560550" y="2054838"/>
                </a:cubicBezTo>
                <a:cubicBezTo>
                  <a:pt x="1559685" y="2051235"/>
                  <a:pt x="1562664" y="2048611"/>
                  <a:pt x="1558162" y="2043985"/>
                </a:cubicBezTo>
                <a:cubicBezTo>
                  <a:pt x="1550481" y="2040764"/>
                  <a:pt x="1543561" y="2054860"/>
                  <a:pt x="1536165" y="2058453"/>
                </a:cubicBezTo>
                <a:cubicBezTo>
                  <a:pt x="1534211" y="2054529"/>
                  <a:pt x="1536207" y="2051676"/>
                  <a:pt x="1533824" y="2047635"/>
                </a:cubicBezTo>
                <a:cubicBezTo>
                  <a:pt x="1529487" y="2060432"/>
                  <a:pt x="1516967" y="2055895"/>
                  <a:pt x="1527301" y="2070350"/>
                </a:cubicBezTo>
                <a:cubicBezTo>
                  <a:pt x="1520993" y="2069659"/>
                  <a:pt x="1514488" y="2065018"/>
                  <a:pt x="1508403" y="2069343"/>
                </a:cubicBezTo>
                <a:cubicBezTo>
                  <a:pt x="1506558" y="2072756"/>
                  <a:pt x="1511675" y="2072048"/>
                  <a:pt x="1514408" y="2077058"/>
                </a:cubicBezTo>
                <a:cubicBezTo>
                  <a:pt x="1506784" y="2075907"/>
                  <a:pt x="1499241" y="2075778"/>
                  <a:pt x="1491469" y="2070872"/>
                </a:cubicBezTo>
                <a:cubicBezTo>
                  <a:pt x="1489012" y="2079035"/>
                  <a:pt x="1487129" y="2106975"/>
                  <a:pt x="1470052" y="2097768"/>
                </a:cubicBezTo>
                <a:cubicBezTo>
                  <a:pt x="1465735" y="2100677"/>
                  <a:pt x="1465908" y="2104779"/>
                  <a:pt x="1470618" y="2110140"/>
                </a:cubicBezTo>
                <a:cubicBezTo>
                  <a:pt x="1460850" y="2108587"/>
                  <a:pt x="1456999" y="2114811"/>
                  <a:pt x="1444826" y="2123577"/>
                </a:cubicBezTo>
                <a:cubicBezTo>
                  <a:pt x="1435629" y="2114297"/>
                  <a:pt x="1445969" y="2110298"/>
                  <a:pt x="1451494" y="2104985"/>
                </a:cubicBezTo>
                <a:cubicBezTo>
                  <a:pt x="1441602" y="2097070"/>
                  <a:pt x="1444399" y="2111775"/>
                  <a:pt x="1434809" y="2110664"/>
                </a:cubicBezTo>
                <a:cubicBezTo>
                  <a:pt x="1431990" y="2111781"/>
                  <a:pt x="1434330" y="2123465"/>
                  <a:pt x="1438986" y="2119985"/>
                </a:cubicBezTo>
                <a:cubicBezTo>
                  <a:pt x="1440456" y="2128651"/>
                  <a:pt x="1425674" y="2128764"/>
                  <a:pt x="1420050" y="2118923"/>
                </a:cubicBezTo>
                <a:cubicBezTo>
                  <a:pt x="1411216" y="2126326"/>
                  <a:pt x="1399806" y="2126083"/>
                  <a:pt x="1400258" y="2140097"/>
                </a:cubicBezTo>
                <a:cubicBezTo>
                  <a:pt x="1405084" y="2147455"/>
                  <a:pt x="1401986" y="2127224"/>
                  <a:pt x="1409726" y="2140629"/>
                </a:cubicBezTo>
                <a:cubicBezTo>
                  <a:pt x="1405063" y="2151093"/>
                  <a:pt x="1393328" y="2144729"/>
                  <a:pt x="1385734" y="2152514"/>
                </a:cubicBezTo>
                <a:cubicBezTo>
                  <a:pt x="1383919" y="2155907"/>
                  <a:pt x="1389052" y="2155222"/>
                  <a:pt x="1391763" y="2160230"/>
                </a:cubicBezTo>
                <a:cubicBezTo>
                  <a:pt x="1358285" y="2167419"/>
                  <a:pt x="1339773" y="2193125"/>
                  <a:pt x="1313960" y="2207538"/>
                </a:cubicBezTo>
                <a:lnTo>
                  <a:pt x="1298508" y="2212612"/>
                </a:lnTo>
                <a:lnTo>
                  <a:pt x="1300293" y="2205786"/>
                </a:lnTo>
                <a:cubicBezTo>
                  <a:pt x="1301233" y="2203145"/>
                  <a:pt x="1302894" y="2201426"/>
                  <a:pt x="1306901" y="2202606"/>
                </a:cubicBezTo>
                <a:cubicBezTo>
                  <a:pt x="1293650" y="2195403"/>
                  <a:pt x="1307850" y="2196509"/>
                  <a:pt x="1300473" y="2186607"/>
                </a:cubicBezTo>
                <a:cubicBezTo>
                  <a:pt x="1304168" y="2184481"/>
                  <a:pt x="1308106" y="2187521"/>
                  <a:pt x="1312154" y="2193825"/>
                </a:cubicBezTo>
                <a:cubicBezTo>
                  <a:pt x="1312485" y="2180530"/>
                  <a:pt x="1326110" y="2193772"/>
                  <a:pt x="1332503" y="2185044"/>
                </a:cubicBezTo>
                <a:cubicBezTo>
                  <a:pt x="1336231" y="2180601"/>
                  <a:pt x="1325054" y="2179764"/>
                  <a:pt x="1322862" y="2180410"/>
                </a:cubicBezTo>
                <a:cubicBezTo>
                  <a:pt x="1320861" y="2172846"/>
                  <a:pt x="1333168" y="2178164"/>
                  <a:pt x="1327925" y="2167474"/>
                </a:cubicBezTo>
                <a:cubicBezTo>
                  <a:pt x="1345867" y="2159307"/>
                  <a:pt x="1362202" y="2160987"/>
                  <a:pt x="1366067" y="2134923"/>
                </a:cubicBezTo>
                <a:cubicBezTo>
                  <a:pt x="1368728" y="2138370"/>
                  <a:pt x="1371421" y="2141829"/>
                  <a:pt x="1374113" y="2145288"/>
                </a:cubicBezTo>
                <a:cubicBezTo>
                  <a:pt x="1373803" y="2137510"/>
                  <a:pt x="1378422" y="2141089"/>
                  <a:pt x="1383181" y="2137505"/>
                </a:cubicBezTo>
                <a:cubicBezTo>
                  <a:pt x="1385190" y="2132215"/>
                  <a:pt x="1371752" y="2132173"/>
                  <a:pt x="1367691" y="2129237"/>
                </a:cubicBezTo>
                <a:cubicBezTo>
                  <a:pt x="1369076" y="2123518"/>
                  <a:pt x="1371294" y="2117965"/>
                  <a:pt x="1361112" y="2109105"/>
                </a:cubicBezTo>
                <a:cubicBezTo>
                  <a:pt x="1364454" y="2105231"/>
                  <a:pt x="1383037" y="2115731"/>
                  <a:pt x="1374033" y="2102376"/>
                </a:cubicBezTo>
                <a:cubicBezTo>
                  <a:pt x="1382086" y="2101501"/>
                  <a:pt x="1383389" y="2115552"/>
                  <a:pt x="1384226" y="2119424"/>
                </a:cubicBezTo>
                <a:cubicBezTo>
                  <a:pt x="1397263" y="2120509"/>
                  <a:pt x="1394665" y="2110286"/>
                  <a:pt x="1388716" y="2094104"/>
                </a:cubicBezTo>
                <a:cubicBezTo>
                  <a:pt x="1391449" y="2091468"/>
                  <a:pt x="1396629" y="2089453"/>
                  <a:pt x="1394014" y="2085359"/>
                </a:cubicBezTo>
                <a:cubicBezTo>
                  <a:pt x="1402097" y="2083282"/>
                  <a:pt x="1397970" y="2094203"/>
                  <a:pt x="1392555" y="2095168"/>
                </a:cubicBezTo>
                <a:cubicBezTo>
                  <a:pt x="1402449" y="2125339"/>
                  <a:pt x="1430339" y="2102792"/>
                  <a:pt x="1422183" y="2082730"/>
                </a:cubicBezTo>
                <a:cubicBezTo>
                  <a:pt x="1430261" y="2076916"/>
                  <a:pt x="1428762" y="2098539"/>
                  <a:pt x="1437499" y="2086897"/>
                </a:cubicBezTo>
                <a:cubicBezTo>
                  <a:pt x="1439553" y="2090153"/>
                  <a:pt x="1435883" y="2091880"/>
                  <a:pt x="1434046" y="2094125"/>
                </a:cubicBezTo>
                <a:cubicBezTo>
                  <a:pt x="1446751" y="2100046"/>
                  <a:pt x="1437420" y="2076713"/>
                  <a:pt x="1448570" y="2081708"/>
                </a:cubicBezTo>
                <a:cubicBezTo>
                  <a:pt x="1449574" y="2077118"/>
                  <a:pt x="1445050" y="2078243"/>
                  <a:pt x="1442352" y="2069834"/>
                </a:cubicBezTo>
                <a:cubicBezTo>
                  <a:pt x="1457702" y="2069509"/>
                  <a:pt x="1451993" y="2056069"/>
                  <a:pt x="1466352" y="2057928"/>
                </a:cubicBezTo>
                <a:cubicBezTo>
                  <a:pt x="1457302" y="2046716"/>
                  <a:pt x="1472261" y="2049654"/>
                  <a:pt x="1469022" y="2034193"/>
                </a:cubicBezTo>
                <a:cubicBezTo>
                  <a:pt x="1477246" y="2037072"/>
                  <a:pt x="1470792" y="2037448"/>
                  <a:pt x="1473200" y="2043481"/>
                </a:cubicBezTo>
                <a:cubicBezTo>
                  <a:pt x="1481251" y="2046829"/>
                  <a:pt x="1487290" y="2032430"/>
                  <a:pt x="1479927" y="2024881"/>
                </a:cubicBezTo>
                <a:cubicBezTo>
                  <a:pt x="1488957" y="2019999"/>
                  <a:pt x="1487004" y="2031150"/>
                  <a:pt x="1495220" y="2029015"/>
                </a:cubicBezTo>
                <a:cubicBezTo>
                  <a:pt x="1501719" y="2020063"/>
                  <a:pt x="1490789" y="2015664"/>
                  <a:pt x="1504107" y="2017120"/>
                </a:cubicBezTo>
                <a:cubicBezTo>
                  <a:pt x="1505183" y="2003870"/>
                  <a:pt x="1491294" y="2008463"/>
                  <a:pt x="1486450" y="2002166"/>
                </a:cubicBezTo>
                <a:cubicBezTo>
                  <a:pt x="1489434" y="1994202"/>
                  <a:pt x="1491951" y="1994177"/>
                  <a:pt x="1499357" y="1995448"/>
                </a:cubicBezTo>
                <a:cubicBezTo>
                  <a:pt x="1496184" y="1987819"/>
                  <a:pt x="1505410" y="1983467"/>
                  <a:pt x="1502222" y="1975815"/>
                </a:cubicBezTo>
                <a:cubicBezTo>
                  <a:pt x="1496605" y="1969557"/>
                  <a:pt x="1501850" y="1982025"/>
                  <a:pt x="1494952" y="1982012"/>
                </a:cubicBezTo>
                <a:cubicBezTo>
                  <a:pt x="1487133" y="1966037"/>
                  <a:pt x="1493539" y="1974918"/>
                  <a:pt x="1481096" y="1968067"/>
                </a:cubicBezTo>
                <a:cubicBezTo>
                  <a:pt x="1495255" y="1963800"/>
                  <a:pt x="1500262" y="1955722"/>
                  <a:pt x="1516746" y="1963397"/>
                </a:cubicBezTo>
                <a:cubicBezTo>
                  <a:pt x="1516237" y="1946600"/>
                  <a:pt x="1523568" y="1934243"/>
                  <a:pt x="1531970" y="1924696"/>
                </a:cubicBezTo>
                <a:cubicBezTo>
                  <a:pt x="1538599" y="1943096"/>
                  <a:pt x="1511601" y="1946971"/>
                  <a:pt x="1526035" y="1959816"/>
                </a:cubicBezTo>
                <a:cubicBezTo>
                  <a:pt x="1536793" y="1961176"/>
                  <a:pt x="1547328" y="1957392"/>
                  <a:pt x="1558622" y="1970646"/>
                </a:cubicBezTo>
                <a:cubicBezTo>
                  <a:pt x="1549584" y="1976479"/>
                  <a:pt x="1535018" y="1966087"/>
                  <a:pt x="1521136" y="1976845"/>
                </a:cubicBezTo>
                <a:cubicBezTo>
                  <a:pt x="1529591" y="1982137"/>
                  <a:pt x="1537363" y="1973678"/>
                  <a:pt x="1545695" y="1977363"/>
                </a:cubicBezTo>
                <a:cubicBezTo>
                  <a:pt x="1540331" y="1988596"/>
                  <a:pt x="1510862" y="1987712"/>
                  <a:pt x="1505576" y="2007353"/>
                </a:cubicBezTo>
                <a:cubicBezTo>
                  <a:pt x="1510808" y="2009639"/>
                  <a:pt x="1525780" y="2013034"/>
                  <a:pt x="1525249" y="2024857"/>
                </a:cubicBezTo>
                <a:cubicBezTo>
                  <a:pt x="1537442" y="2029672"/>
                  <a:pt x="1541128" y="2015069"/>
                  <a:pt x="1552672" y="2005744"/>
                </a:cubicBezTo>
                <a:cubicBezTo>
                  <a:pt x="1549320" y="2000965"/>
                  <a:pt x="1546253" y="2002222"/>
                  <a:pt x="1542835" y="1996975"/>
                </a:cubicBezTo>
                <a:cubicBezTo>
                  <a:pt x="1548152" y="1993569"/>
                  <a:pt x="1552928" y="1997220"/>
                  <a:pt x="1544272" y="1987163"/>
                </a:cubicBezTo>
                <a:cubicBezTo>
                  <a:pt x="1550053" y="1989617"/>
                  <a:pt x="1555704" y="1989085"/>
                  <a:pt x="1561198" y="1985622"/>
                </a:cubicBezTo>
                <a:cubicBezTo>
                  <a:pt x="1565441" y="1981950"/>
                  <a:pt x="1555068" y="1979157"/>
                  <a:pt x="1553536" y="1983549"/>
                </a:cubicBezTo>
                <a:cubicBezTo>
                  <a:pt x="1569329" y="1976962"/>
                  <a:pt x="1583549" y="1968648"/>
                  <a:pt x="1603177" y="1954137"/>
                </a:cubicBezTo>
                <a:cubicBezTo>
                  <a:pt x="1604637" y="1951755"/>
                  <a:pt x="1600404" y="1947890"/>
                  <a:pt x="1602776" y="1945822"/>
                </a:cubicBezTo>
                <a:cubicBezTo>
                  <a:pt x="1598272" y="1943308"/>
                  <a:pt x="1593913" y="1944171"/>
                  <a:pt x="1589703" y="1948418"/>
                </a:cubicBezTo>
                <a:cubicBezTo>
                  <a:pt x="1595834" y="1937696"/>
                  <a:pt x="1584180" y="1934183"/>
                  <a:pt x="1576050" y="1938619"/>
                </a:cubicBezTo>
                <a:cubicBezTo>
                  <a:pt x="1577324" y="1945294"/>
                  <a:pt x="1587013" y="1950060"/>
                  <a:pt x="1582621" y="1958739"/>
                </a:cubicBezTo>
                <a:cubicBezTo>
                  <a:pt x="1576478" y="1958317"/>
                  <a:pt x="1575812" y="1945517"/>
                  <a:pt x="1566740" y="1942232"/>
                </a:cubicBezTo>
                <a:cubicBezTo>
                  <a:pt x="1562262" y="1949110"/>
                  <a:pt x="1572647" y="1956765"/>
                  <a:pt x="1571340" y="1959771"/>
                </a:cubicBezTo>
                <a:cubicBezTo>
                  <a:pt x="1555433" y="1960569"/>
                  <a:pt x="1551804" y="1935439"/>
                  <a:pt x="1540753" y="1951502"/>
                </a:cubicBezTo>
                <a:cubicBezTo>
                  <a:pt x="1531772" y="1943683"/>
                  <a:pt x="1545130" y="1941869"/>
                  <a:pt x="1547639" y="1937046"/>
                </a:cubicBezTo>
                <a:cubicBezTo>
                  <a:pt x="1550816" y="1938156"/>
                  <a:pt x="1554122" y="1941221"/>
                  <a:pt x="1557477" y="1945847"/>
                </a:cubicBezTo>
                <a:cubicBezTo>
                  <a:pt x="1578216" y="1936877"/>
                  <a:pt x="1551151" y="1908334"/>
                  <a:pt x="1539789" y="1930881"/>
                </a:cubicBezTo>
                <a:cubicBezTo>
                  <a:pt x="1539130" y="1927634"/>
                  <a:pt x="1538424" y="1924386"/>
                  <a:pt x="1535786" y="1925727"/>
                </a:cubicBezTo>
                <a:cubicBezTo>
                  <a:pt x="1534572" y="1923148"/>
                  <a:pt x="1548799" y="1910274"/>
                  <a:pt x="1554336" y="1918499"/>
                </a:cubicBezTo>
                <a:cubicBezTo>
                  <a:pt x="1557476" y="1911907"/>
                  <a:pt x="1544069" y="1912190"/>
                  <a:pt x="1546117" y="1904032"/>
                </a:cubicBezTo>
                <a:cubicBezTo>
                  <a:pt x="1534858" y="1919176"/>
                  <a:pt x="1522494" y="1910109"/>
                  <a:pt x="1511221" y="1925229"/>
                </a:cubicBezTo>
                <a:cubicBezTo>
                  <a:pt x="1515834" y="1930109"/>
                  <a:pt x="1509296" y="1942079"/>
                  <a:pt x="1513795" y="1940206"/>
                </a:cubicBezTo>
                <a:cubicBezTo>
                  <a:pt x="1503723" y="1947509"/>
                  <a:pt x="1489711" y="1952239"/>
                  <a:pt x="1478906" y="1961382"/>
                </a:cubicBezTo>
                <a:cubicBezTo>
                  <a:pt x="1482164" y="1951697"/>
                  <a:pt x="1482174" y="1947237"/>
                  <a:pt x="1470499" y="1942823"/>
                </a:cubicBezTo>
                <a:cubicBezTo>
                  <a:pt x="1475233" y="1936749"/>
                  <a:pt x="1481790" y="1938512"/>
                  <a:pt x="1481976" y="1945928"/>
                </a:cubicBezTo>
                <a:cubicBezTo>
                  <a:pt x="1483974" y="1938569"/>
                  <a:pt x="1491604" y="1933883"/>
                  <a:pt x="1493250" y="1944885"/>
                </a:cubicBezTo>
                <a:cubicBezTo>
                  <a:pt x="1500852" y="1942179"/>
                  <a:pt x="1489150" y="1934246"/>
                  <a:pt x="1494505" y="1930929"/>
                </a:cubicBezTo>
                <a:cubicBezTo>
                  <a:pt x="1488503" y="1923776"/>
                  <a:pt x="1483750" y="1943810"/>
                  <a:pt x="1477754" y="1936605"/>
                </a:cubicBezTo>
                <a:cubicBezTo>
                  <a:pt x="1468733" y="1928762"/>
                  <a:pt x="1483533" y="1927306"/>
                  <a:pt x="1480816" y="1921140"/>
                </a:cubicBezTo>
                <a:cubicBezTo>
                  <a:pt x="1476726" y="1914681"/>
                  <a:pt x="1473337" y="1922746"/>
                  <a:pt x="1469338" y="1918036"/>
                </a:cubicBezTo>
                <a:cubicBezTo>
                  <a:pt x="1476996" y="1923553"/>
                  <a:pt x="1467900" y="1936641"/>
                  <a:pt x="1457012" y="1937148"/>
                </a:cubicBezTo>
                <a:cubicBezTo>
                  <a:pt x="1471121" y="1940113"/>
                  <a:pt x="1465553" y="1942814"/>
                  <a:pt x="1461582" y="1954707"/>
                </a:cubicBezTo>
                <a:cubicBezTo>
                  <a:pt x="1453269" y="1934173"/>
                  <a:pt x="1428650" y="1959858"/>
                  <a:pt x="1436146" y="1976424"/>
                </a:cubicBezTo>
                <a:cubicBezTo>
                  <a:pt x="1430918" y="1985769"/>
                  <a:pt x="1424850" y="1977001"/>
                  <a:pt x="1419386" y="1982089"/>
                </a:cubicBezTo>
                <a:cubicBezTo>
                  <a:pt x="1414247" y="1976612"/>
                  <a:pt x="1422432" y="1974746"/>
                  <a:pt x="1418850" y="1969697"/>
                </a:cubicBezTo>
                <a:cubicBezTo>
                  <a:pt x="1411437" y="1963444"/>
                  <a:pt x="1416878" y="1976938"/>
                  <a:pt x="1409775" y="1977469"/>
                </a:cubicBezTo>
                <a:cubicBezTo>
                  <a:pt x="1407597" y="1980250"/>
                  <a:pt x="1415102" y="1985673"/>
                  <a:pt x="1412138" y="1988289"/>
                </a:cubicBezTo>
                <a:cubicBezTo>
                  <a:pt x="1417781" y="1988211"/>
                  <a:pt x="1423512" y="1989285"/>
                  <a:pt x="1429065" y="1986745"/>
                </a:cubicBezTo>
                <a:cubicBezTo>
                  <a:pt x="1433163" y="1993281"/>
                  <a:pt x="1433719" y="1998894"/>
                  <a:pt x="1441258" y="2006354"/>
                </a:cubicBezTo>
                <a:cubicBezTo>
                  <a:pt x="1445148" y="2008796"/>
                  <a:pt x="1448886" y="2007852"/>
                  <a:pt x="1452546" y="2005301"/>
                </a:cubicBezTo>
                <a:cubicBezTo>
                  <a:pt x="1433590" y="1997405"/>
                  <a:pt x="1465939" y="1994305"/>
                  <a:pt x="1459214" y="1986709"/>
                </a:cubicBezTo>
                <a:cubicBezTo>
                  <a:pt x="1466278" y="1999021"/>
                  <a:pt x="1475512" y="1988430"/>
                  <a:pt x="1481799" y="1984647"/>
                </a:cubicBezTo>
                <a:cubicBezTo>
                  <a:pt x="1477606" y="1976050"/>
                  <a:pt x="1474009" y="1980121"/>
                  <a:pt x="1469945" y="1973297"/>
                </a:cubicBezTo>
                <a:cubicBezTo>
                  <a:pt x="1480306" y="1970944"/>
                  <a:pt x="1479454" y="1979915"/>
                  <a:pt x="1489415" y="1986686"/>
                </a:cubicBezTo>
                <a:cubicBezTo>
                  <a:pt x="1484568" y="1990795"/>
                  <a:pt x="1479722" y="1994970"/>
                  <a:pt x="1474869" y="1999101"/>
                </a:cubicBezTo>
                <a:cubicBezTo>
                  <a:pt x="1478870" y="2003693"/>
                  <a:pt x="1482808" y="2006700"/>
                  <a:pt x="1486536" y="2006328"/>
                </a:cubicBezTo>
                <a:cubicBezTo>
                  <a:pt x="1492868" y="2012802"/>
                  <a:pt x="1481651" y="2014519"/>
                  <a:pt x="1485318" y="2020308"/>
                </a:cubicBezTo>
                <a:cubicBezTo>
                  <a:pt x="1481476" y="2020809"/>
                  <a:pt x="1481865" y="2018252"/>
                  <a:pt x="1482221" y="2014843"/>
                </a:cubicBezTo>
                <a:lnTo>
                  <a:pt x="1481021" y="2010992"/>
                </a:lnTo>
                <a:lnTo>
                  <a:pt x="1481102" y="2010997"/>
                </a:lnTo>
                <a:cubicBezTo>
                  <a:pt x="1479964" y="2008649"/>
                  <a:pt x="1477195" y="2005858"/>
                  <a:pt x="1478926" y="2004269"/>
                </a:cubicBezTo>
                <a:lnTo>
                  <a:pt x="1481021" y="2010992"/>
                </a:lnTo>
                <a:lnTo>
                  <a:pt x="1471250" y="2010439"/>
                </a:lnTo>
                <a:cubicBezTo>
                  <a:pt x="1468516" y="2012293"/>
                  <a:pt x="1467883" y="2016054"/>
                  <a:pt x="1474007" y="2021327"/>
                </a:cubicBezTo>
                <a:cubicBezTo>
                  <a:pt x="1469808" y="2026215"/>
                  <a:pt x="1465135" y="2019914"/>
                  <a:pt x="1460541" y="2015620"/>
                </a:cubicBezTo>
                <a:cubicBezTo>
                  <a:pt x="1452773" y="2021135"/>
                  <a:pt x="1452789" y="2033091"/>
                  <a:pt x="1442201" y="2027006"/>
                </a:cubicBezTo>
                <a:cubicBezTo>
                  <a:pt x="1440341" y="2030430"/>
                  <a:pt x="1445457" y="2029691"/>
                  <a:pt x="1448199" y="2034744"/>
                </a:cubicBezTo>
                <a:cubicBezTo>
                  <a:pt x="1430880" y="2031806"/>
                  <a:pt x="1413275" y="2050525"/>
                  <a:pt x="1410038" y="2067293"/>
                </a:cubicBezTo>
                <a:cubicBezTo>
                  <a:pt x="1394760" y="2073436"/>
                  <a:pt x="1391347" y="2080071"/>
                  <a:pt x="1365711" y="2087981"/>
                </a:cubicBezTo>
                <a:cubicBezTo>
                  <a:pt x="1369064" y="2092792"/>
                  <a:pt x="1372152" y="2091536"/>
                  <a:pt x="1375548" y="2096750"/>
                </a:cubicBezTo>
                <a:cubicBezTo>
                  <a:pt x="1364158" y="2088831"/>
                  <a:pt x="1364942" y="2104874"/>
                  <a:pt x="1352803" y="2094668"/>
                </a:cubicBezTo>
                <a:cubicBezTo>
                  <a:pt x="1352402" y="2097323"/>
                  <a:pt x="1351938" y="2099924"/>
                  <a:pt x="1349358" y="2101939"/>
                </a:cubicBezTo>
                <a:cubicBezTo>
                  <a:pt x="1348117" y="2103453"/>
                  <a:pt x="1350440" y="2115147"/>
                  <a:pt x="1353536" y="2111229"/>
                </a:cubicBezTo>
                <a:cubicBezTo>
                  <a:pt x="1353282" y="2122176"/>
                  <a:pt x="1341407" y="2103925"/>
                  <a:pt x="1338061" y="2102948"/>
                </a:cubicBezTo>
                <a:cubicBezTo>
                  <a:pt x="1340226" y="2099311"/>
                  <a:pt x="1346875" y="2085386"/>
                  <a:pt x="1356620" y="2095731"/>
                </a:cubicBezTo>
                <a:cubicBezTo>
                  <a:pt x="1357386" y="2087069"/>
                  <a:pt x="1368390" y="2081228"/>
                  <a:pt x="1368765" y="2072473"/>
                </a:cubicBezTo>
                <a:cubicBezTo>
                  <a:pt x="1372432" y="2070399"/>
                  <a:pt x="1376339" y="2073394"/>
                  <a:pt x="1380416" y="2079711"/>
                </a:cubicBezTo>
                <a:cubicBezTo>
                  <a:pt x="1387648" y="2060841"/>
                  <a:pt x="1408013" y="2057052"/>
                  <a:pt x="1404880" y="2037329"/>
                </a:cubicBezTo>
                <a:cubicBezTo>
                  <a:pt x="1396792" y="2038095"/>
                  <a:pt x="1387667" y="2048809"/>
                  <a:pt x="1375621" y="2058037"/>
                </a:cubicBezTo>
                <a:cubicBezTo>
                  <a:pt x="1369583" y="2046887"/>
                  <a:pt x="1389324" y="2042702"/>
                  <a:pt x="1389603" y="2033249"/>
                </a:cubicBezTo>
                <a:cubicBezTo>
                  <a:pt x="1384285" y="2030656"/>
                  <a:pt x="1376568" y="2041120"/>
                  <a:pt x="1376145" y="2027552"/>
                </a:cubicBezTo>
                <a:cubicBezTo>
                  <a:pt x="1369946" y="2034667"/>
                  <a:pt x="1371885" y="2035924"/>
                  <a:pt x="1363201" y="2034281"/>
                </a:cubicBezTo>
                <a:cubicBezTo>
                  <a:pt x="1377222" y="2027701"/>
                  <a:pt x="1370947" y="1996569"/>
                  <a:pt x="1352437" y="2004882"/>
                </a:cubicBezTo>
                <a:cubicBezTo>
                  <a:pt x="1347198" y="2012441"/>
                  <a:pt x="1359227" y="2011952"/>
                  <a:pt x="1358835" y="2020868"/>
                </a:cubicBezTo>
                <a:cubicBezTo>
                  <a:pt x="1355146" y="2022940"/>
                  <a:pt x="1351232" y="2019967"/>
                  <a:pt x="1347137" y="2013597"/>
                </a:cubicBezTo>
                <a:cubicBezTo>
                  <a:pt x="1348795" y="2028498"/>
                  <a:pt x="1332755" y="2016707"/>
                  <a:pt x="1338476" y="2029639"/>
                </a:cubicBezTo>
                <a:cubicBezTo>
                  <a:pt x="1329083" y="2033162"/>
                  <a:pt x="1330547" y="2018977"/>
                  <a:pt x="1320594" y="2010538"/>
                </a:cubicBezTo>
                <a:cubicBezTo>
                  <a:pt x="1326123" y="2015893"/>
                  <a:pt x="1342851" y="2025128"/>
                  <a:pt x="1339515" y="2011578"/>
                </a:cubicBezTo>
                <a:cubicBezTo>
                  <a:pt x="1339532" y="2011635"/>
                  <a:pt x="1322749" y="2008504"/>
                  <a:pt x="1335323" y="2002300"/>
                </a:cubicBezTo>
                <a:cubicBezTo>
                  <a:pt x="1329446" y="1997536"/>
                  <a:pt x="1324364" y="2010354"/>
                  <a:pt x="1318214" y="1999697"/>
                </a:cubicBezTo>
                <a:cubicBezTo>
                  <a:pt x="1322891" y="1992266"/>
                  <a:pt x="1329646" y="1997980"/>
                  <a:pt x="1329119" y="1990418"/>
                </a:cubicBezTo>
                <a:cubicBezTo>
                  <a:pt x="1326343" y="1985439"/>
                  <a:pt x="1323910" y="1986735"/>
                  <a:pt x="1321480" y="1988346"/>
                </a:cubicBezTo>
                <a:cubicBezTo>
                  <a:pt x="1319840" y="1985898"/>
                  <a:pt x="1330760" y="1979002"/>
                  <a:pt x="1326349" y="1971306"/>
                </a:cubicBezTo>
                <a:cubicBezTo>
                  <a:pt x="1333290" y="1972967"/>
                  <a:pt x="1330053" y="1980692"/>
                  <a:pt x="1338196" y="1982679"/>
                </a:cubicBezTo>
                <a:cubicBezTo>
                  <a:pt x="1337784" y="1974224"/>
                  <a:pt x="1347234" y="1970878"/>
                  <a:pt x="1353111" y="1978533"/>
                </a:cubicBezTo>
                <a:cubicBezTo>
                  <a:pt x="1355815" y="1975201"/>
                  <a:pt x="1353832" y="1970584"/>
                  <a:pt x="1348730" y="1965097"/>
                </a:cubicBezTo>
                <a:cubicBezTo>
                  <a:pt x="1361649" y="1965949"/>
                  <a:pt x="1362234" y="1952460"/>
                  <a:pt x="1374725" y="1955806"/>
                </a:cubicBezTo>
                <a:cubicBezTo>
                  <a:pt x="1379391" y="1961163"/>
                  <a:pt x="1369190" y="1962473"/>
                  <a:pt x="1367636" y="1966116"/>
                </a:cubicBezTo>
                <a:cubicBezTo>
                  <a:pt x="1386076" y="1986324"/>
                  <a:pt x="1376304" y="1947690"/>
                  <a:pt x="1387812" y="1953201"/>
                </a:cubicBezTo>
                <a:cubicBezTo>
                  <a:pt x="1390256" y="1957265"/>
                  <a:pt x="1383062" y="1958755"/>
                  <a:pt x="1386339" y="1963020"/>
                </a:cubicBezTo>
                <a:cubicBezTo>
                  <a:pt x="1391516" y="1966160"/>
                  <a:pt x="1396380" y="1962322"/>
                  <a:pt x="1401450" y="1963009"/>
                </a:cubicBezTo>
                <a:cubicBezTo>
                  <a:pt x="1403613" y="1960205"/>
                  <a:pt x="1396100" y="1954804"/>
                  <a:pt x="1399072" y="1952200"/>
                </a:cubicBezTo>
                <a:cubicBezTo>
                  <a:pt x="1396099" y="1949302"/>
                  <a:pt x="1393457" y="1952690"/>
                  <a:pt x="1395429" y="1955271"/>
                </a:cubicBezTo>
                <a:cubicBezTo>
                  <a:pt x="1383377" y="1955726"/>
                  <a:pt x="1398520" y="1946901"/>
                  <a:pt x="1394856" y="1942888"/>
                </a:cubicBezTo>
                <a:cubicBezTo>
                  <a:pt x="1395498" y="1943123"/>
                  <a:pt x="1407971" y="1952098"/>
                  <a:pt x="1401068" y="1954782"/>
                </a:cubicBezTo>
                <a:cubicBezTo>
                  <a:pt x="1406469" y="1962718"/>
                  <a:pt x="1411334" y="1959195"/>
                  <a:pt x="1416737" y="1967165"/>
                </a:cubicBezTo>
                <a:cubicBezTo>
                  <a:pt x="1423439" y="1963507"/>
                  <a:pt x="1419513" y="1957035"/>
                  <a:pt x="1427432" y="1953727"/>
                </a:cubicBezTo>
                <a:cubicBezTo>
                  <a:pt x="1418737" y="1945325"/>
                  <a:pt x="1422837" y="1959505"/>
                  <a:pt x="1414343" y="1956301"/>
                </a:cubicBezTo>
                <a:cubicBezTo>
                  <a:pt x="1412162" y="1952301"/>
                  <a:pt x="1417231" y="1950281"/>
                  <a:pt x="1419596" y="1947519"/>
                </a:cubicBezTo>
                <a:cubicBezTo>
                  <a:pt x="1424754" y="1944821"/>
                  <a:pt x="1409468" y="1936627"/>
                  <a:pt x="1419029" y="1935116"/>
                </a:cubicBezTo>
                <a:cubicBezTo>
                  <a:pt x="1422508" y="1940137"/>
                  <a:pt x="1424537" y="1944758"/>
                  <a:pt x="1423412" y="1948550"/>
                </a:cubicBezTo>
                <a:cubicBezTo>
                  <a:pt x="1432654" y="1957865"/>
                  <a:pt x="1440925" y="1946050"/>
                  <a:pt x="1449428" y="1939260"/>
                </a:cubicBezTo>
                <a:cubicBezTo>
                  <a:pt x="1447087" y="1932763"/>
                  <a:pt x="1444459" y="1923957"/>
                  <a:pt x="1433380" y="1918597"/>
                </a:cubicBezTo>
                <a:cubicBezTo>
                  <a:pt x="1438786" y="1916376"/>
                  <a:pt x="1448664" y="1922156"/>
                  <a:pt x="1449043" y="1930967"/>
                </a:cubicBezTo>
                <a:cubicBezTo>
                  <a:pt x="1457729" y="1935785"/>
                  <a:pt x="1457934" y="1921346"/>
                  <a:pt x="1459760" y="1917564"/>
                </a:cubicBezTo>
                <a:cubicBezTo>
                  <a:pt x="1452619" y="1919565"/>
                  <a:pt x="1451905" y="1909991"/>
                  <a:pt x="1448095" y="1910369"/>
                </a:cubicBezTo>
                <a:cubicBezTo>
                  <a:pt x="1448724" y="1901669"/>
                  <a:pt x="1456789" y="1920233"/>
                  <a:pt x="1465157" y="1912905"/>
                </a:cubicBezTo>
                <a:cubicBezTo>
                  <a:pt x="1468825" y="1901854"/>
                  <a:pt x="1448803" y="1895381"/>
                  <a:pt x="1458221" y="1884496"/>
                </a:cubicBezTo>
                <a:cubicBezTo>
                  <a:pt x="1453036" y="1879416"/>
                  <a:pt x="1446336" y="1890536"/>
                  <a:pt x="1451141" y="1894849"/>
                </a:cubicBezTo>
                <a:cubicBezTo>
                  <a:pt x="1446250" y="1896595"/>
                  <a:pt x="1444160" y="1894096"/>
                  <a:pt x="1443334" y="1888621"/>
                </a:cubicBezTo>
                <a:cubicBezTo>
                  <a:pt x="1439500" y="1890330"/>
                  <a:pt x="1441464" y="1893582"/>
                  <a:pt x="1443712" y="1896902"/>
                </a:cubicBezTo>
                <a:cubicBezTo>
                  <a:pt x="1438799" y="1898680"/>
                  <a:pt x="1436703" y="1896169"/>
                  <a:pt x="1435863" y="1890705"/>
                </a:cubicBezTo>
                <a:cubicBezTo>
                  <a:pt x="1418849" y="1894949"/>
                  <a:pt x="1411484" y="1901662"/>
                  <a:pt x="1396962" y="1906748"/>
                </a:cubicBezTo>
                <a:cubicBezTo>
                  <a:pt x="1389773" y="1900754"/>
                  <a:pt x="1394308" y="1897876"/>
                  <a:pt x="1388757" y="1892304"/>
                </a:cubicBezTo>
                <a:cubicBezTo>
                  <a:pt x="1406264" y="1895760"/>
                  <a:pt x="1402805" y="1875848"/>
                  <a:pt x="1416384" y="1877304"/>
                </a:cubicBezTo>
                <a:cubicBezTo>
                  <a:pt x="1391746" y="1857558"/>
                  <a:pt x="1362280" y="1871347"/>
                  <a:pt x="1344902" y="1882496"/>
                </a:cubicBezTo>
                <a:cubicBezTo>
                  <a:pt x="1347101" y="1889724"/>
                  <a:pt x="1350055" y="1890574"/>
                  <a:pt x="1353293" y="1901032"/>
                </a:cubicBezTo>
                <a:cubicBezTo>
                  <a:pt x="1350522" y="1901934"/>
                  <a:pt x="1345165" y="1900463"/>
                  <a:pt x="1347461" y="1897451"/>
                </a:cubicBezTo>
                <a:cubicBezTo>
                  <a:pt x="1338803" y="1890869"/>
                  <a:pt x="1342786" y="1901589"/>
                  <a:pt x="1334185" y="1895932"/>
                </a:cubicBezTo>
                <a:cubicBezTo>
                  <a:pt x="1332014" y="1891945"/>
                  <a:pt x="1337088" y="1889904"/>
                  <a:pt x="1339444" y="1887130"/>
                </a:cubicBezTo>
                <a:cubicBezTo>
                  <a:pt x="1329778" y="1892871"/>
                  <a:pt x="1304068" y="1885292"/>
                  <a:pt x="1311818" y="1902131"/>
                </a:cubicBezTo>
                <a:cubicBezTo>
                  <a:pt x="1305609" y="1899843"/>
                  <a:pt x="1307259" y="1890399"/>
                  <a:pt x="1301604" y="1885114"/>
                </a:cubicBezTo>
                <a:cubicBezTo>
                  <a:pt x="1283851" y="1905018"/>
                  <a:pt x="1284705" y="1903541"/>
                  <a:pt x="1259792" y="1920724"/>
                </a:cubicBezTo>
                <a:cubicBezTo>
                  <a:pt x="1262510" y="1911664"/>
                  <a:pt x="1256359" y="1902373"/>
                  <a:pt x="1251995" y="1914540"/>
                </a:cubicBezTo>
                <a:cubicBezTo>
                  <a:pt x="1240423" y="1904620"/>
                  <a:pt x="1257988" y="1902566"/>
                  <a:pt x="1254860" y="1894907"/>
                </a:cubicBezTo>
                <a:cubicBezTo>
                  <a:pt x="1251082" y="1892720"/>
                  <a:pt x="1240265" y="1905793"/>
                  <a:pt x="1244319" y="1912477"/>
                </a:cubicBezTo>
                <a:cubicBezTo>
                  <a:pt x="1238565" y="1910718"/>
                  <a:pt x="1232888" y="1910685"/>
                  <a:pt x="1227030" y="1905761"/>
                </a:cubicBezTo>
                <a:cubicBezTo>
                  <a:pt x="1227560" y="1912022"/>
                  <a:pt x="1219145" y="1915892"/>
                  <a:pt x="1225986" y="1923874"/>
                </a:cubicBezTo>
                <a:cubicBezTo>
                  <a:pt x="1214860" y="1924415"/>
                  <a:pt x="1215221" y="1930929"/>
                  <a:pt x="1205598" y="1932632"/>
                </a:cubicBezTo>
                <a:cubicBezTo>
                  <a:pt x="1201972" y="1926715"/>
                  <a:pt x="1198798" y="1912805"/>
                  <a:pt x="1191936" y="1922823"/>
                </a:cubicBezTo>
                <a:cubicBezTo>
                  <a:pt x="1188904" y="1917258"/>
                  <a:pt x="1193508" y="1913733"/>
                  <a:pt x="1185555" y="1906827"/>
                </a:cubicBezTo>
                <a:cubicBezTo>
                  <a:pt x="1193867" y="1906883"/>
                  <a:pt x="1207500" y="1902170"/>
                  <a:pt x="1201711" y="1888735"/>
                </a:cubicBezTo>
                <a:cubicBezTo>
                  <a:pt x="1230813" y="1895494"/>
                  <a:pt x="1234648" y="1890427"/>
                  <a:pt x="1251516" y="1863411"/>
                </a:cubicBezTo>
                <a:cubicBezTo>
                  <a:pt x="1256971" y="1868285"/>
                  <a:pt x="1250874" y="1870043"/>
                  <a:pt x="1253910" y="1874243"/>
                </a:cubicBezTo>
                <a:cubicBezTo>
                  <a:pt x="1255078" y="1872499"/>
                  <a:pt x="1256413" y="1873795"/>
                  <a:pt x="1257726" y="1875274"/>
                </a:cubicBezTo>
                <a:cubicBezTo>
                  <a:pt x="1261399" y="1871532"/>
                  <a:pt x="1256577" y="1865485"/>
                  <a:pt x="1251304" y="1859287"/>
                </a:cubicBezTo>
                <a:cubicBezTo>
                  <a:pt x="1255623" y="1856809"/>
                  <a:pt x="1260512" y="1867430"/>
                  <a:pt x="1264807" y="1864953"/>
                </a:cubicBezTo>
                <a:cubicBezTo>
                  <a:pt x="1268327" y="1858194"/>
                  <a:pt x="1263850" y="1859354"/>
                  <a:pt x="1258582" y="1853068"/>
                </a:cubicBezTo>
                <a:cubicBezTo>
                  <a:pt x="1277361" y="1862669"/>
                  <a:pt x="1271657" y="1838636"/>
                  <a:pt x="1288791" y="1853056"/>
                </a:cubicBezTo>
                <a:cubicBezTo>
                  <a:pt x="1299038" y="1846995"/>
                  <a:pt x="1295861" y="1837308"/>
                  <a:pt x="1300922" y="1829841"/>
                </a:cubicBezTo>
                <a:cubicBezTo>
                  <a:pt x="1305443" y="1831694"/>
                  <a:pt x="1310122" y="1837973"/>
                  <a:pt x="1314409" y="1835484"/>
                </a:cubicBezTo>
                <a:cubicBezTo>
                  <a:pt x="1312532" y="1826669"/>
                  <a:pt x="1300013" y="1825737"/>
                  <a:pt x="1298369" y="1814832"/>
                </a:cubicBezTo>
                <a:cubicBezTo>
                  <a:pt x="1301983" y="1811782"/>
                  <a:pt x="1306110" y="1819909"/>
                  <a:pt x="1309620" y="1813789"/>
                </a:cubicBezTo>
                <a:cubicBezTo>
                  <a:pt x="1309128" y="1821162"/>
                  <a:pt x="1315573" y="1831962"/>
                  <a:pt x="1323282" y="1823631"/>
                </a:cubicBezTo>
                <a:cubicBezTo>
                  <a:pt x="1313495" y="1817887"/>
                  <a:pt x="1307988" y="1812782"/>
                  <a:pt x="1312902" y="1802460"/>
                </a:cubicBezTo>
                <a:cubicBezTo>
                  <a:pt x="1321029" y="1821860"/>
                  <a:pt x="1330345" y="1805544"/>
                  <a:pt x="1331611" y="1799343"/>
                </a:cubicBezTo>
                <a:cubicBezTo>
                  <a:pt x="1334891" y="1797057"/>
                  <a:pt x="1338117" y="1812127"/>
                  <a:pt x="1345098" y="1805018"/>
                </a:cubicBezTo>
                <a:cubicBezTo>
                  <a:pt x="1341259" y="1789161"/>
                  <a:pt x="1320290" y="1789131"/>
                  <a:pt x="1316725" y="1803469"/>
                </a:cubicBezTo>
                <a:cubicBezTo>
                  <a:pt x="1313566" y="1787220"/>
                  <a:pt x="1329467" y="1790548"/>
                  <a:pt x="1330880" y="1782815"/>
                </a:cubicBezTo>
                <a:cubicBezTo>
                  <a:pt x="1334630" y="1785337"/>
                  <a:pt x="1347292" y="1802075"/>
                  <a:pt x="1356199" y="1799874"/>
                </a:cubicBezTo>
                <a:cubicBezTo>
                  <a:pt x="1359545" y="1793952"/>
                  <a:pt x="1360006" y="1787247"/>
                  <a:pt x="1351425" y="1778168"/>
                </a:cubicBezTo>
                <a:cubicBezTo>
                  <a:pt x="1347160" y="1784915"/>
                  <a:pt x="1354440" y="1789581"/>
                  <a:pt x="1350176" y="1792104"/>
                </a:cubicBezTo>
                <a:cubicBezTo>
                  <a:pt x="1332288" y="1788284"/>
                  <a:pt x="1351638" y="1770673"/>
                  <a:pt x="1338150" y="1776617"/>
                </a:cubicBezTo>
                <a:cubicBezTo>
                  <a:pt x="1335523" y="1769091"/>
                  <a:pt x="1348777" y="1765853"/>
                  <a:pt x="1352476" y="1760067"/>
                </a:cubicBezTo>
                <a:cubicBezTo>
                  <a:pt x="1355689" y="1765358"/>
                  <a:pt x="1343658" y="1775355"/>
                  <a:pt x="1361081" y="1782792"/>
                </a:cubicBezTo>
                <a:cubicBezTo>
                  <a:pt x="1368572" y="1778717"/>
                  <a:pt x="1368725" y="1772593"/>
                  <a:pt x="1365980" y="1765764"/>
                </a:cubicBezTo>
                <a:cubicBezTo>
                  <a:pt x="1372187" y="1771843"/>
                  <a:pt x="1384878" y="1759906"/>
                  <a:pt x="1374671" y="1749733"/>
                </a:cubicBezTo>
                <a:cubicBezTo>
                  <a:pt x="1383724" y="1741994"/>
                  <a:pt x="1397637" y="1735538"/>
                  <a:pt x="1386619" y="1722341"/>
                </a:cubicBezTo>
                <a:cubicBezTo>
                  <a:pt x="1389697" y="1720728"/>
                  <a:pt x="1393250" y="1729554"/>
                  <a:pt x="1396276" y="1727028"/>
                </a:cubicBezTo>
                <a:cubicBezTo>
                  <a:pt x="1390593" y="1744670"/>
                  <a:pt x="1407907" y="1749340"/>
                  <a:pt x="1420377" y="1758034"/>
                </a:cubicBezTo>
                <a:cubicBezTo>
                  <a:pt x="1424148" y="1747345"/>
                  <a:pt x="1416172" y="1746123"/>
                  <a:pt x="1409742" y="1732702"/>
                </a:cubicBezTo>
                <a:cubicBezTo>
                  <a:pt x="1418644" y="1734410"/>
                  <a:pt x="1427094" y="1726643"/>
                  <a:pt x="1436112" y="1731660"/>
                </a:cubicBezTo>
                <a:cubicBezTo>
                  <a:pt x="1444158" y="1709729"/>
                  <a:pt x="1467130" y="1710489"/>
                  <a:pt x="1470052" y="1689819"/>
                </a:cubicBezTo>
                <a:cubicBezTo>
                  <a:pt x="1465344" y="1682597"/>
                  <a:pt x="1461462" y="1693811"/>
                  <a:pt x="1456603" y="1684135"/>
                </a:cubicBezTo>
                <a:cubicBezTo>
                  <a:pt x="1459450" y="1684676"/>
                  <a:pt x="1464691" y="1683931"/>
                  <a:pt x="1462045" y="1679544"/>
                </a:cubicBezTo>
                <a:cubicBezTo>
                  <a:pt x="1464510" y="1678107"/>
                  <a:pt x="1467222" y="1682900"/>
                  <a:pt x="1469872" y="1685707"/>
                </a:cubicBezTo>
                <a:cubicBezTo>
                  <a:pt x="1477841" y="1678307"/>
                  <a:pt x="1473186" y="1667556"/>
                  <a:pt x="1480037" y="1659856"/>
                </a:cubicBezTo>
                <a:cubicBezTo>
                  <a:pt x="1482028" y="1663803"/>
                  <a:pt x="1479988" y="1666654"/>
                  <a:pt x="1482415" y="1670698"/>
                </a:cubicBezTo>
                <a:cubicBezTo>
                  <a:pt x="1513698" y="1641581"/>
                  <a:pt x="1534089" y="1635529"/>
                  <a:pt x="1568374" y="1610287"/>
                </a:cubicBezTo>
                <a:cubicBezTo>
                  <a:pt x="1558427" y="1611552"/>
                  <a:pt x="1551489" y="1613596"/>
                  <a:pt x="1545991" y="1616463"/>
                </a:cubicBezTo>
                <a:cubicBezTo>
                  <a:pt x="1542107" y="1586741"/>
                  <a:pt x="1581604" y="1600052"/>
                  <a:pt x="1583763" y="1575675"/>
                </a:cubicBezTo>
                <a:cubicBezTo>
                  <a:pt x="1576364" y="1573452"/>
                  <a:pt x="1573994" y="1577231"/>
                  <a:pt x="1570117" y="1565856"/>
                </a:cubicBezTo>
                <a:cubicBezTo>
                  <a:pt x="1589732" y="1554528"/>
                  <a:pt x="1613968" y="1555238"/>
                  <a:pt x="1604244" y="1528141"/>
                </a:cubicBezTo>
                <a:cubicBezTo>
                  <a:pt x="1590911" y="1534341"/>
                  <a:pt x="1582361" y="1549858"/>
                  <a:pt x="1564424" y="1523532"/>
                </a:cubicBezTo>
                <a:cubicBezTo>
                  <a:pt x="1566795" y="1521465"/>
                  <a:pt x="1569240" y="1519410"/>
                  <a:pt x="1571663" y="1517323"/>
                </a:cubicBezTo>
                <a:cubicBezTo>
                  <a:pt x="1562936" y="1504955"/>
                  <a:pt x="1554662" y="1503558"/>
                  <a:pt x="1546548" y="1504443"/>
                </a:cubicBezTo>
                <a:cubicBezTo>
                  <a:pt x="1540231" y="1508463"/>
                  <a:pt x="1556929" y="1507962"/>
                  <a:pt x="1550710" y="1513710"/>
                </a:cubicBezTo>
                <a:cubicBezTo>
                  <a:pt x="1526960" y="1492748"/>
                  <a:pt x="1491295" y="1507715"/>
                  <a:pt x="1503109" y="1545706"/>
                </a:cubicBezTo>
                <a:cubicBezTo>
                  <a:pt x="1488695" y="1540378"/>
                  <a:pt x="1498813" y="1524250"/>
                  <a:pt x="1501775" y="1516816"/>
                </a:cubicBezTo>
                <a:cubicBezTo>
                  <a:pt x="1491258" y="1507475"/>
                  <a:pt x="1481557" y="1515251"/>
                  <a:pt x="1471182" y="1508569"/>
                </a:cubicBezTo>
                <a:cubicBezTo>
                  <a:pt x="1473259" y="1519040"/>
                  <a:pt x="1465266" y="1518976"/>
                  <a:pt x="1470145" y="1526662"/>
                </a:cubicBezTo>
                <a:cubicBezTo>
                  <a:pt x="1465229" y="1529058"/>
                  <a:pt x="1459455" y="1513002"/>
                  <a:pt x="1454495" y="1514248"/>
                </a:cubicBezTo>
                <a:cubicBezTo>
                  <a:pt x="1450821" y="1518704"/>
                  <a:pt x="1458053" y="1526097"/>
                  <a:pt x="1451397" y="1529756"/>
                </a:cubicBezTo>
                <a:cubicBezTo>
                  <a:pt x="1436608" y="1516959"/>
                  <a:pt x="1435923" y="1536801"/>
                  <a:pt x="1431438" y="1546775"/>
                </a:cubicBezTo>
                <a:cubicBezTo>
                  <a:pt x="1409785" y="1542187"/>
                  <a:pt x="1397422" y="1566344"/>
                  <a:pt x="1381061" y="1559714"/>
                </a:cubicBezTo>
                <a:cubicBezTo>
                  <a:pt x="1377059" y="1566841"/>
                  <a:pt x="1379952" y="1575746"/>
                  <a:pt x="1374560" y="1582462"/>
                </a:cubicBezTo>
                <a:cubicBezTo>
                  <a:pt x="1369260" y="1576848"/>
                  <a:pt x="1364500" y="1583008"/>
                  <a:pt x="1359079" y="1574205"/>
                </a:cubicBezTo>
                <a:cubicBezTo>
                  <a:pt x="1343370" y="1587813"/>
                  <a:pt x="1341184" y="1593408"/>
                  <a:pt x="1324755" y="1607752"/>
                </a:cubicBezTo>
                <a:cubicBezTo>
                  <a:pt x="1319820" y="1600985"/>
                  <a:pt x="1326860" y="1597441"/>
                  <a:pt x="1331640" y="1593296"/>
                </a:cubicBezTo>
                <a:cubicBezTo>
                  <a:pt x="1321041" y="1594998"/>
                  <a:pt x="1310041" y="1589036"/>
                  <a:pt x="1299442" y="1590738"/>
                </a:cubicBezTo>
                <a:cubicBezTo>
                  <a:pt x="1299189" y="1594072"/>
                  <a:pt x="1300349" y="1597818"/>
                  <a:pt x="1301822" y="1601612"/>
                </a:cubicBezTo>
                <a:cubicBezTo>
                  <a:pt x="1296141" y="1600917"/>
                  <a:pt x="1290502" y="1602338"/>
                  <a:pt x="1284503" y="1594850"/>
                </a:cubicBezTo>
                <a:cubicBezTo>
                  <a:pt x="1281110" y="1584699"/>
                  <a:pt x="1299147" y="1591558"/>
                  <a:pt x="1289582" y="1581936"/>
                </a:cubicBezTo>
                <a:cubicBezTo>
                  <a:pt x="1303463" y="1578013"/>
                  <a:pt x="1318422" y="1560937"/>
                  <a:pt x="1304813" y="1543245"/>
                </a:cubicBezTo>
                <a:cubicBezTo>
                  <a:pt x="1300947" y="1533225"/>
                  <a:pt x="1312821" y="1548551"/>
                  <a:pt x="1310842" y="1550962"/>
                </a:cubicBezTo>
                <a:cubicBezTo>
                  <a:pt x="1313381" y="1538320"/>
                  <a:pt x="1323359" y="1550864"/>
                  <a:pt x="1331010" y="1538067"/>
                </a:cubicBezTo>
                <a:cubicBezTo>
                  <a:pt x="1333685" y="1534009"/>
                  <a:pt x="1324649" y="1526827"/>
                  <a:pt x="1332251" y="1524121"/>
                </a:cubicBezTo>
                <a:cubicBezTo>
                  <a:pt x="1328860" y="1519288"/>
                  <a:pt x="1325810" y="1520566"/>
                  <a:pt x="1322429" y="1515344"/>
                </a:cubicBezTo>
                <a:cubicBezTo>
                  <a:pt x="1326921" y="1512761"/>
                  <a:pt x="1333764" y="1508756"/>
                  <a:pt x="1338713" y="1503521"/>
                </a:cubicBezTo>
                <a:lnTo>
                  <a:pt x="1340772" y="1495491"/>
                </a:lnTo>
                <a:lnTo>
                  <a:pt x="1105966" y="1674453"/>
                </a:lnTo>
                <a:cubicBezTo>
                  <a:pt x="1007483" y="1749877"/>
                  <a:pt x="910997" y="1827439"/>
                  <a:pt x="822471" y="1912480"/>
                </a:cubicBezTo>
                <a:cubicBezTo>
                  <a:pt x="786956" y="1956415"/>
                  <a:pt x="722255" y="2010365"/>
                  <a:pt x="682618" y="1947876"/>
                </a:cubicBezTo>
                <a:cubicBezTo>
                  <a:pt x="775769" y="1856407"/>
                  <a:pt x="872233" y="1769161"/>
                  <a:pt x="972398" y="1686241"/>
                </a:cubicBezTo>
                <a:lnTo>
                  <a:pt x="1239074" y="1484781"/>
                </a:lnTo>
                <a:lnTo>
                  <a:pt x="1237687" y="1482723"/>
                </a:lnTo>
                <a:lnTo>
                  <a:pt x="1124763" y="1560518"/>
                </a:lnTo>
                <a:cubicBezTo>
                  <a:pt x="968818" y="1677278"/>
                  <a:pt x="822321" y="1811065"/>
                  <a:pt x="671266" y="1931567"/>
                </a:cubicBezTo>
                <a:cubicBezTo>
                  <a:pt x="659386" y="1913971"/>
                  <a:pt x="646809" y="1895792"/>
                  <a:pt x="627444" y="1886656"/>
                </a:cubicBezTo>
                <a:cubicBezTo>
                  <a:pt x="621734" y="1891992"/>
                  <a:pt x="597305" y="1917731"/>
                  <a:pt x="590069" y="1925301"/>
                </a:cubicBezTo>
                <a:cubicBezTo>
                  <a:pt x="482425" y="1944473"/>
                  <a:pt x="445782" y="1853019"/>
                  <a:pt x="449627" y="1772134"/>
                </a:cubicBezTo>
                <a:cubicBezTo>
                  <a:pt x="526625" y="1721357"/>
                  <a:pt x="594394" y="1663668"/>
                  <a:pt x="661721" y="1604766"/>
                </a:cubicBezTo>
                <a:lnTo>
                  <a:pt x="669104" y="1598341"/>
                </a:lnTo>
                <a:lnTo>
                  <a:pt x="664491" y="1598367"/>
                </a:lnTo>
                <a:cubicBezTo>
                  <a:pt x="662736" y="1596589"/>
                  <a:pt x="660971" y="1593321"/>
                  <a:pt x="659317" y="1589452"/>
                </a:cubicBezTo>
                <a:lnTo>
                  <a:pt x="659232" y="1589192"/>
                </a:lnTo>
                <a:lnTo>
                  <a:pt x="657043" y="1590925"/>
                </a:lnTo>
                <a:lnTo>
                  <a:pt x="657158" y="1592174"/>
                </a:lnTo>
                <a:cubicBezTo>
                  <a:pt x="657405" y="1594914"/>
                  <a:pt x="657940" y="1597967"/>
                  <a:pt x="659641" y="1602285"/>
                </a:cubicBezTo>
                <a:cubicBezTo>
                  <a:pt x="646793" y="1600976"/>
                  <a:pt x="638153" y="1613559"/>
                  <a:pt x="621232" y="1617447"/>
                </a:cubicBezTo>
                <a:lnTo>
                  <a:pt x="621254" y="1617268"/>
                </a:lnTo>
                <a:lnTo>
                  <a:pt x="616683" y="1620409"/>
                </a:lnTo>
                <a:lnTo>
                  <a:pt x="616139" y="1627419"/>
                </a:lnTo>
                <a:cubicBezTo>
                  <a:pt x="614414" y="1627786"/>
                  <a:pt x="611796" y="1626624"/>
                  <a:pt x="610135" y="1626588"/>
                </a:cubicBezTo>
                <a:lnTo>
                  <a:pt x="609778" y="1625155"/>
                </a:lnTo>
                <a:lnTo>
                  <a:pt x="594081" y="1635944"/>
                </a:lnTo>
                <a:lnTo>
                  <a:pt x="592699" y="1643413"/>
                </a:lnTo>
                <a:cubicBezTo>
                  <a:pt x="590145" y="1645966"/>
                  <a:pt x="586205" y="1646973"/>
                  <a:pt x="582030" y="1647962"/>
                </a:cubicBezTo>
                <a:lnTo>
                  <a:pt x="570343" y="1652259"/>
                </a:lnTo>
                <a:lnTo>
                  <a:pt x="451606" y="1733869"/>
                </a:lnTo>
                <a:lnTo>
                  <a:pt x="453999" y="1724666"/>
                </a:lnTo>
                <a:lnTo>
                  <a:pt x="446874" y="1725356"/>
                </a:lnTo>
                <a:cubicBezTo>
                  <a:pt x="442069" y="1713068"/>
                  <a:pt x="459285" y="1724844"/>
                  <a:pt x="454495" y="1712538"/>
                </a:cubicBezTo>
                <a:lnTo>
                  <a:pt x="455411" y="1719232"/>
                </a:lnTo>
                <a:lnTo>
                  <a:pt x="459385" y="1703946"/>
                </a:lnTo>
                <a:lnTo>
                  <a:pt x="457844" y="1701395"/>
                </a:lnTo>
                <a:lnTo>
                  <a:pt x="460301" y="1700423"/>
                </a:lnTo>
                <a:lnTo>
                  <a:pt x="464429" y="1684542"/>
                </a:lnTo>
                <a:lnTo>
                  <a:pt x="482847" y="1652221"/>
                </a:lnTo>
                <a:lnTo>
                  <a:pt x="482201" y="1647619"/>
                </a:lnTo>
                <a:cubicBezTo>
                  <a:pt x="477477" y="1639484"/>
                  <a:pt x="474469" y="1649266"/>
                  <a:pt x="468996" y="1633187"/>
                </a:cubicBezTo>
                <a:cubicBezTo>
                  <a:pt x="479898" y="1643258"/>
                  <a:pt x="480982" y="1628248"/>
                  <a:pt x="492672" y="1633683"/>
                </a:cubicBezTo>
                <a:lnTo>
                  <a:pt x="493365" y="1637064"/>
                </a:lnTo>
                <a:lnTo>
                  <a:pt x="507865" y="1622577"/>
                </a:lnTo>
                <a:lnTo>
                  <a:pt x="502528" y="1611966"/>
                </a:lnTo>
                <a:cubicBezTo>
                  <a:pt x="497321" y="1603932"/>
                  <a:pt x="492724" y="1602265"/>
                  <a:pt x="486825" y="1587044"/>
                </a:cubicBezTo>
                <a:cubicBezTo>
                  <a:pt x="496780" y="1596375"/>
                  <a:pt x="494769" y="1578499"/>
                  <a:pt x="493988" y="1569479"/>
                </a:cubicBezTo>
                <a:cubicBezTo>
                  <a:pt x="490999" y="1564008"/>
                  <a:pt x="488875" y="1567444"/>
                  <a:pt x="486424" y="1567561"/>
                </a:cubicBezTo>
                <a:cubicBezTo>
                  <a:pt x="485853" y="1563412"/>
                  <a:pt x="483700" y="1557546"/>
                  <a:pt x="480325" y="1550344"/>
                </a:cubicBezTo>
                <a:cubicBezTo>
                  <a:pt x="483098" y="1548371"/>
                  <a:pt x="486387" y="1551956"/>
                  <a:pt x="490222" y="1561147"/>
                </a:cubicBezTo>
                <a:cubicBezTo>
                  <a:pt x="493280" y="1562585"/>
                  <a:pt x="486381" y="1543555"/>
                  <a:pt x="492615" y="1555304"/>
                </a:cubicBezTo>
                <a:cubicBezTo>
                  <a:pt x="497969" y="1561819"/>
                  <a:pt x="498213" y="1564296"/>
                  <a:pt x="493539" y="1564772"/>
                </a:cubicBezTo>
                <a:cubicBezTo>
                  <a:pt x="499525" y="1571112"/>
                  <a:pt x="504901" y="1586136"/>
                  <a:pt x="503392" y="1590316"/>
                </a:cubicBezTo>
                <a:cubicBezTo>
                  <a:pt x="510866" y="1601686"/>
                  <a:pt x="504956" y="1580997"/>
                  <a:pt x="510052" y="1582790"/>
                </a:cubicBezTo>
                <a:cubicBezTo>
                  <a:pt x="512492" y="1587597"/>
                  <a:pt x="514818" y="1591283"/>
                  <a:pt x="517192" y="1595497"/>
                </a:cubicBezTo>
                <a:lnTo>
                  <a:pt x="522855" y="1607601"/>
                </a:lnTo>
                <a:lnTo>
                  <a:pt x="523855" y="1606603"/>
                </a:lnTo>
                <a:lnTo>
                  <a:pt x="522769" y="1599853"/>
                </a:lnTo>
                <a:cubicBezTo>
                  <a:pt x="520750" y="1594476"/>
                  <a:pt x="518732" y="1589096"/>
                  <a:pt x="520921" y="1588307"/>
                </a:cubicBezTo>
                <a:cubicBezTo>
                  <a:pt x="516398" y="1577179"/>
                  <a:pt x="513938" y="1587222"/>
                  <a:pt x="509142" y="1573326"/>
                </a:cubicBezTo>
                <a:cubicBezTo>
                  <a:pt x="512233" y="1574791"/>
                  <a:pt x="514298" y="1565556"/>
                  <a:pt x="518129" y="1574667"/>
                </a:cubicBezTo>
                <a:cubicBezTo>
                  <a:pt x="517829" y="1568025"/>
                  <a:pt x="514991" y="1558565"/>
                  <a:pt x="521031" y="1558825"/>
                </a:cubicBezTo>
                <a:cubicBezTo>
                  <a:pt x="524811" y="1573543"/>
                  <a:pt x="530892" y="1585256"/>
                  <a:pt x="536119" y="1577412"/>
                </a:cubicBezTo>
                <a:cubicBezTo>
                  <a:pt x="540192" y="1581508"/>
                  <a:pt x="540507" y="1584671"/>
                  <a:pt x="540821" y="1587834"/>
                </a:cubicBezTo>
                <a:lnTo>
                  <a:pt x="541386" y="1589088"/>
                </a:lnTo>
                <a:lnTo>
                  <a:pt x="561403" y="1569089"/>
                </a:lnTo>
                <a:lnTo>
                  <a:pt x="559027" y="1565266"/>
                </a:lnTo>
                <a:cubicBezTo>
                  <a:pt x="553379" y="1559027"/>
                  <a:pt x="549920" y="1563860"/>
                  <a:pt x="547028" y="1568179"/>
                </a:cubicBezTo>
                <a:cubicBezTo>
                  <a:pt x="539944" y="1556222"/>
                  <a:pt x="546877" y="1559552"/>
                  <a:pt x="548947" y="1557577"/>
                </a:cubicBezTo>
                <a:cubicBezTo>
                  <a:pt x="541476" y="1547904"/>
                  <a:pt x="536012" y="1539616"/>
                  <a:pt x="535799" y="1528429"/>
                </a:cubicBezTo>
                <a:cubicBezTo>
                  <a:pt x="533406" y="1524057"/>
                  <a:pt x="531688" y="1526709"/>
                  <a:pt x="529197" y="1521228"/>
                </a:cubicBezTo>
                <a:cubicBezTo>
                  <a:pt x="526142" y="1523728"/>
                  <a:pt x="531498" y="1538730"/>
                  <a:pt x="522533" y="1528747"/>
                </a:cubicBezTo>
                <a:cubicBezTo>
                  <a:pt x="515210" y="1509753"/>
                  <a:pt x="530715" y="1513314"/>
                  <a:pt x="538240" y="1507832"/>
                </a:cubicBezTo>
                <a:cubicBezTo>
                  <a:pt x="542483" y="1504745"/>
                  <a:pt x="543356" y="1496958"/>
                  <a:pt x="549157" y="1498596"/>
                </a:cubicBezTo>
                <a:cubicBezTo>
                  <a:pt x="550708" y="1501635"/>
                  <a:pt x="547905" y="1507133"/>
                  <a:pt x="545355" y="1505021"/>
                </a:cubicBezTo>
                <a:cubicBezTo>
                  <a:pt x="553852" y="1512108"/>
                  <a:pt x="548538" y="1499392"/>
                  <a:pt x="552012" y="1497485"/>
                </a:cubicBezTo>
                <a:cubicBezTo>
                  <a:pt x="554050" y="1496353"/>
                  <a:pt x="559903" y="1504232"/>
                  <a:pt x="560038" y="1504138"/>
                </a:cubicBezTo>
                <a:cubicBezTo>
                  <a:pt x="562107" y="1502227"/>
                  <a:pt x="559571" y="1491643"/>
                  <a:pt x="561503" y="1488819"/>
                </a:cubicBezTo>
                <a:cubicBezTo>
                  <a:pt x="563143" y="1486475"/>
                  <a:pt x="566631" y="1491823"/>
                  <a:pt x="569081" y="1490743"/>
                </a:cubicBezTo>
                <a:cubicBezTo>
                  <a:pt x="573707" y="1488695"/>
                  <a:pt x="575102" y="1475850"/>
                  <a:pt x="583306" y="1485134"/>
                </a:cubicBezTo>
                <a:cubicBezTo>
                  <a:pt x="591751" y="1506714"/>
                  <a:pt x="589830" y="1517129"/>
                  <a:pt x="578479" y="1511592"/>
                </a:cubicBezTo>
                <a:cubicBezTo>
                  <a:pt x="585232" y="1525387"/>
                  <a:pt x="590198" y="1520722"/>
                  <a:pt x="595499" y="1519602"/>
                </a:cubicBezTo>
                <a:cubicBezTo>
                  <a:pt x="598009" y="1514355"/>
                  <a:pt x="594297" y="1512725"/>
                  <a:pt x="589418" y="1502377"/>
                </a:cubicBezTo>
                <a:cubicBezTo>
                  <a:pt x="592911" y="1502662"/>
                  <a:pt x="593482" y="1499770"/>
                  <a:pt x="589919" y="1492361"/>
                </a:cubicBezTo>
                <a:cubicBezTo>
                  <a:pt x="592022" y="1490412"/>
                  <a:pt x="598938" y="1493728"/>
                  <a:pt x="591847" y="1481775"/>
                </a:cubicBezTo>
                <a:cubicBezTo>
                  <a:pt x="588084" y="1473818"/>
                  <a:pt x="589468" y="1490347"/>
                  <a:pt x="582852" y="1480417"/>
                </a:cubicBezTo>
                <a:cubicBezTo>
                  <a:pt x="584607" y="1466872"/>
                  <a:pt x="597660" y="1474868"/>
                  <a:pt x="603744" y="1467270"/>
                </a:cubicBezTo>
                <a:cubicBezTo>
                  <a:pt x="605098" y="1465539"/>
                  <a:pt x="603837" y="1458216"/>
                  <a:pt x="605667" y="1456676"/>
                </a:cubicBezTo>
                <a:cubicBezTo>
                  <a:pt x="611026" y="1452249"/>
                  <a:pt x="619191" y="1447731"/>
                  <a:pt x="625129" y="1444088"/>
                </a:cubicBezTo>
                <a:cubicBezTo>
                  <a:pt x="635027" y="1438022"/>
                  <a:pt x="645944" y="1431185"/>
                  <a:pt x="655005" y="1432303"/>
                </a:cubicBezTo>
                <a:cubicBezTo>
                  <a:pt x="655302" y="1432355"/>
                  <a:pt x="658274" y="1440118"/>
                  <a:pt x="658763" y="1440639"/>
                </a:cubicBezTo>
                <a:cubicBezTo>
                  <a:pt x="661975" y="1444081"/>
                  <a:pt x="659158" y="1431395"/>
                  <a:pt x="662573" y="1434230"/>
                </a:cubicBezTo>
                <a:cubicBezTo>
                  <a:pt x="671973" y="1462832"/>
                  <a:pt x="662111" y="1425379"/>
                  <a:pt x="672531" y="1430305"/>
                </a:cubicBezTo>
                <a:cubicBezTo>
                  <a:pt x="673894" y="1428957"/>
                  <a:pt x="670311" y="1422238"/>
                  <a:pt x="668311" y="1417235"/>
                </a:cubicBezTo>
                <a:cubicBezTo>
                  <a:pt x="674600" y="1415956"/>
                  <a:pt x="680204" y="1407792"/>
                  <a:pt x="687726" y="1419381"/>
                </a:cubicBezTo>
                <a:cubicBezTo>
                  <a:pt x="693117" y="1419623"/>
                  <a:pt x="685171" y="1405327"/>
                  <a:pt x="692512" y="1407694"/>
                </a:cubicBezTo>
                <a:cubicBezTo>
                  <a:pt x="700087" y="1421594"/>
                  <a:pt x="700692" y="1427897"/>
                  <a:pt x="694329" y="1426611"/>
                </a:cubicBezTo>
                <a:cubicBezTo>
                  <a:pt x="700004" y="1439518"/>
                  <a:pt x="704225" y="1437321"/>
                  <a:pt x="708503" y="1435727"/>
                </a:cubicBezTo>
                <a:cubicBezTo>
                  <a:pt x="703782" y="1422593"/>
                  <a:pt x="700201" y="1421134"/>
                  <a:pt x="695807" y="1411296"/>
                </a:cubicBezTo>
                <a:cubicBezTo>
                  <a:pt x="725731" y="1389142"/>
                  <a:pt x="758840" y="1373624"/>
                  <a:pt x="792698" y="1360397"/>
                </a:cubicBezTo>
                <a:lnTo>
                  <a:pt x="823057" y="1349271"/>
                </a:lnTo>
                <a:lnTo>
                  <a:pt x="959844" y="1225906"/>
                </a:lnTo>
                <a:lnTo>
                  <a:pt x="955385" y="1225301"/>
                </a:lnTo>
                <a:cubicBezTo>
                  <a:pt x="951800" y="1215742"/>
                  <a:pt x="961639" y="1220841"/>
                  <a:pt x="963468" y="1217195"/>
                </a:cubicBezTo>
                <a:lnTo>
                  <a:pt x="964477" y="1221727"/>
                </a:lnTo>
                <a:lnTo>
                  <a:pt x="1026864" y="1165462"/>
                </a:lnTo>
                <a:lnTo>
                  <a:pt x="1024948" y="1166024"/>
                </a:lnTo>
                <a:cubicBezTo>
                  <a:pt x="1019299" y="1168604"/>
                  <a:pt x="1014573" y="1172380"/>
                  <a:pt x="1011592" y="1178742"/>
                </a:cubicBezTo>
                <a:cubicBezTo>
                  <a:pt x="1008690" y="1177692"/>
                  <a:pt x="1010094" y="1175017"/>
                  <a:pt x="1007842" y="1170402"/>
                </a:cubicBezTo>
                <a:cubicBezTo>
                  <a:pt x="1005181" y="1177373"/>
                  <a:pt x="1001751" y="1183493"/>
                  <a:pt x="994524" y="1185463"/>
                </a:cubicBezTo>
                <a:cubicBezTo>
                  <a:pt x="989806" y="1174665"/>
                  <a:pt x="997388" y="1177309"/>
                  <a:pt x="992698" y="1166550"/>
                </a:cubicBezTo>
                <a:cubicBezTo>
                  <a:pt x="988039" y="1167931"/>
                  <a:pt x="988939" y="1186263"/>
                  <a:pt x="980342" y="1176331"/>
                </a:cubicBezTo>
                <a:cubicBezTo>
                  <a:pt x="972172" y="1158093"/>
                  <a:pt x="988460" y="1178635"/>
                  <a:pt x="981821" y="1161016"/>
                </a:cubicBezTo>
                <a:cubicBezTo>
                  <a:pt x="985393" y="1157220"/>
                  <a:pt x="990225" y="1166530"/>
                  <a:pt x="993656" y="1161260"/>
                </a:cubicBezTo>
                <a:cubicBezTo>
                  <a:pt x="994461" y="1160021"/>
                  <a:pt x="993186" y="1156530"/>
                  <a:pt x="994628" y="1155973"/>
                </a:cubicBezTo>
                <a:cubicBezTo>
                  <a:pt x="990746" y="1146311"/>
                  <a:pt x="987223" y="1140455"/>
                  <a:pt x="984262" y="1140419"/>
                </a:cubicBezTo>
                <a:cubicBezTo>
                  <a:pt x="986582" y="1133729"/>
                  <a:pt x="979153" y="1115120"/>
                  <a:pt x="976807" y="1109018"/>
                </a:cubicBezTo>
                <a:cubicBezTo>
                  <a:pt x="967252" y="1093909"/>
                  <a:pt x="968678" y="1112817"/>
                  <a:pt x="961661" y="1105189"/>
                </a:cubicBezTo>
                <a:cubicBezTo>
                  <a:pt x="954960" y="1092375"/>
                  <a:pt x="964605" y="1099815"/>
                  <a:pt x="965475" y="1098767"/>
                </a:cubicBezTo>
                <a:cubicBezTo>
                  <a:pt x="966621" y="1097424"/>
                  <a:pt x="962684" y="1090596"/>
                  <a:pt x="963136" y="1089843"/>
                </a:cubicBezTo>
                <a:cubicBezTo>
                  <a:pt x="966002" y="1085397"/>
                  <a:pt x="972093" y="1084994"/>
                  <a:pt x="976915" y="1079536"/>
                </a:cubicBezTo>
                <a:cubicBezTo>
                  <a:pt x="982752" y="1086145"/>
                  <a:pt x="993044" y="1109560"/>
                  <a:pt x="990534" y="1113435"/>
                </a:cubicBezTo>
                <a:cubicBezTo>
                  <a:pt x="993640" y="1123066"/>
                  <a:pt x="1003509" y="1128527"/>
                  <a:pt x="999974" y="1119512"/>
                </a:cubicBezTo>
                <a:cubicBezTo>
                  <a:pt x="1007455" y="1124498"/>
                  <a:pt x="1003003" y="1133872"/>
                  <a:pt x="1006530" y="1141476"/>
                </a:cubicBezTo>
                <a:cubicBezTo>
                  <a:pt x="1009969" y="1141000"/>
                  <a:pt x="1009531" y="1136297"/>
                  <a:pt x="1005165" y="1127296"/>
                </a:cubicBezTo>
                <a:cubicBezTo>
                  <a:pt x="1008734" y="1123513"/>
                  <a:pt x="1014148" y="1138802"/>
                  <a:pt x="1017460" y="1132266"/>
                </a:cubicBezTo>
                <a:cubicBezTo>
                  <a:pt x="1022600" y="1149974"/>
                  <a:pt x="1006027" y="1130914"/>
                  <a:pt x="1011713" y="1149243"/>
                </a:cubicBezTo>
                <a:cubicBezTo>
                  <a:pt x="1006909" y="1151309"/>
                  <a:pt x="992751" y="1135302"/>
                  <a:pt x="994188" y="1151261"/>
                </a:cubicBezTo>
                <a:cubicBezTo>
                  <a:pt x="1000287" y="1169715"/>
                  <a:pt x="1005611" y="1147063"/>
                  <a:pt x="1007392" y="1165693"/>
                </a:cubicBezTo>
                <a:cubicBezTo>
                  <a:pt x="1008607" y="1153118"/>
                  <a:pt x="1016975" y="1161134"/>
                  <a:pt x="1015982" y="1147559"/>
                </a:cubicBezTo>
                <a:cubicBezTo>
                  <a:pt x="1019488" y="1148236"/>
                  <a:pt x="1022781" y="1146643"/>
                  <a:pt x="1027315" y="1157840"/>
                </a:cubicBezTo>
                <a:cubicBezTo>
                  <a:pt x="1027550" y="1150603"/>
                  <a:pt x="1031522" y="1147695"/>
                  <a:pt x="1037006" y="1146646"/>
                </a:cubicBezTo>
                <a:lnTo>
                  <a:pt x="1047754" y="1146621"/>
                </a:lnTo>
                <a:lnTo>
                  <a:pt x="1058939" y="1136534"/>
                </a:lnTo>
                <a:lnTo>
                  <a:pt x="1060105" y="1132833"/>
                </a:lnTo>
                <a:lnTo>
                  <a:pt x="1063604" y="1132327"/>
                </a:lnTo>
                <a:lnTo>
                  <a:pt x="1070137" y="1126435"/>
                </a:lnTo>
                <a:lnTo>
                  <a:pt x="1071230" y="1121196"/>
                </a:lnTo>
                <a:cubicBezTo>
                  <a:pt x="1072143" y="1117961"/>
                  <a:pt x="1073530" y="1115242"/>
                  <a:pt x="1076233" y="1113962"/>
                </a:cubicBezTo>
                <a:lnTo>
                  <a:pt x="1078070" y="1119280"/>
                </a:lnTo>
                <a:lnTo>
                  <a:pt x="1093163" y="1105668"/>
                </a:lnTo>
                <a:lnTo>
                  <a:pt x="1085939" y="1101011"/>
                </a:lnTo>
                <a:lnTo>
                  <a:pt x="1085664" y="1101308"/>
                </a:lnTo>
                <a:lnTo>
                  <a:pt x="1078478" y="1099356"/>
                </a:lnTo>
                <a:lnTo>
                  <a:pt x="1083201" y="1111083"/>
                </a:lnTo>
                <a:cubicBezTo>
                  <a:pt x="1081384" y="1112696"/>
                  <a:pt x="1079114" y="1109590"/>
                  <a:pt x="1076724" y="1105237"/>
                </a:cubicBezTo>
                <a:lnTo>
                  <a:pt x="1072696" y="1097786"/>
                </a:lnTo>
                <a:lnTo>
                  <a:pt x="1030019" y="1086195"/>
                </a:lnTo>
                <a:lnTo>
                  <a:pt x="1028379" y="1084873"/>
                </a:lnTo>
                <a:lnTo>
                  <a:pt x="1031699" y="1090750"/>
                </a:lnTo>
                <a:cubicBezTo>
                  <a:pt x="1033329" y="1093546"/>
                  <a:pt x="1034468" y="1096175"/>
                  <a:pt x="1034920" y="1100657"/>
                </a:cubicBezTo>
                <a:cubicBezTo>
                  <a:pt x="1039716" y="1095074"/>
                  <a:pt x="1056122" y="1088624"/>
                  <a:pt x="1068505" y="1111939"/>
                </a:cubicBezTo>
                <a:cubicBezTo>
                  <a:pt x="1062292" y="1113698"/>
                  <a:pt x="1054940" y="1103876"/>
                  <a:pt x="1048660" y="1105078"/>
                </a:cubicBezTo>
                <a:cubicBezTo>
                  <a:pt x="1046357" y="1104488"/>
                  <a:pt x="1049170" y="1119041"/>
                  <a:pt x="1052855" y="1118118"/>
                </a:cubicBezTo>
                <a:cubicBezTo>
                  <a:pt x="1049892" y="1135224"/>
                  <a:pt x="1025709" y="1123130"/>
                  <a:pt x="1022009" y="1135199"/>
                </a:cubicBezTo>
                <a:cubicBezTo>
                  <a:pt x="1017484" y="1118717"/>
                  <a:pt x="1026295" y="1118807"/>
                  <a:pt x="1027306" y="1113492"/>
                </a:cubicBezTo>
                <a:cubicBezTo>
                  <a:pt x="1024190" y="1103835"/>
                  <a:pt x="1014312" y="1098377"/>
                  <a:pt x="1017859" y="1107397"/>
                </a:cubicBezTo>
                <a:cubicBezTo>
                  <a:pt x="1007839" y="1098997"/>
                  <a:pt x="1019300" y="1096479"/>
                  <a:pt x="1022642" y="1095702"/>
                </a:cubicBezTo>
                <a:cubicBezTo>
                  <a:pt x="1028598" y="1102024"/>
                  <a:pt x="1027510" y="1108108"/>
                  <a:pt x="1030607" y="1117103"/>
                </a:cubicBezTo>
                <a:cubicBezTo>
                  <a:pt x="1035033" y="1111972"/>
                  <a:pt x="1040532" y="1117887"/>
                  <a:pt x="1045302" y="1116225"/>
                </a:cubicBezTo>
                <a:cubicBezTo>
                  <a:pt x="1039175" y="1099587"/>
                  <a:pt x="1036493" y="1108664"/>
                  <a:pt x="1033964" y="1105956"/>
                </a:cubicBezTo>
                <a:cubicBezTo>
                  <a:pt x="1033055" y="1104980"/>
                  <a:pt x="1033150" y="1098534"/>
                  <a:pt x="1031640" y="1097068"/>
                </a:cubicBezTo>
                <a:cubicBezTo>
                  <a:pt x="1029486" y="1094974"/>
                  <a:pt x="1026753" y="1100146"/>
                  <a:pt x="1021723" y="1086221"/>
                </a:cubicBezTo>
                <a:lnTo>
                  <a:pt x="1019474" y="1077699"/>
                </a:lnTo>
                <a:lnTo>
                  <a:pt x="1014333" y="1073557"/>
                </a:lnTo>
                <a:lnTo>
                  <a:pt x="1014917" y="1091498"/>
                </a:lnTo>
                <a:cubicBezTo>
                  <a:pt x="1013595" y="1097105"/>
                  <a:pt x="1010596" y="1100876"/>
                  <a:pt x="1005561" y="1102419"/>
                </a:cubicBezTo>
                <a:cubicBezTo>
                  <a:pt x="1004803" y="1098775"/>
                  <a:pt x="1003998" y="1095078"/>
                  <a:pt x="1001358" y="1089383"/>
                </a:cubicBezTo>
                <a:cubicBezTo>
                  <a:pt x="1000880" y="1095910"/>
                  <a:pt x="1007879" y="1110609"/>
                  <a:pt x="1000333" y="1109415"/>
                </a:cubicBezTo>
                <a:cubicBezTo>
                  <a:pt x="995815" y="1098346"/>
                  <a:pt x="991719" y="1091695"/>
                  <a:pt x="988549" y="1094426"/>
                </a:cubicBezTo>
                <a:cubicBezTo>
                  <a:pt x="978889" y="1069348"/>
                  <a:pt x="990626" y="1075935"/>
                  <a:pt x="993375" y="1067990"/>
                </a:cubicBezTo>
                <a:cubicBezTo>
                  <a:pt x="998627" y="1079288"/>
                  <a:pt x="994786" y="1077286"/>
                  <a:pt x="1000895" y="1084649"/>
                </a:cubicBezTo>
                <a:cubicBezTo>
                  <a:pt x="1002304" y="1081961"/>
                  <a:pt x="996194" y="1071077"/>
                  <a:pt x="1002819" y="1074055"/>
                </a:cubicBezTo>
                <a:cubicBezTo>
                  <a:pt x="1004502" y="1078712"/>
                  <a:pt x="1001266" y="1078005"/>
                  <a:pt x="1003726" y="1083510"/>
                </a:cubicBezTo>
                <a:cubicBezTo>
                  <a:pt x="1008045" y="1092637"/>
                  <a:pt x="1010558" y="1082893"/>
                  <a:pt x="1014150" y="1084328"/>
                </a:cubicBezTo>
                <a:cubicBezTo>
                  <a:pt x="1012279" y="1080291"/>
                  <a:pt x="1010938" y="1081755"/>
                  <a:pt x="1009416" y="1081269"/>
                </a:cubicBezTo>
                <a:cubicBezTo>
                  <a:pt x="1002802" y="1068509"/>
                  <a:pt x="1004932" y="1061153"/>
                  <a:pt x="999053" y="1065723"/>
                </a:cubicBezTo>
                <a:lnTo>
                  <a:pt x="999328" y="1061468"/>
                </a:lnTo>
                <a:lnTo>
                  <a:pt x="987628" y="1052041"/>
                </a:lnTo>
                <a:lnTo>
                  <a:pt x="982495" y="1044153"/>
                </a:lnTo>
                <a:lnTo>
                  <a:pt x="985012" y="1051448"/>
                </a:lnTo>
                <a:cubicBezTo>
                  <a:pt x="985609" y="1053862"/>
                  <a:pt x="986246" y="1056321"/>
                  <a:pt x="988176" y="1060189"/>
                </a:cubicBezTo>
                <a:cubicBezTo>
                  <a:pt x="973898" y="1047348"/>
                  <a:pt x="970451" y="1064425"/>
                  <a:pt x="959263" y="1066671"/>
                </a:cubicBezTo>
                <a:cubicBezTo>
                  <a:pt x="954598" y="1058069"/>
                  <a:pt x="957719" y="1057928"/>
                  <a:pt x="959780" y="1056689"/>
                </a:cubicBezTo>
                <a:cubicBezTo>
                  <a:pt x="961649" y="1052376"/>
                  <a:pt x="958375" y="1042444"/>
                  <a:pt x="956064" y="1033582"/>
                </a:cubicBezTo>
                <a:cubicBezTo>
                  <a:pt x="945383" y="1023357"/>
                  <a:pt x="953022" y="1038581"/>
                  <a:pt x="952713" y="1044746"/>
                </a:cubicBezTo>
                <a:cubicBezTo>
                  <a:pt x="940974" y="1048188"/>
                  <a:pt x="925321" y="1039342"/>
                  <a:pt x="922832" y="1056544"/>
                </a:cubicBezTo>
                <a:cubicBezTo>
                  <a:pt x="919387" y="1051313"/>
                  <a:pt x="916292" y="1049955"/>
                  <a:pt x="913390" y="1050437"/>
                </a:cubicBezTo>
                <a:cubicBezTo>
                  <a:pt x="918093" y="1045861"/>
                  <a:pt x="916947" y="1030649"/>
                  <a:pt x="919634" y="1023413"/>
                </a:cubicBezTo>
                <a:cubicBezTo>
                  <a:pt x="921617" y="1018093"/>
                  <a:pt x="924786" y="1029717"/>
                  <a:pt x="925332" y="1021168"/>
                </a:cubicBezTo>
                <a:cubicBezTo>
                  <a:pt x="925865" y="1012798"/>
                  <a:pt x="928946" y="1006609"/>
                  <a:pt x="933626" y="1001251"/>
                </a:cubicBezTo>
                <a:lnTo>
                  <a:pt x="950706" y="987002"/>
                </a:lnTo>
                <a:lnTo>
                  <a:pt x="938904" y="954588"/>
                </a:lnTo>
                <a:cubicBezTo>
                  <a:pt x="1039857" y="903627"/>
                  <a:pt x="1102012" y="814951"/>
                  <a:pt x="1198763" y="743037"/>
                </a:cubicBezTo>
                <a:cubicBezTo>
                  <a:pt x="1267275" y="699039"/>
                  <a:pt x="1320924" y="625997"/>
                  <a:pt x="1374414" y="568146"/>
                </a:cubicBezTo>
                <a:cubicBezTo>
                  <a:pt x="1233795" y="692484"/>
                  <a:pt x="1105760" y="841444"/>
                  <a:pt x="932020" y="925175"/>
                </a:cubicBezTo>
                <a:cubicBezTo>
                  <a:pt x="909213" y="825799"/>
                  <a:pt x="1032656" y="794605"/>
                  <a:pt x="1081865" y="729830"/>
                </a:cubicBezTo>
                <a:cubicBezTo>
                  <a:pt x="1089435" y="736822"/>
                  <a:pt x="1104207" y="750488"/>
                  <a:pt x="1111641" y="757366"/>
                </a:cubicBezTo>
                <a:cubicBezTo>
                  <a:pt x="1193506" y="628730"/>
                  <a:pt x="1334431" y="566768"/>
                  <a:pt x="1418962" y="443286"/>
                </a:cubicBezTo>
                <a:cubicBezTo>
                  <a:pt x="1402239" y="447159"/>
                  <a:pt x="1389566" y="455086"/>
                  <a:pt x="1379274" y="465378"/>
                </a:cubicBezTo>
                <a:cubicBezTo>
                  <a:pt x="1376693" y="461670"/>
                  <a:pt x="1373047" y="457904"/>
                  <a:pt x="1368999" y="454122"/>
                </a:cubicBezTo>
                <a:cubicBezTo>
                  <a:pt x="1281746" y="551508"/>
                  <a:pt x="1189015" y="638120"/>
                  <a:pt x="1086826" y="725180"/>
                </a:cubicBezTo>
                <a:cubicBezTo>
                  <a:pt x="1183209" y="635319"/>
                  <a:pt x="1270484" y="540320"/>
                  <a:pt x="1356677" y="443093"/>
                </a:cubicBezTo>
                <a:cubicBezTo>
                  <a:pt x="1340498" y="428747"/>
                  <a:pt x="1326753" y="414531"/>
                  <a:pt x="1348477" y="402305"/>
                </a:cubicBezTo>
                <a:cubicBezTo>
                  <a:pt x="1344876" y="398704"/>
                  <a:pt x="1337646" y="391474"/>
                  <a:pt x="1334040" y="387868"/>
                </a:cubicBezTo>
                <a:cubicBezTo>
                  <a:pt x="1290161" y="395636"/>
                  <a:pt x="1229917" y="354774"/>
                  <a:pt x="1241309" y="314502"/>
                </a:cubicBezTo>
                <a:cubicBezTo>
                  <a:pt x="1255911" y="271020"/>
                  <a:pt x="1309089" y="246716"/>
                  <a:pt x="1337368" y="204006"/>
                </a:cubicBezTo>
                <a:cubicBezTo>
                  <a:pt x="1359586" y="174559"/>
                  <a:pt x="1381803" y="145123"/>
                  <a:pt x="1414839" y="126535"/>
                </a:cubicBezTo>
                <a:cubicBezTo>
                  <a:pt x="1461173" y="101862"/>
                  <a:pt x="1496297" y="59509"/>
                  <a:pt x="1546237" y="38460"/>
                </a:cubicBezTo>
                <a:cubicBezTo>
                  <a:pt x="1565529" y="21359"/>
                  <a:pt x="1578967" y="-4405"/>
                  <a:pt x="1597178" y="645"/>
                </a:cubicBezTo>
                <a:close/>
              </a:path>
            </a:pathLst>
          </a:custGeom>
          <a:solidFill>
            <a:schemeClr val="accent4"/>
          </a:solidFill>
          <a:ln w="5665" cap="flat">
            <a:noFill/>
            <a:prstDash val="solid"/>
            <a:miter/>
          </a:ln>
        </p:spPr>
        <p:txBody>
          <a:bodyPr rtlCol="0" anchor="ctr"/>
          <a:lstStyle/>
          <a:p>
            <a:endParaRPr lang="zh-TW" altLang="en-US"/>
          </a:p>
        </p:txBody>
      </p:sp>
      <p:pic>
        <p:nvPicPr>
          <p:cNvPr id="613" name="圖片 612">
            <a:extLst>
              <a:ext uri="{FF2B5EF4-FFF2-40B4-BE49-F238E27FC236}">
                <a16:creationId xmlns:a16="http://schemas.microsoft.com/office/drawing/2014/main" id="{0F985615-DACC-D9BE-D753-78B461AD648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8" t="39649" r="6815" b="6569"/>
          <a:stretch>
            <a:fillRect/>
          </a:stretch>
        </p:blipFill>
        <p:spPr>
          <a:xfrm>
            <a:off x="6056521" y="3486184"/>
            <a:ext cx="4577754" cy="3307494"/>
          </a:xfrm>
          <a:custGeom>
            <a:avLst/>
            <a:gdLst>
              <a:gd name="connsiteX0" fmla="*/ 1370365 w 4577754"/>
              <a:gd name="connsiteY0" fmla="*/ 3221469 h 3307494"/>
              <a:gd name="connsiteX1" fmla="*/ 1365467 w 4577754"/>
              <a:gd name="connsiteY1" fmla="*/ 3238529 h 3307494"/>
              <a:gd name="connsiteX2" fmla="*/ 1370365 w 4577754"/>
              <a:gd name="connsiteY2" fmla="*/ 3221469 h 3307494"/>
              <a:gd name="connsiteX3" fmla="*/ 1459080 w 4577754"/>
              <a:gd name="connsiteY3" fmla="*/ 3180147 h 3307494"/>
              <a:gd name="connsiteX4" fmla="*/ 1444539 w 4577754"/>
              <a:gd name="connsiteY4" fmla="*/ 3192542 h 3307494"/>
              <a:gd name="connsiteX5" fmla="*/ 1467080 w 4577754"/>
              <a:gd name="connsiteY5" fmla="*/ 3190478 h 3307494"/>
              <a:gd name="connsiteX6" fmla="*/ 1459080 w 4577754"/>
              <a:gd name="connsiteY6" fmla="*/ 3180147 h 3307494"/>
              <a:gd name="connsiteX7" fmla="*/ 1626453 w 4577754"/>
              <a:gd name="connsiteY7" fmla="*/ 3084568 h 3307494"/>
              <a:gd name="connsiteX8" fmla="*/ 1608089 w 4577754"/>
              <a:gd name="connsiteY8" fmla="*/ 3095920 h 3307494"/>
              <a:gd name="connsiteX9" fmla="*/ 1626453 w 4577754"/>
              <a:gd name="connsiteY9" fmla="*/ 3084568 h 3307494"/>
              <a:gd name="connsiteX10" fmla="*/ 1567861 w 4577754"/>
              <a:gd name="connsiteY10" fmla="*/ 3083052 h 3307494"/>
              <a:gd name="connsiteX11" fmla="*/ 1560976 w 4577754"/>
              <a:gd name="connsiteY11" fmla="*/ 3097508 h 3307494"/>
              <a:gd name="connsiteX12" fmla="*/ 1567861 w 4577754"/>
              <a:gd name="connsiteY12" fmla="*/ 3083052 h 3307494"/>
              <a:gd name="connsiteX13" fmla="*/ 1493065 w 4577754"/>
              <a:gd name="connsiteY13" fmla="*/ 3056730 h 3307494"/>
              <a:gd name="connsiteX14" fmla="*/ 1476508 w 4577754"/>
              <a:gd name="connsiteY14" fmla="*/ 3066540 h 3307494"/>
              <a:gd name="connsiteX15" fmla="*/ 1490576 w 4577754"/>
              <a:gd name="connsiteY15" fmla="*/ 3084611 h 3307494"/>
              <a:gd name="connsiteX16" fmla="*/ 1508722 w 4577754"/>
              <a:gd name="connsiteY16" fmla="*/ 3069154 h 3307494"/>
              <a:gd name="connsiteX17" fmla="*/ 1493607 w 4577754"/>
              <a:gd name="connsiteY17" fmla="*/ 3069101 h 3307494"/>
              <a:gd name="connsiteX18" fmla="*/ 1493065 w 4577754"/>
              <a:gd name="connsiteY18" fmla="*/ 3056730 h 3307494"/>
              <a:gd name="connsiteX19" fmla="*/ 1521054 w 4577754"/>
              <a:gd name="connsiteY19" fmla="*/ 3050020 h 3307494"/>
              <a:gd name="connsiteX20" fmla="*/ 1508117 w 4577754"/>
              <a:gd name="connsiteY20" fmla="*/ 3056693 h 3307494"/>
              <a:gd name="connsiteX21" fmla="*/ 1521054 w 4577754"/>
              <a:gd name="connsiteY21" fmla="*/ 3050020 h 3307494"/>
              <a:gd name="connsiteX22" fmla="*/ 1641335 w 4577754"/>
              <a:gd name="connsiteY22" fmla="*/ 2955996 h 3307494"/>
              <a:gd name="connsiteX23" fmla="*/ 1643527 w 4577754"/>
              <a:gd name="connsiteY23" fmla="*/ 2962714 h 3307494"/>
              <a:gd name="connsiteX24" fmla="*/ 1627182 w 4577754"/>
              <a:gd name="connsiteY24" fmla="*/ 2976682 h 3307494"/>
              <a:gd name="connsiteX25" fmla="*/ 1621144 w 4577754"/>
              <a:gd name="connsiteY25" fmla="*/ 2968889 h 3307494"/>
              <a:gd name="connsiteX26" fmla="*/ 1602607 w 4577754"/>
              <a:gd name="connsiteY26" fmla="*/ 2976141 h 3307494"/>
              <a:gd name="connsiteX27" fmla="*/ 1607012 w 4577754"/>
              <a:gd name="connsiteY27" fmla="*/ 2989576 h 3307494"/>
              <a:gd name="connsiteX28" fmla="*/ 1623908 w 4577754"/>
              <a:gd name="connsiteY28" fmla="*/ 2988022 h 3307494"/>
              <a:gd name="connsiteX29" fmla="*/ 1649359 w 4577754"/>
              <a:gd name="connsiteY29" fmla="*/ 2966327 h 3307494"/>
              <a:gd name="connsiteX30" fmla="*/ 1641335 w 4577754"/>
              <a:gd name="connsiteY30" fmla="*/ 2955996 h 3307494"/>
              <a:gd name="connsiteX31" fmla="*/ 1516057 w 4577754"/>
              <a:gd name="connsiteY31" fmla="*/ 2948023 h 3307494"/>
              <a:gd name="connsiteX32" fmla="*/ 1507258 w 4577754"/>
              <a:gd name="connsiteY32" fmla="*/ 2954486 h 3307494"/>
              <a:gd name="connsiteX33" fmla="*/ 1529793 w 4577754"/>
              <a:gd name="connsiteY33" fmla="*/ 2952444 h 3307494"/>
              <a:gd name="connsiteX34" fmla="*/ 1516057 w 4577754"/>
              <a:gd name="connsiteY34" fmla="*/ 2948023 h 3307494"/>
              <a:gd name="connsiteX35" fmla="*/ 1657305 w 4577754"/>
              <a:gd name="connsiteY35" fmla="*/ 2933779 h 3307494"/>
              <a:gd name="connsiteX36" fmla="*/ 1648801 w 4577754"/>
              <a:gd name="connsiteY36" fmla="*/ 2953933 h 3307494"/>
              <a:gd name="connsiteX37" fmla="*/ 1658247 w 4577754"/>
              <a:gd name="connsiteY37" fmla="*/ 2954431 h 3307494"/>
              <a:gd name="connsiteX38" fmla="*/ 1657305 w 4577754"/>
              <a:gd name="connsiteY38" fmla="*/ 2933779 h 3307494"/>
              <a:gd name="connsiteX39" fmla="*/ 1554858 w 4577754"/>
              <a:gd name="connsiteY39" fmla="*/ 2922456 h 3307494"/>
              <a:gd name="connsiteX40" fmla="*/ 1544150 w 4577754"/>
              <a:gd name="connsiteY40" fmla="*/ 2935903 h 3307494"/>
              <a:gd name="connsiteX41" fmla="*/ 1554858 w 4577754"/>
              <a:gd name="connsiteY41" fmla="*/ 2922456 h 3307494"/>
              <a:gd name="connsiteX42" fmla="*/ 1571400 w 4577754"/>
              <a:gd name="connsiteY42" fmla="*/ 2912623 h 3307494"/>
              <a:gd name="connsiteX43" fmla="*/ 1560300 w 4577754"/>
              <a:gd name="connsiteY43" fmla="*/ 2917799 h 3307494"/>
              <a:gd name="connsiteX44" fmla="*/ 1572132 w 4577754"/>
              <a:gd name="connsiteY44" fmla="*/ 2929150 h 3307494"/>
              <a:gd name="connsiteX45" fmla="*/ 1571400 w 4577754"/>
              <a:gd name="connsiteY45" fmla="*/ 2912623 h 3307494"/>
              <a:gd name="connsiteX46" fmla="*/ 1711791 w 4577754"/>
              <a:gd name="connsiteY46" fmla="*/ 2907943 h 3307494"/>
              <a:gd name="connsiteX47" fmla="*/ 1701457 w 4577754"/>
              <a:gd name="connsiteY47" fmla="*/ 2908956 h 3307494"/>
              <a:gd name="connsiteX48" fmla="*/ 1709874 w 4577754"/>
              <a:gd name="connsiteY48" fmla="*/ 2927557 h 3307494"/>
              <a:gd name="connsiteX49" fmla="*/ 1722568 w 4577754"/>
              <a:gd name="connsiteY49" fmla="*/ 2916682 h 3307494"/>
              <a:gd name="connsiteX50" fmla="*/ 1711791 w 4577754"/>
              <a:gd name="connsiteY50" fmla="*/ 2907943 h 3307494"/>
              <a:gd name="connsiteX51" fmla="*/ 1934634 w 4577754"/>
              <a:gd name="connsiteY51" fmla="*/ 2889946 h 3307494"/>
              <a:gd name="connsiteX52" fmla="*/ 1931026 w 4577754"/>
              <a:gd name="connsiteY52" fmla="*/ 2893410 h 3307494"/>
              <a:gd name="connsiteX53" fmla="*/ 1946106 w 4577754"/>
              <a:gd name="connsiteY53" fmla="*/ 2893387 h 3307494"/>
              <a:gd name="connsiteX54" fmla="*/ 1934634 w 4577754"/>
              <a:gd name="connsiteY54" fmla="*/ 2889946 h 3307494"/>
              <a:gd name="connsiteX55" fmla="*/ 1760730 w 4577754"/>
              <a:gd name="connsiteY55" fmla="*/ 2884132 h 3307494"/>
              <a:gd name="connsiteX56" fmla="*/ 1706543 w 4577754"/>
              <a:gd name="connsiteY56" fmla="*/ 2896052 h 3307494"/>
              <a:gd name="connsiteX57" fmla="*/ 1726197 w 4577754"/>
              <a:gd name="connsiteY57" fmla="*/ 2913620 h 3307494"/>
              <a:gd name="connsiteX58" fmla="*/ 1760730 w 4577754"/>
              <a:gd name="connsiteY58" fmla="*/ 2884132 h 3307494"/>
              <a:gd name="connsiteX59" fmla="*/ 1621367 w 4577754"/>
              <a:gd name="connsiteY59" fmla="*/ 2870649 h 3307494"/>
              <a:gd name="connsiteX60" fmla="*/ 1609146 w 4577754"/>
              <a:gd name="connsiteY60" fmla="*/ 2871802 h 3307494"/>
              <a:gd name="connsiteX61" fmla="*/ 1576841 w 4577754"/>
              <a:gd name="connsiteY61" fmla="*/ 2907998 h 3307494"/>
              <a:gd name="connsiteX62" fmla="*/ 1595769 w 4577754"/>
              <a:gd name="connsiteY62" fmla="*/ 2908986 h 3307494"/>
              <a:gd name="connsiteX63" fmla="*/ 1622634 w 4577754"/>
              <a:gd name="connsiteY63" fmla="*/ 2877479 h 3307494"/>
              <a:gd name="connsiteX64" fmla="*/ 1633721 w 4577754"/>
              <a:gd name="connsiteY64" fmla="*/ 2872344 h 3307494"/>
              <a:gd name="connsiteX65" fmla="*/ 1621367 w 4577754"/>
              <a:gd name="connsiteY65" fmla="*/ 2870649 h 3307494"/>
              <a:gd name="connsiteX66" fmla="*/ 1771227 w 4577754"/>
              <a:gd name="connsiteY66" fmla="*/ 2866560 h 3307494"/>
              <a:gd name="connsiteX67" fmla="*/ 1758321 w 4577754"/>
              <a:gd name="connsiteY67" fmla="*/ 2873312 h 3307494"/>
              <a:gd name="connsiteX68" fmla="*/ 1771227 w 4577754"/>
              <a:gd name="connsiteY68" fmla="*/ 2866560 h 3307494"/>
              <a:gd name="connsiteX69" fmla="*/ 1608589 w 4577754"/>
              <a:gd name="connsiteY69" fmla="*/ 2859410 h 3307494"/>
              <a:gd name="connsiteX70" fmla="*/ 1596052 w 4577754"/>
              <a:gd name="connsiteY70" fmla="*/ 2874397 h 3307494"/>
              <a:gd name="connsiteX71" fmla="*/ 1608589 w 4577754"/>
              <a:gd name="connsiteY71" fmla="*/ 2859410 h 3307494"/>
              <a:gd name="connsiteX72" fmla="*/ 1633593 w 4577754"/>
              <a:gd name="connsiteY72" fmla="*/ 2831966 h 3307494"/>
              <a:gd name="connsiteX73" fmla="*/ 1633860 w 4577754"/>
              <a:gd name="connsiteY73" fmla="*/ 2833601 h 3307494"/>
              <a:gd name="connsiteX74" fmla="*/ 1634214 w 4577754"/>
              <a:gd name="connsiteY74" fmla="*/ 2841881 h 3307494"/>
              <a:gd name="connsiteX75" fmla="*/ 1630768 w 4577754"/>
              <a:gd name="connsiteY75" fmla="*/ 2849087 h 3307494"/>
              <a:gd name="connsiteX76" fmla="*/ 1645480 w 4577754"/>
              <a:gd name="connsiteY76" fmla="*/ 2840827 h 3307494"/>
              <a:gd name="connsiteX77" fmla="*/ 1645291 w 4577754"/>
              <a:gd name="connsiteY77" fmla="*/ 2836670 h 3307494"/>
              <a:gd name="connsiteX78" fmla="*/ 1633593 w 4577754"/>
              <a:gd name="connsiteY78" fmla="*/ 2831966 h 3307494"/>
              <a:gd name="connsiteX79" fmla="*/ 1744989 w 4577754"/>
              <a:gd name="connsiteY79" fmla="*/ 2828915 h 3307494"/>
              <a:gd name="connsiteX80" fmla="*/ 1738088 w 4577754"/>
              <a:gd name="connsiteY80" fmla="*/ 2843349 h 3307494"/>
              <a:gd name="connsiteX81" fmla="*/ 1744989 w 4577754"/>
              <a:gd name="connsiteY81" fmla="*/ 2828915 h 3307494"/>
              <a:gd name="connsiteX82" fmla="*/ 1482443 w 4577754"/>
              <a:gd name="connsiteY82" fmla="*/ 2825393 h 3307494"/>
              <a:gd name="connsiteX83" fmla="*/ 1471371 w 4577754"/>
              <a:gd name="connsiteY83" fmla="*/ 2830550 h 3307494"/>
              <a:gd name="connsiteX84" fmla="*/ 1471960 w 4577754"/>
              <a:gd name="connsiteY84" fmla="*/ 2842956 h 3307494"/>
              <a:gd name="connsiteX85" fmla="*/ 1482443 w 4577754"/>
              <a:gd name="connsiteY85" fmla="*/ 2825393 h 3307494"/>
              <a:gd name="connsiteX86" fmla="*/ 1616007 w 4577754"/>
              <a:gd name="connsiteY86" fmla="*/ 2809453 h 3307494"/>
              <a:gd name="connsiteX87" fmla="*/ 1612169 w 4577754"/>
              <a:gd name="connsiteY87" fmla="*/ 2813482 h 3307494"/>
              <a:gd name="connsiteX88" fmla="*/ 1618001 w 4577754"/>
              <a:gd name="connsiteY88" fmla="*/ 2817096 h 3307494"/>
              <a:gd name="connsiteX89" fmla="*/ 1610904 w 4577754"/>
              <a:gd name="connsiteY89" fmla="*/ 2827394 h 3307494"/>
              <a:gd name="connsiteX90" fmla="*/ 1616007 w 4577754"/>
              <a:gd name="connsiteY90" fmla="*/ 2809453 h 3307494"/>
              <a:gd name="connsiteX91" fmla="*/ 1589127 w 4577754"/>
              <a:gd name="connsiteY91" fmla="*/ 2806192 h 3307494"/>
              <a:gd name="connsiteX92" fmla="*/ 1585571 w 4577754"/>
              <a:gd name="connsiteY92" fmla="*/ 2810377 h 3307494"/>
              <a:gd name="connsiteX93" fmla="*/ 1591608 w 4577754"/>
              <a:gd name="connsiteY93" fmla="*/ 2818138 h 3307494"/>
              <a:gd name="connsiteX94" fmla="*/ 1587965 w 4577754"/>
              <a:gd name="connsiteY94" fmla="*/ 2821209 h 3307494"/>
              <a:gd name="connsiteX95" fmla="*/ 1602896 w 4577754"/>
              <a:gd name="connsiteY95" fmla="*/ 2817086 h 3307494"/>
              <a:gd name="connsiteX96" fmla="*/ 1589127 w 4577754"/>
              <a:gd name="connsiteY96" fmla="*/ 2806192 h 3307494"/>
              <a:gd name="connsiteX97" fmla="*/ 1444929 w 4577754"/>
              <a:gd name="connsiteY97" fmla="*/ 2788759 h 3307494"/>
              <a:gd name="connsiteX98" fmla="*/ 1430564 w 4577754"/>
              <a:gd name="connsiteY98" fmla="*/ 2805288 h 3307494"/>
              <a:gd name="connsiteX99" fmla="*/ 1442794 w 4577754"/>
              <a:gd name="connsiteY99" fmla="*/ 2824887 h 3307494"/>
              <a:gd name="connsiteX100" fmla="*/ 1470829 w 4577754"/>
              <a:gd name="connsiteY100" fmla="*/ 2818180 h 3307494"/>
              <a:gd name="connsiteX101" fmla="*/ 1444929 w 4577754"/>
              <a:gd name="connsiteY101" fmla="*/ 2788759 h 3307494"/>
              <a:gd name="connsiteX102" fmla="*/ 1788689 w 4577754"/>
              <a:gd name="connsiteY102" fmla="*/ 2752998 h 3307494"/>
              <a:gd name="connsiteX103" fmla="*/ 1766022 w 4577754"/>
              <a:gd name="connsiteY103" fmla="*/ 2793795 h 3307494"/>
              <a:gd name="connsiteX104" fmla="*/ 1793635 w 4577754"/>
              <a:gd name="connsiteY104" fmla="*/ 2778805 h 3307494"/>
              <a:gd name="connsiteX105" fmla="*/ 1788689 w 4577754"/>
              <a:gd name="connsiteY105" fmla="*/ 2752998 h 3307494"/>
              <a:gd name="connsiteX106" fmla="*/ 1798938 w 4577754"/>
              <a:gd name="connsiteY106" fmla="*/ 2750020 h 3307494"/>
              <a:gd name="connsiteX107" fmla="*/ 1790494 w 4577754"/>
              <a:gd name="connsiteY107" fmla="*/ 2751457 h 3307494"/>
              <a:gd name="connsiteX108" fmla="*/ 1798510 w 4577754"/>
              <a:gd name="connsiteY108" fmla="*/ 2761777 h 3307494"/>
              <a:gd name="connsiteX109" fmla="*/ 1807796 w 4577754"/>
              <a:gd name="connsiteY109" fmla="*/ 2758130 h 3307494"/>
              <a:gd name="connsiteX110" fmla="*/ 1798938 w 4577754"/>
              <a:gd name="connsiteY110" fmla="*/ 2750020 h 3307494"/>
              <a:gd name="connsiteX111" fmla="*/ 1735334 w 4577754"/>
              <a:gd name="connsiteY111" fmla="*/ 2639368 h 3307494"/>
              <a:gd name="connsiteX112" fmla="*/ 1728824 w 4577754"/>
              <a:gd name="connsiteY112" fmla="*/ 2640970 h 3307494"/>
              <a:gd name="connsiteX113" fmla="*/ 1735229 w 4577754"/>
              <a:gd name="connsiteY113" fmla="*/ 2656967 h 3307494"/>
              <a:gd name="connsiteX114" fmla="*/ 1735334 w 4577754"/>
              <a:gd name="connsiteY114" fmla="*/ 2639368 h 3307494"/>
              <a:gd name="connsiteX115" fmla="*/ 1505701 w 4577754"/>
              <a:gd name="connsiteY115" fmla="*/ 2629618 h 3307494"/>
              <a:gd name="connsiteX116" fmla="*/ 1505968 w 4577754"/>
              <a:gd name="connsiteY116" fmla="*/ 2629962 h 3307494"/>
              <a:gd name="connsiteX117" fmla="*/ 1505377 w 4577754"/>
              <a:gd name="connsiteY117" fmla="*/ 2630052 h 3307494"/>
              <a:gd name="connsiteX118" fmla="*/ 1484373 w 4577754"/>
              <a:gd name="connsiteY118" fmla="*/ 2617757 h 3307494"/>
              <a:gd name="connsiteX119" fmla="*/ 1491242 w 4577754"/>
              <a:gd name="connsiteY119" fmla="*/ 2632194 h 3307494"/>
              <a:gd name="connsiteX120" fmla="*/ 1505377 w 4577754"/>
              <a:gd name="connsiteY120" fmla="*/ 2630052 h 3307494"/>
              <a:gd name="connsiteX121" fmla="*/ 1501254 w 4577754"/>
              <a:gd name="connsiteY121" fmla="*/ 2635557 h 3307494"/>
              <a:gd name="connsiteX122" fmla="*/ 1496836 w 4577754"/>
              <a:gd name="connsiteY122" fmla="*/ 2641514 h 3307494"/>
              <a:gd name="connsiteX123" fmla="*/ 1479722 w 4577754"/>
              <a:gd name="connsiteY123" fmla="*/ 2638932 h 3307494"/>
              <a:gd name="connsiteX124" fmla="*/ 1473339 w 4577754"/>
              <a:gd name="connsiteY124" fmla="*/ 2622936 h 3307494"/>
              <a:gd name="connsiteX125" fmla="*/ 1484373 w 4577754"/>
              <a:gd name="connsiteY125" fmla="*/ 2617757 h 3307494"/>
              <a:gd name="connsiteX126" fmla="*/ 1831814 w 4577754"/>
              <a:gd name="connsiteY126" fmla="*/ 2609155 h 3307494"/>
              <a:gd name="connsiteX127" fmla="*/ 1829754 w 4577754"/>
              <a:gd name="connsiteY127" fmla="*/ 2619225 h 3307494"/>
              <a:gd name="connsiteX128" fmla="*/ 1842661 w 4577754"/>
              <a:gd name="connsiteY128" fmla="*/ 2612507 h 3307494"/>
              <a:gd name="connsiteX129" fmla="*/ 1831814 w 4577754"/>
              <a:gd name="connsiteY129" fmla="*/ 2609155 h 3307494"/>
              <a:gd name="connsiteX130" fmla="*/ 1817907 w 4577754"/>
              <a:gd name="connsiteY130" fmla="*/ 2607852 h 3307494"/>
              <a:gd name="connsiteX131" fmla="*/ 1807191 w 4577754"/>
              <a:gd name="connsiteY131" fmla="*/ 2621289 h 3307494"/>
              <a:gd name="connsiteX132" fmla="*/ 1817907 w 4577754"/>
              <a:gd name="connsiteY132" fmla="*/ 2607852 h 3307494"/>
              <a:gd name="connsiteX133" fmla="*/ 1551355 w 4577754"/>
              <a:gd name="connsiteY133" fmla="*/ 2599177 h 3307494"/>
              <a:gd name="connsiteX134" fmla="*/ 1531194 w 4577754"/>
              <a:gd name="connsiteY134" fmla="*/ 2612115 h 3307494"/>
              <a:gd name="connsiteX135" fmla="*/ 1537425 w 4577754"/>
              <a:gd name="connsiteY135" fmla="*/ 2623979 h 3307494"/>
              <a:gd name="connsiteX136" fmla="*/ 1556339 w 4577754"/>
              <a:gd name="connsiteY136" fmla="*/ 2625008 h 3307494"/>
              <a:gd name="connsiteX137" fmla="*/ 1561396 w 4577754"/>
              <a:gd name="connsiteY137" fmla="*/ 2612092 h 3307494"/>
              <a:gd name="connsiteX138" fmla="*/ 1551355 w 4577754"/>
              <a:gd name="connsiteY138" fmla="*/ 2599177 h 3307494"/>
              <a:gd name="connsiteX139" fmla="*/ 1536901 w 4577754"/>
              <a:gd name="connsiteY139" fmla="*/ 2592044 h 3307494"/>
              <a:gd name="connsiteX140" fmla="*/ 1528642 w 4577754"/>
              <a:gd name="connsiteY140" fmla="*/ 2597140 h 3307494"/>
              <a:gd name="connsiteX141" fmla="*/ 1532834 w 4577754"/>
              <a:gd name="connsiteY141" fmla="*/ 2606418 h 3307494"/>
              <a:gd name="connsiteX142" fmla="*/ 1545704 w 4577754"/>
              <a:gd name="connsiteY142" fmla="*/ 2599710 h 3307494"/>
              <a:gd name="connsiteX143" fmla="*/ 1536901 w 4577754"/>
              <a:gd name="connsiteY143" fmla="*/ 2592044 h 3307494"/>
              <a:gd name="connsiteX144" fmla="*/ 1560100 w 4577754"/>
              <a:gd name="connsiteY144" fmla="*/ 2583193 h 3307494"/>
              <a:gd name="connsiteX145" fmla="*/ 1541524 w 4577754"/>
              <a:gd name="connsiteY145" fmla="*/ 2590388 h 3307494"/>
              <a:gd name="connsiteX146" fmla="*/ 1560665 w 4577754"/>
              <a:gd name="connsiteY146" fmla="*/ 2595564 h 3307494"/>
              <a:gd name="connsiteX147" fmla="*/ 1559235 w 4577754"/>
              <a:gd name="connsiteY147" fmla="*/ 2605387 h 3307494"/>
              <a:gd name="connsiteX148" fmla="*/ 1571756 w 4577754"/>
              <a:gd name="connsiteY148" fmla="*/ 2590376 h 3307494"/>
              <a:gd name="connsiteX149" fmla="*/ 1585222 w 4577754"/>
              <a:gd name="connsiteY149" fmla="*/ 2596084 h 3307494"/>
              <a:gd name="connsiteX150" fmla="*/ 1560477 w 4577754"/>
              <a:gd name="connsiteY150" fmla="*/ 2591441 h 3307494"/>
              <a:gd name="connsiteX151" fmla="*/ 1560100 w 4577754"/>
              <a:gd name="connsiteY151" fmla="*/ 2583193 h 3307494"/>
              <a:gd name="connsiteX152" fmla="*/ 1876287 w 4577754"/>
              <a:gd name="connsiteY152" fmla="*/ 2571714 h 3307494"/>
              <a:gd name="connsiteX153" fmla="*/ 1869534 w 4577754"/>
              <a:gd name="connsiteY153" fmla="*/ 2581012 h 3307494"/>
              <a:gd name="connsiteX154" fmla="*/ 1882643 w 4577754"/>
              <a:gd name="connsiteY154" fmla="*/ 2578406 h 3307494"/>
              <a:gd name="connsiteX155" fmla="*/ 1876287 w 4577754"/>
              <a:gd name="connsiteY155" fmla="*/ 2571714 h 3307494"/>
              <a:gd name="connsiteX156" fmla="*/ 1551417 w 4577754"/>
              <a:gd name="connsiteY156" fmla="*/ 2569157 h 3307494"/>
              <a:gd name="connsiteX157" fmla="*/ 1544421 w 4577754"/>
              <a:gd name="connsiteY157" fmla="*/ 2570767 h 3307494"/>
              <a:gd name="connsiteX158" fmla="*/ 1544821 w 4577754"/>
              <a:gd name="connsiteY158" fmla="*/ 2579049 h 3307494"/>
              <a:gd name="connsiteX159" fmla="*/ 1571374 w 4577754"/>
              <a:gd name="connsiteY159" fmla="*/ 2582150 h 3307494"/>
              <a:gd name="connsiteX160" fmla="*/ 1572794 w 4577754"/>
              <a:gd name="connsiteY160" fmla="*/ 2572284 h 3307494"/>
              <a:gd name="connsiteX161" fmla="*/ 1551417 w 4577754"/>
              <a:gd name="connsiteY161" fmla="*/ 2569157 h 3307494"/>
              <a:gd name="connsiteX162" fmla="*/ 1863113 w 4577754"/>
              <a:gd name="connsiteY162" fmla="*/ 2564960 h 3307494"/>
              <a:gd name="connsiteX163" fmla="*/ 1854452 w 4577754"/>
              <a:gd name="connsiteY163" fmla="*/ 2581002 h 3307494"/>
              <a:gd name="connsiteX164" fmla="*/ 1863113 w 4577754"/>
              <a:gd name="connsiteY164" fmla="*/ 2564960 h 3307494"/>
              <a:gd name="connsiteX165" fmla="*/ 1753624 w 4577754"/>
              <a:gd name="connsiteY165" fmla="*/ 2564014 h 3307494"/>
              <a:gd name="connsiteX166" fmla="*/ 1726751 w 4577754"/>
              <a:gd name="connsiteY166" fmla="*/ 2595510 h 3307494"/>
              <a:gd name="connsiteX167" fmla="*/ 1733259 w 4577754"/>
              <a:gd name="connsiteY167" fmla="*/ 2572806 h 3307494"/>
              <a:gd name="connsiteX168" fmla="*/ 1720532 w 4577754"/>
              <a:gd name="connsiteY168" fmla="*/ 2583605 h 3307494"/>
              <a:gd name="connsiteX169" fmla="*/ 1717377 w 4577754"/>
              <a:gd name="connsiteY169" fmla="*/ 2637880 h 3307494"/>
              <a:gd name="connsiteX170" fmla="*/ 1727708 w 4577754"/>
              <a:gd name="connsiteY170" fmla="*/ 2616184 h 3307494"/>
              <a:gd name="connsiteX171" fmla="*/ 1750084 w 4577754"/>
              <a:gd name="connsiteY171" fmla="*/ 2609997 h 3307494"/>
              <a:gd name="connsiteX172" fmla="*/ 1755799 w 4577754"/>
              <a:gd name="connsiteY172" fmla="*/ 2570741 h 3307494"/>
              <a:gd name="connsiteX173" fmla="*/ 1765471 w 4577754"/>
              <a:gd name="connsiteY173" fmla="*/ 2575387 h 3307494"/>
              <a:gd name="connsiteX174" fmla="*/ 1753624 w 4577754"/>
              <a:gd name="connsiteY174" fmla="*/ 2564014 h 3307494"/>
              <a:gd name="connsiteX175" fmla="*/ 1766804 w 4577754"/>
              <a:gd name="connsiteY175" fmla="*/ 2560194 h 3307494"/>
              <a:gd name="connsiteX176" fmla="*/ 1759275 w 4577754"/>
              <a:gd name="connsiteY176" fmla="*/ 2563482 h 3307494"/>
              <a:gd name="connsiteX177" fmla="*/ 1765282 w 4577754"/>
              <a:gd name="connsiteY177" fmla="*/ 2571230 h 3307494"/>
              <a:gd name="connsiteX178" fmla="*/ 1766804 w 4577754"/>
              <a:gd name="connsiteY178" fmla="*/ 2560194 h 3307494"/>
              <a:gd name="connsiteX179" fmla="*/ 1617529 w 4577754"/>
              <a:gd name="connsiteY179" fmla="*/ 2559920 h 3307494"/>
              <a:gd name="connsiteX180" fmla="*/ 1588449 w 4577754"/>
              <a:gd name="connsiteY180" fmla="*/ 2584709 h 3307494"/>
              <a:gd name="connsiteX181" fmla="*/ 1617529 w 4577754"/>
              <a:gd name="connsiteY181" fmla="*/ 2559920 h 3307494"/>
              <a:gd name="connsiteX182" fmla="*/ 1877864 w 4577754"/>
              <a:gd name="connsiteY182" fmla="*/ 2556722 h 3307494"/>
              <a:gd name="connsiteX183" fmla="*/ 1866967 w 4577754"/>
              <a:gd name="connsiteY183" fmla="*/ 2566046 h 3307494"/>
              <a:gd name="connsiteX184" fmla="*/ 1888070 w 4577754"/>
              <a:gd name="connsiteY184" fmla="*/ 2573760 h 3307494"/>
              <a:gd name="connsiteX185" fmla="*/ 1877864 w 4577754"/>
              <a:gd name="connsiteY185" fmla="*/ 2556722 h 3307494"/>
              <a:gd name="connsiteX186" fmla="*/ 1709368 w 4577754"/>
              <a:gd name="connsiteY186" fmla="*/ 2545925 h 3307494"/>
              <a:gd name="connsiteX187" fmla="*/ 1687769 w 4577754"/>
              <a:gd name="connsiteY187" fmla="*/ 2568641 h 3307494"/>
              <a:gd name="connsiteX188" fmla="*/ 1676701 w 4577754"/>
              <a:gd name="connsiteY188" fmla="*/ 2573862 h 3307494"/>
              <a:gd name="connsiteX189" fmla="*/ 1681096 w 4577754"/>
              <a:gd name="connsiteY189" fmla="*/ 2587255 h 3307494"/>
              <a:gd name="connsiteX190" fmla="*/ 1693046 w 4577754"/>
              <a:gd name="connsiteY190" fmla="*/ 2559927 h 3307494"/>
              <a:gd name="connsiteX191" fmla="*/ 1690715 w 4577754"/>
              <a:gd name="connsiteY191" fmla="*/ 2591919 h 3307494"/>
              <a:gd name="connsiteX192" fmla="*/ 1711849 w 4577754"/>
              <a:gd name="connsiteY192" fmla="*/ 2599645 h 3307494"/>
              <a:gd name="connsiteX193" fmla="*/ 1718153 w 4577754"/>
              <a:gd name="connsiteY193" fmla="*/ 2572795 h 3307494"/>
              <a:gd name="connsiteX194" fmla="*/ 1729254 w 4577754"/>
              <a:gd name="connsiteY194" fmla="*/ 2567618 h 3307494"/>
              <a:gd name="connsiteX195" fmla="*/ 1715797 w 4577754"/>
              <a:gd name="connsiteY195" fmla="*/ 2561922 h 3307494"/>
              <a:gd name="connsiteX196" fmla="*/ 1702867 w 4577754"/>
              <a:gd name="connsiteY196" fmla="*/ 2568639 h 3307494"/>
              <a:gd name="connsiteX197" fmla="*/ 1700502 w 4577754"/>
              <a:gd name="connsiteY197" fmla="*/ 2557821 h 3307494"/>
              <a:gd name="connsiteX198" fmla="*/ 1709368 w 4577754"/>
              <a:gd name="connsiteY198" fmla="*/ 2545925 h 3307494"/>
              <a:gd name="connsiteX199" fmla="*/ 1775402 w 4577754"/>
              <a:gd name="connsiteY199" fmla="*/ 2545377 h 3307494"/>
              <a:gd name="connsiteX200" fmla="*/ 1785647 w 4577754"/>
              <a:gd name="connsiteY200" fmla="*/ 2562438 h 3307494"/>
              <a:gd name="connsiteX201" fmla="*/ 1775402 w 4577754"/>
              <a:gd name="connsiteY201" fmla="*/ 2545377 h 3307494"/>
              <a:gd name="connsiteX202" fmla="*/ 1628041 w 4577754"/>
              <a:gd name="connsiteY202" fmla="*/ 2542370 h 3307494"/>
              <a:gd name="connsiteX203" fmla="*/ 1621337 w 4577754"/>
              <a:gd name="connsiteY203" fmla="*/ 2560939 h 3307494"/>
              <a:gd name="connsiteX204" fmla="*/ 1628803 w 4577754"/>
              <a:gd name="connsiteY204" fmla="*/ 2558877 h 3307494"/>
              <a:gd name="connsiteX205" fmla="*/ 1628041 w 4577754"/>
              <a:gd name="connsiteY205" fmla="*/ 2542370 h 3307494"/>
              <a:gd name="connsiteX206" fmla="*/ 1914778 w 4577754"/>
              <a:gd name="connsiteY206" fmla="*/ 2538141 h 3307494"/>
              <a:gd name="connsiteX207" fmla="*/ 1906064 w 4577754"/>
              <a:gd name="connsiteY207" fmla="*/ 2554137 h 3307494"/>
              <a:gd name="connsiteX208" fmla="*/ 1914778 w 4577754"/>
              <a:gd name="connsiteY208" fmla="*/ 2538141 h 3307494"/>
              <a:gd name="connsiteX209" fmla="*/ 1765406 w 4577754"/>
              <a:gd name="connsiteY209" fmla="*/ 2532497 h 3307494"/>
              <a:gd name="connsiteX210" fmla="*/ 1730691 w 4577754"/>
              <a:gd name="connsiteY210" fmla="*/ 2557808 h 3307494"/>
              <a:gd name="connsiteX211" fmla="*/ 1738714 w 4577754"/>
              <a:gd name="connsiteY211" fmla="*/ 2568139 h 3307494"/>
              <a:gd name="connsiteX212" fmla="*/ 1765406 w 4577754"/>
              <a:gd name="connsiteY212" fmla="*/ 2532497 h 3307494"/>
              <a:gd name="connsiteX213" fmla="*/ 1648233 w 4577754"/>
              <a:gd name="connsiteY213" fmla="*/ 2529477 h 3307494"/>
              <a:gd name="connsiteX214" fmla="*/ 1637887 w 4577754"/>
              <a:gd name="connsiteY214" fmla="*/ 2551149 h 3307494"/>
              <a:gd name="connsiteX215" fmla="*/ 1648233 w 4577754"/>
              <a:gd name="connsiteY215" fmla="*/ 2529477 h 3307494"/>
              <a:gd name="connsiteX216" fmla="*/ 1955319 w 4577754"/>
              <a:gd name="connsiteY216" fmla="*/ 2516434 h 3307494"/>
              <a:gd name="connsiteX217" fmla="*/ 1948389 w 4577754"/>
              <a:gd name="connsiteY217" fmla="*/ 2530888 h 3307494"/>
              <a:gd name="connsiteX218" fmla="*/ 1955319 w 4577754"/>
              <a:gd name="connsiteY218" fmla="*/ 2516434 h 3307494"/>
              <a:gd name="connsiteX219" fmla="*/ 1780960 w 4577754"/>
              <a:gd name="connsiteY219" fmla="*/ 2502010 h 3307494"/>
              <a:gd name="connsiteX220" fmla="*/ 1775904 w 4577754"/>
              <a:gd name="connsiteY220" fmla="*/ 2514926 h 3307494"/>
              <a:gd name="connsiteX221" fmla="*/ 1780960 w 4577754"/>
              <a:gd name="connsiteY221" fmla="*/ 2502010 h 3307494"/>
              <a:gd name="connsiteX222" fmla="*/ 1757854 w 4577754"/>
              <a:gd name="connsiteY222" fmla="*/ 2491702 h 3307494"/>
              <a:gd name="connsiteX223" fmla="*/ 1752211 w 4577754"/>
              <a:gd name="connsiteY223" fmla="*/ 2492245 h 3307494"/>
              <a:gd name="connsiteX224" fmla="*/ 1696100 w 4577754"/>
              <a:gd name="connsiteY224" fmla="*/ 2544417 h 3307494"/>
              <a:gd name="connsiteX225" fmla="*/ 1722456 w 4577754"/>
              <a:gd name="connsiteY225" fmla="*/ 2543351 h 3307494"/>
              <a:gd name="connsiteX226" fmla="*/ 1710813 w 4577754"/>
              <a:gd name="connsiteY226" fmla="*/ 2536124 h 3307494"/>
              <a:gd name="connsiteX227" fmla="*/ 1712468 w 4577754"/>
              <a:gd name="connsiteY227" fmla="*/ 2530449 h 3307494"/>
              <a:gd name="connsiteX228" fmla="*/ 1746260 w 4577754"/>
              <a:gd name="connsiteY228" fmla="*/ 2527342 h 3307494"/>
              <a:gd name="connsiteX229" fmla="*/ 1752972 w 4577754"/>
              <a:gd name="connsiteY229" fmla="*/ 2508752 h 3307494"/>
              <a:gd name="connsiteX230" fmla="*/ 1762628 w 4577754"/>
              <a:gd name="connsiteY230" fmla="*/ 2513407 h 3307494"/>
              <a:gd name="connsiteX231" fmla="*/ 1757854 w 4577754"/>
              <a:gd name="connsiteY231" fmla="*/ 2491702 h 3307494"/>
              <a:gd name="connsiteX232" fmla="*/ 1740613 w 4577754"/>
              <a:gd name="connsiteY232" fmla="*/ 2472016 h 3307494"/>
              <a:gd name="connsiteX233" fmla="*/ 1729670 w 4577754"/>
              <a:gd name="connsiteY233" fmla="*/ 2494309 h 3307494"/>
              <a:gd name="connsiteX234" fmla="*/ 1749657 w 4577754"/>
              <a:gd name="connsiteY234" fmla="*/ 2477236 h 3307494"/>
              <a:gd name="connsiteX235" fmla="*/ 1740613 w 4577754"/>
              <a:gd name="connsiteY235" fmla="*/ 2472016 h 3307494"/>
              <a:gd name="connsiteX236" fmla="*/ 1809647 w 4577754"/>
              <a:gd name="connsiteY236" fmla="*/ 2468950 h 3307494"/>
              <a:gd name="connsiteX237" fmla="*/ 1787687 w 4577754"/>
              <a:gd name="connsiteY237" fmla="*/ 2483441 h 3307494"/>
              <a:gd name="connsiteX238" fmla="*/ 1809647 w 4577754"/>
              <a:gd name="connsiteY238" fmla="*/ 2468950 h 3307494"/>
              <a:gd name="connsiteX239" fmla="*/ 1768028 w 4577754"/>
              <a:gd name="connsiteY239" fmla="*/ 2465894 h 3307494"/>
              <a:gd name="connsiteX240" fmla="*/ 1749281 w 4577754"/>
              <a:gd name="connsiteY240" fmla="*/ 2468989 h 3307494"/>
              <a:gd name="connsiteX241" fmla="*/ 1768028 w 4577754"/>
              <a:gd name="connsiteY241" fmla="*/ 2465894 h 3307494"/>
              <a:gd name="connsiteX242" fmla="*/ 1793254 w 4577754"/>
              <a:gd name="connsiteY242" fmla="*/ 2440085 h 3307494"/>
              <a:gd name="connsiteX243" fmla="*/ 1782553 w 4577754"/>
              <a:gd name="connsiteY243" fmla="*/ 2453478 h 3307494"/>
              <a:gd name="connsiteX244" fmla="*/ 1782145 w 4577754"/>
              <a:gd name="connsiteY244" fmla="*/ 2445218 h 3307494"/>
              <a:gd name="connsiteX245" fmla="*/ 1769073 w 4577754"/>
              <a:gd name="connsiteY245" fmla="*/ 2447813 h 3307494"/>
              <a:gd name="connsiteX246" fmla="*/ 1775094 w 4577754"/>
              <a:gd name="connsiteY246" fmla="*/ 2455551 h 3307494"/>
              <a:gd name="connsiteX247" fmla="*/ 1771451 w 4577754"/>
              <a:gd name="connsiteY247" fmla="*/ 2458655 h 3307494"/>
              <a:gd name="connsiteX248" fmla="*/ 1755758 w 4577754"/>
              <a:gd name="connsiteY248" fmla="*/ 2446240 h 3307494"/>
              <a:gd name="connsiteX249" fmla="*/ 1771808 w 4577754"/>
              <a:gd name="connsiteY249" fmla="*/ 2466935 h 3307494"/>
              <a:gd name="connsiteX250" fmla="*/ 1793254 w 4577754"/>
              <a:gd name="connsiteY250" fmla="*/ 2440085 h 3307494"/>
              <a:gd name="connsiteX251" fmla="*/ 2161443 w 4577754"/>
              <a:gd name="connsiteY251" fmla="*/ 2433530 h 3307494"/>
              <a:gd name="connsiteX252" fmla="*/ 2157548 w 4577754"/>
              <a:gd name="connsiteY252" fmla="*/ 2435072 h 3307494"/>
              <a:gd name="connsiteX253" fmla="*/ 2111262 w 4577754"/>
              <a:gd name="connsiteY253" fmla="*/ 2460584 h 3307494"/>
              <a:gd name="connsiteX254" fmla="*/ 2104594 w 4577754"/>
              <a:gd name="connsiteY254" fmla="*/ 2479176 h 3307494"/>
              <a:gd name="connsiteX255" fmla="*/ 2086015 w 4577754"/>
              <a:gd name="connsiteY255" fmla="*/ 2486425 h 3307494"/>
              <a:gd name="connsiteX256" fmla="*/ 2021330 w 4577754"/>
              <a:gd name="connsiteY256" fmla="*/ 2515886 h 3307494"/>
              <a:gd name="connsiteX257" fmla="*/ 2022107 w 4577754"/>
              <a:gd name="connsiteY257" fmla="*/ 2532415 h 3307494"/>
              <a:gd name="connsiteX258" fmla="*/ 2015874 w 4577754"/>
              <a:gd name="connsiteY258" fmla="*/ 2520519 h 3307494"/>
              <a:gd name="connsiteX259" fmla="*/ 1995327 w 4577754"/>
              <a:gd name="connsiteY259" fmla="*/ 2525166 h 3307494"/>
              <a:gd name="connsiteX260" fmla="*/ 2005362 w 4577754"/>
              <a:gd name="connsiteY260" fmla="*/ 2538102 h 3307494"/>
              <a:gd name="connsiteX261" fmla="*/ 1994298 w 4577754"/>
              <a:gd name="connsiteY261" fmla="*/ 2543238 h 3307494"/>
              <a:gd name="connsiteX262" fmla="*/ 1993726 w 4577754"/>
              <a:gd name="connsiteY262" fmla="*/ 2530854 h 3307494"/>
              <a:gd name="connsiteX263" fmla="*/ 1973142 w 4577754"/>
              <a:gd name="connsiteY263" fmla="*/ 2535510 h 3307494"/>
              <a:gd name="connsiteX264" fmla="*/ 1984801 w 4577754"/>
              <a:gd name="connsiteY264" fmla="*/ 2542758 h 3307494"/>
              <a:gd name="connsiteX265" fmla="*/ 1964269 w 4577754"/>
              <a:gd name="connsiteY265" fmla="*/ 2547395 h 3307494"/>
              <a:gd name="connsiteX266" fmla="*/ 1969114 w 4577754"/>
              <a:gd name="connsiteY266" fmla="*/ 2530354 h 3307494"/>
              <a:gd name="connsiteX267" fmla="*/ 1954401 w 4577754"/>
              <a:gd name="connsiteY267" fmla="*/ 2538614 h 3307494"/>
              <a:gd name="connsiteX268" fmla="*/ 1943883 w 4577754"/>
              <a:gd name="connsiteY268" fmla="*/ 2556185 h 3307494"/>
              <a:gd name="connsiteX269" fmla="*/ 1951717 w 4577754"/>
              <a:gd name="connsiteY269" fmla="*/ 2562360 h 3307494"/>
              <a:gd name="connsiteX270" fmla="*/ 1946471 w 4577754"/>
              <a:gd name="connsiteY270" fmla="*/ 2571152 h 3307494"/>
              <a:gd name="connsiteX271" fmla="*/ 1926971 w 4577754"/>
              <a:gd name="connsiteY271" fmla="*/ 2557717 h 3307494"/>
              <a:gd name="connsiteX272" fmla="*/ 1934272 w 4577754"/>
              <a:gd name="connsiteY272" fmla="*/ 2551564 h 3307494"/>
              <a:gd name="connsiteX273" fmla="*/ 1908835 w 4577754"/>
              <a:gd name="connsiteY273" fmla="*/ 2573250 h 3307494"/>
              <a:gd name="connsiteX274" fmla="*/ 1906644 w 4577754"/>
              <a:gd name="connsiteY274" fmla="*/ 2566533 h 3307494"/>
              <a:gd name="connsiteX275" fmla="*/ 1919724 w 4577754"/>
              <a:gd name="connsiteY275" fmla="*/ 2563948 h 3307494"/>
              <a:gd name="connsiteX276" fmla="*/ 1890982 w 4577754"/>
              <a:gd name="connsiteY276" fmla="*/ 2554161 h 3307494"/>
              <a:gd name="connsiteX277" fmla="*/ 1907030 w 4577754"/>
              <a:gd name="connsiteY277" fmla="*/ 2574823 h 3307494"/>
              <a:gd name="connsiteX278" fmla="*/ 1883601 w 4577754"/>
              <a:gd name="connsiteY278" fmla="*/ 2599081 h 3307494"/>
              <a:gd name="connsiteX279" fmla="*/ 1873961 w 4577754"/>
              <a:gd name="connsiteY279" fmla="*/ 2594448 h 3307494"/>
              <a:gd name="connsiteX280" fmla="*/ 1869446 w 4577754"/>
              <a:gd name="connsiteY280" fmla="*/ 2619734 h 3307494"/>
              <a:gd name="connsiteX281" fmla="*/ 1897835 w 4577754"/>
              <a:gd name="connsiteY281" fmla="*/ 2621274 h 3307494"/>
              <a:gd name="connsiteX282" fmla="*/ 1889434 w 4577754"/>
              <a:gd name="connsiteY282" fmla="*/ 2602695 h 3307494"/>
              <a:gd name="connsiteX283" fmla="*/ 1912156 w 4577754"/>
              <a:gd name="connsiteY283" fmla="*/ 2604744 h 3307494"/>
              <a:gd name="connsiteX284" fmla="*/ 1901242 w 4577754"/>
              <a:gd name="connsiteY284" fmla="*/ 2614012 h 3307494"/>
              <a:gd name="connsiteX285" fmla="*/ 1925637 w 4577754"/>
              <a:gd name="connsiteY285" fmla="*/ 2610441 h 3307494"/>
              <a:gd name="connsiteX286" fmla="*/ 1929953 w 4577754"/>
              <a:gd name="connsiteY286" fmla="*/ 2580986 h 3307494"/>
              <a:gd name="connsiteX287" fmla="*/ 1952494 w 4577754"/>
              <a:gd name="connsiteY287" fmla="*/ 2578922 h 3307494"/>
              <a:gd name="connsiteX288" fmla="*/ 1956710 w 4577754"/>
              <a:gd name="connsiteY288" fmla="*/ 2588234 h 3307494"/>
              <a:gd name="connsiteX289" fmla="*/ 2011369 w 4577754"/>
              <a:gd name="connsiteY289" fmla="*/ 2545850 h 3307494"/>
              <a:gd name="connsiteX290" fmla="*/ 1999217 w 4577754"/>
              <a:gd name="connsiteY290" fmla="*/ 2569097 h 3307494"/>
              <a:gd name="connsiteX291" fmla="*/ 1926360 w 4577754"/>
              <a:gd name="connsiteY291" fmla="*/ 2626957 h 3307494"/>
              <a:gd name="connsiteX292" fmla="*/ 1924170 w 4577754"/>
              <a:gd name="connsiteY292" fmla="*/ 2620239 h 3307494"/>
              <a:gd name="connsiteX293" fmla="*/ 1921129 w 4577754"/>
              <a:gd name="connsiteY293" fmla="*/ 2635738 h 3307494"/>
              <a:gd name="connsiteX294" fmla="*/ 1893314 w 4577754"/>
              <a:gd name="connsiteY294" fmla="*/ 2646581 h 3307494"/>
              <a:gd name="connsiteX295" fmla="*/ 1925731 w 4577754"/>
              <a:gd name="connsiteY295" fmla="*/ 2653309 h 3307494"/>
              <a:gd name="connsiteX296" fmla="*/ 1952964 w 4577754"/>
              <a:gd name="connsiteY296" fmla="*/ 2630039 h 3307494"/>
              <a:gd name="connsiteX297" fmla="*/ 1962772 w 4577754"/>
              <a:gd name="connsiteY297" fmla="*/ 2638828 h 3307494"/>
              <a:gd name="connsiteX298" fmla="*/ 2004751 w 4577754"/>
              <a:gd name="connsiteY298" fmla="*/ 2607310 h 3307494"/>
              <a:gd name="connsiteX299" fmla="*/ 2032754 w 4577754"/>
              <a:gd name="connsiteY299" fmla="*/ 2600590 h 3307494"/>
              <a:gd name="connsiteX300" fmla="*/ 2093480 w 4577754"/>
              <a:gd name="connsiteY300" fmla="*/ 2565976 h 3307494"/>
              <a:gd name="connsiteX301" fmla="*/ 2094713 w 4577754"/>
              <a:gd name="connsiteY301" fmla="*/ 2552018 h 3307494"/>
              <a:gd name="connsiteX302" fmla="*/ 2098811 w 4577754"/>
              <a:gd name="connsiteY302" fmla="*/ 2550632 h 3307494"/>
              <a:gd name="connsiteX303" fmla="*/ 2144952 w 4577754"/>
              <a:gd name="connsiteY303" fmla="*/ 2459402 h 3307494"/>
              <a:gd name="connsiteX304" fmla="*/ 1713683 w 4577754"/>
              <a:gd name="connsiteY304" fmla="*/ 2430719 h 3307494"/>
              <a:gd name="connsiteX305" fmla="*/ 1720104 w 4577754"/>
              <a:gd name="connsiteY305" fmla="*/ 2446738 h 3307494"/>
              <a:gd name="connsiteX306" fmla="*/ 1708966 w 4577754"/>
              <a:gd name="connsiteY306" fmla="*/ 2451892 h 3307494"/>
              <a:gd name="connsiteX307" fmla="*/ 1713683 w 4577754"/>
              <a:gd name="connsiteY307" fmla="*/ 2430719 h 3307494"/>
              <a:gd name="connsiteX308" fmla="*/ 3550161 w 4577754"/>
              <a:gd name="connsiteY308" fmla="*/ 2391852 h 3307494"/>
              <a:gd name="connsiteX309" fmla="*/ 3554904 w 4577754"/>
              <a:gd name="connsiteY309" fmla="*/ 2413546 h 3307494"/>
              <a:gd name="connsiteX310" fmla="*/ 3550161 w 4577754"/>
              <a:gd name="connsiteY310" fmla="*/ 2391852 h 3307494"/>
              <a:gd name="connsiteX311" fmla="*/ 3426716 w 4577754"/>
              <a:gd name="connsiteY311" fmla="*/ 2283028 h 3307494"/>
              <a:gd name="connsiteX312" fmla="*/ 3423235 w 4577754"/>
              <a:gd name="connsiteY312" fmla="*/ 2298476 h 3307494"/>
              <a:gd name="connsiteX313" fmla="*/ 3432106 w 4577754"/>
              <a:gd name="connsiteY313" fmla="*/ 2286592 h 3307494"/>
              <a:gd name="connsiteX314" fmla="*/ 3426716 w 4577754"/>
              <a:gd name="connsiteY314" fmla="*/ 2283028 h 3307494"/>
              <a:gd name="connsiteX315" fmla="*/ 1338725 w 4577754"/>
              <a:gd name="connsiteY315" fmla="*/ 2282732 h 3307494"/>
              <a:gd name="connsiteX316" fmla="*/ 1335067 w 4577754"/>
              <a:gd name="connsiteY316" fmla="*/ 2285814 h 3307494"/>
              <a:gd name="connsiteX317" fmla="*/ 1343271 w 4577754"/>
              <a:gd name="connsiteY317" fmla="*/ 2300257 h 3307494"/>
              <a:gd name="connsiteX318" fmla="*/ 1342517 w 4577754"/>
              <a:gd name="connsiteY318" fmla="*/ 2283729 h 3307494"/>
              <a:gd name="connsiteX319" fmla="*/ 1338725 w 4577754"/>
              <a:gd name="connsiteY319" fmla="*/ 2282732 h 3307494"/>
              <a:gd name="connsiteX320" fmla="*/ 2004504 w 4577754"/>
              <a:gd name="connsiteY320" fmla="*/ 2272667 h 3307494"/>
              <a:gd name="connsiteX321" fmla="*/ 2010911 w 4577754"/>
              <a:gd name="connsiteY321" fmla="*/ 2288665 h 3307494"/>
              <a:gd name="connsiteX322" fmla="*/ 2004504 w 4577754"/>
              <a:gd name="connsiteY322" fmla="*/ 2272667 h 3307494"/>
              <a:gd name="connsiteX323" fmla="*/ 1401995 w 4577754"/>
              <a:gd name="connsiteY323" fmla="*/ 2263052 h 3307494"/>
              <a:gd name="connsiteX324" fmla="*/ 1378555 w 4577754"/>
              <a:gd name="connsiteY324" fmla="*/ 2287384 h 3307494"/>
              <a:gd name="connsiteX325" fmla="*/ 1401995 w 4577754"/>
              <a:gd name="connsiteY325" fmla="*/ 2263052 h 3307494"/>
              <a:gd name="connsiteX326" fmla="*/ 1425989 w 4577754"/>
              <a:gd name="connsiteY326" fmla="*/ 2251199 h 3307494"/>
              <a:gd name="connsiteX327" fmla="*/ 1419080 w 4577754"/>
              <a:gd name="connsiteY327" fmla="*/ 2265621 h 3307494"/>
              <a:gd name="connsiteX328" fmla="*/ 1425989 w 4577754"/>
              <a:gd name="connsiteY328" fmla="*/ 2251199 h 3307494"/>
              <a:gd name="connsiteX329" fmla="*/ 2031762 w 4577754"/>
              <a:gd name="connsiteY329" fmla="*/ 2249430 h 3307494"/>
              <a:gd name="connsiteX330" fmla="*/ 2013958 w 4577754"/>
              <a:gd name="connsiteY330" fmla="*/ 2273175 h 3307494"/>
              <a:gd name="connsiteX331" fmla="*/ 2013362 w 4577754"/>
              <a:gd name="connsiteY331" fmla="*/ 2260792 h 3307494"/>
              <a:gd name="connsiteX332" fmla="*/ 2018158 w 4577754"/>
              <a:gd name="connsiteY332" fmla="*/ 2282465 h 3307494"/>
              <a:gd name="connsiteX333" fmla="*/ 2041601 w 4577754"/>
              <a:gd name="connsiteY333" fmla="*/ 2258198 h 3307494"/>
              <a:gd name="connsiteX334" fmla="*/ 2031762 w 4577754"/>
              <a:gd name="connsiteY334" fmla="*/ 2249430 h 3307494"/>
              <a:gd name="connsiteX335" fmla="*/ 1298508 w 4577754"/>
              <a:gd name="connsiteY335" fmla="*/ 2212612 h 3307494"/>
              <a:gd name="connsiteX336" fmla="*/ 1298014 w 4577754"/>
              <a:gd name="connsiteY336" fmla="*/ 2214501 h 3307494"/>
              <a:gd name="connsiteX337" fmla="*/ 1296850 w 4577754"/>
              <a:gd name="connsiteY337" fmla="*/ 2213157 h 3307494"/>
              <a:gd name="connsiteX338" fmla="*/ 1284148 w 4577754"/>
              <a:gd name="connsiteY338" fmla="*/ 2200513 h 3307494"/>
              <a:gd name="connsiteX339" fmla="*/ 1291848 w 4577754"/>
              <a:gd name="connsiteY339" fmla="*/ 2207384 h 3307494"/>
              <a:gd name="connsiteX340" fmla="*/ 1296850 w 4577754"/>
              <a:gd name="connsiteY340" fmla="*/ 2213157 h 3307494"/>
              <a:gd name="connsiteX341" fmla="*/ 1284889 w 4577754"/>
              <a:gd name="connsiteY341" fmla="*/ 2217084 h 3307494"/>
              <a:gd name="connsiteX342" fmla="*/ 1237861 w 4577754"/>
              <a:gd name="connsiteY342" fmla="*/ 2261496 h 3307494"/>
              <a:gd name="connsiteX343" fmla="*/ 1258684 w 4577754"/>
              <a:gd name="connsiteY343" fmla="*/ 2222250 h 3307494"/>
              <a:gd name="connsiteX344" fmla="*/ 1270576 w 4577754"/>
              <a:gd name="connsiteY344" fmla="*/ 2233625 h 3307494"/>
              <a:gd name="connsiteX345" fmla="*/ 1284148 w 4577754"/>
              <a:gd name="connsiteY345" fmla="*/ 2200513 h 3307494"/>
              <a:gd name="connsiteX346" fmla="*/ 1542299 w 4577754"/>
              <a:gd name="connsiteY346" fmla="*/ 2194866 h 3307494"/>
              <a:gd name="connsiteX347" fmla="*/ 1535398 w 4577754"/>
              <a:gd name="connsiteY347" fmla="*/ 2209299 h 3307494"/>
              <a:gd name="connsiteX348" fmla="*/ 1542299 w 4577754"/>
              <a:gd name="connsiteY348" fmla="*/ 2194866 h 3307494"/>
              <a:gd name="connsiteX349" fmla="*/ 3701150 w 4577754"/>
              <a:gd name="connsiteY349" fmla="*/ 2185804 h 3307494"/>
              <a:gd name="connsiteX350" fmla="*/ 3698277 w 4577754"/>
              <a:gd name="connsiteY350" fmla="*/ 2205427 h 3307494"/>
              <a:gd name="connsiteX351" fmla="*/ 3701150 w 4577754"/>
              <a:gd name="connsiteY351" fmla="*/ 2185804 h 3307494"/>
              <a:gd name="connsiteX352" fmla="*/ 1604060 w 4577754"/>
              <a:gd name="connsiteY352" fmla="*/ 2142161 h 3307494"/>
              <a:gd name="connsiteX353" fmla="*/ 1601354 w 4577754"/>
              <a:gd name="connsiteY353" fmla="*/ 2165938 h 3307494"/>
              <a:gd name="connsiteX354" fmla="*/ 1585723 w 4577754"/>
              <a:gd name="connsiteY354" fmla="*/ 2153580 h 3307494"/>
              <a:gd name="connsiteX355" fmla="*/ 1576797 w 4577754"/>
              <a:gd name="connsiteY355" fmla="*/ 2165418 h 3307494"/>
              <a:gd name="connsiteX356" fmla="*/ 1601579 w 4577754"/>
              <a:gd name="connsiteY356" fmla="*/ 2170053 h 3307494"/>
              <a:gd name="connsiteX357" fmla="*/ 1598504 w 4577754"/>
              <a:gd name="connsiteY357" fmla="*/ 2185560 h 3307494"/>
              <a:gd name="connsiteX358" fmla="*/ 1607037 w 4577754"/>
              <a:gd name="connsiteY358" fmla="*/ 2165451 h 3307494"/>
              <a:gd name="connsiteX359" fmla="*/ 1613215 w 4577754"/>
              <a:gd name="connsiteY359" fmla="*/ 2177268 h 3307494"/>
              <a:gd name="connsiteX360" fmla="*/ 1620275 w 4577754"/>
              <a:gd name="connsiteY360" fmla="*/ 2166979 h 3307494"/>
              <a:gd name="connsiteX361" fmla="*/ 1604060 w 4577754"/>
              <a:gd name="connsiteY361" fmla="*/ 2142161 h 3307494"/>
              <a:gd name="connsiteX362" fmla="*/ 1652996 w 4577754"/>
              <a:gd name="connsiteY362" fmla="*/ 2139053 h 3307494"/>
              <a:gd name="connsiteX363" fmla="*/ 1647366 w 4577754"/>
              <a:gd name="connsiteY363" fmla="*/ 2139587 h 3307494"/>
              <a:gd name="connsiteX364" fmla="*/ 1641933 w 4577754"/>
              <a:gd name="connsiteY364" fmla="*/ 2144220 h 3307494"/>
              <a:gd name="connsiteX365" fmla="*/ 1647931 w 4577754"/>
              <a:gd name="connsiteY365" fmla="*/ 2151958 h 3307494"/>
              <a:gd name="connsiteX366" fmla="*/ 1652996 w 4577754"/>
              <a:gd name="connsiteY366" fmla="*/ 2139053 h 3307494"/>
              <a:gd name="connsiteX367" fmla="*/ 1615109 w 4577754"/>
              <a:gd name="connsiteY367" fmla="*/ 2136031 h 3307494"/>
              <a:gd name="connsiteX368" fmla="*/ 1607695 w 4577754"/>
              <a:gd name="connsiteY368" fmla="*/ 2139045 h 3307494"/>
              <a:gd name="connsiteX369" fmla="*/ 1618114 w 4577754"/>
              <a:gd name="connsiteY369" fmla="*/ 2160240 h 3307494"/>
              <a:gd name="connsiteX370" fmla="*/ 1623389 w 4577754"/>
              <a:gd name="connsiteY370" fmla="*/ 2151461 h 3307494"/>
              <a:gd name="connsiteX371" fmla="*/ 1622800 w 4577754"/>
              <a:gd name="connsiteY371" fmla="*/ 2139055 h 3307494"/>
              <a:gd name="connsiteX372" fmla="*/ 1615109 w 4577754"/>
              <a:gd name="connsiteY372" fmla="*/ 2136031 h 3307494"/>
              <a:gd name="connsiteX373" fmla="*/ 1634813 w 4577754"/>
              <a:gd name="connsiteY373" fmla="*/ 2122969 h 3307494"/>
              <a:gd name="connsiteX374" fmla="*/ 1641169 w 4577754"/>
              <a:gd name="connsiteY374" fmla="*/ 2127681 h 3307494"/>
              <a:gd name="connsiteX375" fmla="*/ 1627871 w 4577754"/>
              <a:gd name="connsiteY375" fmla="*/ 2126131 h 3307494"/>
              <a:gd name="connsiteX376" fmla="*/ 1630440 w 4577754"/>
              <a:gd name="connsiteY376" fmla="*/ 2141095 h 3307494"/>
              <a:gd name="connsiteX377" fmla="*/ 1644767 w 4577754"/>
              <a:gd name="connsiteY377" fmla="*/ 2124575 h 3307494"/>
              <a:gd name="connsiteX378" fmla="*/ 1634813 w 4577754"/>
              <a:gd name="connsiteY378" fmla="*/ 2122969 h 3307494"/>
              <a:gd name="connsiteX379" fmla="*/ 1372828 w 4577754"/>
              <a:gd name="connsiteY379" fmla="*/ 2120570 h 3307494"/>
              <a:gd name="connsiteX380" fmla="*/ 1373166 w 4577754"/>
              <a:gd name="connsiteY380" fmla="*/ 2128794 h 3307494"/>
              <a:gd name="connsiteX381" fmla="*/ 1379016 w 4577754"/>
              <a:gd name="connsiteY381" fmla="*/ 2132430 h 3307494"/>
              <a:gd name="connsiteX382" fmla="*/ 1372828 w 4577754"/>
              <a:gd name="connsiteY382" fmla="*/ 2120570 h 3307494"/>
              <a:gd name="connsiteX383" fmla="*/ 1692586 w 4577754"/>
              <a:gd name="connsiteY383" fmla="*/ 2096682 h 3307494"/>
              <a:gd name="connsiteX384" fmla="*/ 1678245 w 4577754"/>
              <a:gd name="connsiteY384" fmla="*/ 2113245 h 3307494"/>
              <a:gd name="connsiteX385" fmla="*/ 1666554 w 4577754"/>
              <a:gd name="connsiteY385" fmla="*/ 2105984 h 3307494"/>
              <a:gd name="connsiteX386" fmla="*/ 1665525 w 4577754"/>
              <a:gd name="connsiteY386" fmla="*/ 2124087 h 3307494"/>
              <a:gd name="connsiteX387" fmla="*/ 1692586 w 4577754"/>
              <a:gd name="connsiteY387" fmla="*/ 2096682 h 3307494"/>
              <a:gd name="connsiteX388" fmla="*/ 1352803 w 4577754"/>
              <a:gd name="connsiteY388" fmla="*/ 2094668 h 3307494"/>
              <a:gd name="connsiteX389" fmla="*/ 1354316 w 4577754"/>
              <a:gd name="connsiteY389" fmla="*/ 2095421 h 3307494"/>
              <a:gd name="connsiteX390" fmla="*/ 1352559 w 4577754"/>
              <a:gd name="connsiteY390" fmla="*/ 2095184 h 3307494"/>
              <a:gd name="connsiteX391" fmla="*/ 1344498 w 4577754"/>
              <a:gd name="connsiteY391" fmla="*/ 2094097 h 3307494"/>
              <a:gd name="connsiteX392" fmla="*/ 1352559 w 4577754"/>
              <a:gd name="connsiteY392" fmla="*/ 2095184 h 3307494"/>
              <a:gd name="connsiteX393" fmla="*/ 1349358 w 4577754"/>
              <a:gd name="connsiteY393" fmla="*/ 2101939 h 3307494"/>
              <a:gd name="connsiteX394" fmla="*/ 1353536 w 4577754"/>
              <a:gd name="connsiteY394" fmla="*/ 2111229 h 3307494"/>
              <a:gd name="connsiteX395" fmla="*/ 1338061 w 4577754"/>
              <a:gd name="connsiteY395" fmla="*/ 2102948 h 3307494"/>
              <a:gd name="connsiteX396" fmla="*/ 1344498 w 4577754"/>
              <a:gd name="connsiteY396" fmla="*/ 2094097 h 3307494"/>
              <a:gd name="connsiteX397" fmla="*/ 3849783 w 4577754"/>
              <a:gd name="connsiteY397" fmla="*/ 2093330 h 3307494"/>
              <a:gd name="connsiteX398" fmla="*/ 3848769 w 4577754"/>
              <a:gd name="connsiteY398" fmla="*/ 2111423 h 3307494"/>
              <a:gd name="connsiteX399" fmla="*/ 3849783 w 4577754"/>
              <a:gd name="connsiteY399" fmla="*/ 2093330 h 3307494"/>
              <a:gd name="connsiteX400" fmla="*/ 226293 w 4577754"/>
              <a:gd name="connsiteY400" fmla="*/ 2087286 h 3307494"/>
              <a:gd name="connsiteX401" fmla="*/ 238094 w 4577754"/>
              <a:gd name="connsiteY401" fmla="*/ 2102268 h 3307494"/>
              <a:gd name="connsiteX402" fmla="*/ 241390 w 4577754"/>
              <a:gd name="connsiteY402" fmla="*/ 2105870 h 3307494"/>
              <a:gd name="connsiteX403" fmla="*/ 226293 w 4577754"/>
              <a:gd name="connsiteY403" fmla="*/ 2087286 h 3307494"/>
              <a:gd name="connsiteX404" fmla="*/ 3879290 w 4577754"/>
              <a:gd name="connsiteY404" fmla="*/ 2080769 h 3307494"/>
              <a:gd name="connsiteX405" fmla="*/ 3879433 w 4577754"/>
              <a:gd name="connsiteY405" fmla="*/ 2080891 h 3307494"/>
              <a:gd name="connsiteX406" fmla="*/ 3879349 w 4577754"/>
              <a:gd name="connsiteY406" fmla="*/ 2080962 h 3307494"/>
              <a:gd name="connsiteX407" fmla="*/ 1686165 w 4577754"/>
              <a:gd name="connsiteY407" fmla="*/ 2080663 h 3307494"/>
              <a:gd name="connsiteX408" fmla="*/ 1660766 w 4577754"/>
              <a:gd name="connsiteY408" fmla="*/ 2102371 h 3307494"/>
              <a:gd name="connsiteX409" fmla="*/ 1686165 w 4577754"/>
              <a:gd name="connsiteY409" fmla="*/ 2080663 h 3307494"/>
              <a:gd name="connsiteX410" fmla="*/ 1456406 w 4577754"/>
              <a:gd name="connsiteY410" fmla="*/ 2079904 h 3307494"/>
              <a:gd name="connsiteX411" fmla="*/ 1454251 w 4577754"/>
              <a:gd name="connsiteY411" fmla="*/ 2085444 h 3307494"/>
              <a:gd name="connsiteX412" fmla="*/ 1460060 w 4577754"/>
              <a:gd name="connsiteY412" fmla="*/ 2089024 h 3307494"/>
              <a:gd name="connsiteX413" fmla="*/ 1458444 w 4577754"/>
              <a:gd name="connsiteY413" fmla="*/ 2094723 h 3307494"/>
              <a:gd name="connsiteX414" fmla="*/ 1463507 w 4577754"/>
              <a:gd name="connsiteY414" fmla="*/ 2081786 h 3307494"/>
              <a:gd name="connsiteX415" fmla="*/ 1456406 w 4577754"/>
              <a:gd name="connsiteY415" fmla="*/ 2079904 h 3307494"/>
              <a:gd name="connsiteX416" fmla="*/ 2169190 w 4577754"/>
              <a:gd name="connsiteY416" fmla="*/ 2076387 h 3307494"/>
              <a:gd name="connsiteX417" fmla="*/ 2158300 w 4577754"/>
              <a:gd name="connsiteY417" fmla="*/ 2085689 h 3307494"/>
              <a:gd name="connsiteX418" fmla="*/ 2166286 w 4577754"/>
              <a:gd name="connsiteY418" fmla="*/ 2095998 h 3307494"/>
              <a:gd name="connsiteX419" fmla="*/ 2169190 w 4577754"/>
              <a:gd name="connsiteY419" fmla="*/ 2076387 h 3307494"/>
              <a:gd name="connsiteX420" fmla="*/ 2186126 w 4577754"/>
              <a:gd name="connsiteY420" fmla="*/ 2075053 h 3307494"/>
              <a:gd name="connsiteX421" fmla="*/ 2173021 w 4577754"/>
              <a:gd name="connsiteY421" fmla="*/ 2077408 h 3307494"/>
              <a:gd name="connsiteX422" fmla="*/ 2199776 w 4577754"/>
              <a:gd name="connsiteY422" fmla="*/ 2084624 h 3307494"/>
              <a:gd name="connsiteX423" fmla="*/ 2186126 w 4577754"/>
              <a:gd name="connsiteY423" fmla="*/ 2075053 h 3307494"/>
              <a:gd name="connsiteX424" fmla="*/ 1755290 w 4577754"/>
              <a:gd name="connsiteY424" fmla="*/ 2064630 h 3307494"/>
              <a:gd name="connsiteX425" fmla="*/ 1756227 w 4577754"/>
              <a:gd name="connsiteY425" fmla="*/ 2085304 h 3307494"/>
              <a:gd name="connsiteX426" fmla="*/ 1767124 w 4577754"/>
              <a:gd name="connsiteY426" fmla="*/ 2076013 h 3307494"/>
              <a:gd name="connsiteX427" fmla="*/ 1755290 w 4577754"/>
              <a:gd name="connsiteY427" fmla="*/ 2064630 h 3307494"/>
              <a:gd name="connsiteX428" fmla="*/ 1745815 w 4577754"/>
              <a:gd name="connsiteY428" fmla="*/ 2064120 h 3307494"/>
              <a:gd name="connsiteX429" fmla="*/ 1717835 w 4577754"/>
              <a:gd name="connsiteY429" fmla="*/ 2070874 h 3307494"/>
              <a:gd name="connsiteX430" fmla="*/ 1709655 w 4577754"/>
              <a:gd name="connsiteY430" fmla="*/ 2099262 h 3307494"/>
              <a:gd name="connsiteX431" fmla="*/ 1720961 w 4577754"/>
              <a:gd name="connsiteY431" fmla="*/ 2098232 h 3307494"/>
              <a:gd name="connsiteX432" fmla="*/ 1734071 w 4577754"/>
              <a:gd name="connsiteY432" fmla="*/ 2095659 h 3307494"/>
              <a:gd name="connsiteX433" fmla="*/ 1736942 w 4577754"/>
              <a:gd name="connsiteY433" fmla="*/ 2076005 h 3307494"/>
              <a:gd name="connsiteX434" fmla="*/ 1750031 w 4577754"/>
              <a:gd name="connsiteY434" fmla="*/ 2073432 h 3307494"/>
              <a:gd name="connsiteX435" fmla="*/ 1745815 w 4577754"/>
              <a:gd name="connsiteY435" fmla="*/ 2064120 h 3307494"/>
              <a:gd name="connsiteX436" fmla="*/ 237794 w 4577754"/>
              <a:gd name="connsiteY436" fmla="*/ 2053285 h 3307494"/>
              <a:gd name="connsiteX437" fmla="*/ 250488 w 4577754"/>
              <a:gd name="connsiteY437" fmla="*/ 2077737 h 3307494"/>
              <a:gd name="connsiteX438" fmla="*/ 237794 w 4577754"/>
              <a:gd name="connsiteY438" fmla="*/ 2053285 h 3307494"/>
              <a:gd name="connsiteX439" fmla="*/ 2207690 w 4577754"/>
              <a:gd name="connsiteY439" fmla="*/ 2052095 h 3307494"/>
              <a:gd name="connsiteX440" fmla="*/ 2210296 w 4577754"/>
              <a:gd name="connsiteY440" fmla="*/ 2067051 h 3307494"/>
              <a:gd name="connsiteX441" fmla="*/ 2207690 w 4577754"/>
              <a:gd name="connsiteY441" fmla="*/ 2052095 h 3307494"/>
              <a:gd name="connsiteX442" fmla="*/ 1758360 w 4577754"/>
              <a:gd name="connsiteY442" fmla="*/ 2049144 h 3307494"/>
              <a:gd name="connsiteX443" fmla="*/ 1754899 w 4577754"/>
              <a:gd name="connsiteY443" fmla="*/ 2056392 h 3307494"/>
              <a:gd name="connsiteX444" fmla="*/ 1758360 w 4577754"/>
              <a:gd name="connsiteY444" fmla="*/ 2049144 h 3307494"/>
              <a:gd name="connsiteX445" fmla="*/ 245254 w 4577754"/>
              <a:gd name="connsiteY445" fmla="*/ 2046530 h 3307494"/>
              <a:gd name="connsiteX446" fmla="*/ 241600 w 4577754"/>
              <a:gd name="connsiteY446" fmla="*/ 2046889 h 3307494"/>
              <a:gd name="connsiteX447" fmla="*/ 249128 w 4577754"/>
              <a:gd name="connsiteY447" fmla="*/ 2063566 h 3307494"/>
              <a:gd name="connsiteX448" fmla="*/ 249169 w 4577754"/>
              <a:gd name="connsiteY448" fmla="*/ 2048795 h 3307494"/>
              <a:gd name="connsiteX449" fmla="*/ 245254 w 4577754"/>
              <a:gd name="connsiteY449" fmla="*/ 2046530 h 3307494"/>
              <a:gd name="connsiteX450" fmla="*/ 253040 w 4577754"/>
              <a:gd name="connsiteY450" fmla="*/ 2027637 h 3307494"/>
              <a:gd name="connsiteX451" fmla="*/ 252464 w 4577754"/>
              <a:gd name="connsiteY451" fmla="*/ 2052397 h 3307494"/>
              <a:gd name="connsiteX452" fmla="*/ 260539 w 4577754"/>
              <a:gd name="connsiteY452" fmla="*/ 2044295 h 3307494"/>
              <a:gd name="connsiteX453" fmla="*/ 263912 w 4577754"/>
              <a:gd name="connsiteY453" fmla="*/ 2033184 h 3307494"/>
              <a:gd name="connsiteX454" fmla="*/ 253040 w 4577754"/>
              <a:gd name="connsiteY454" fmla="*/ 2027637 h 3307494"/>
              <a:gd name="connsiteX455" fmla="*/ 1574794 w 4577754"/>
              <a:gd name="connsiteY455" fmla="*/ 2021762 h 3307494"/>
              <a:gd name="connsiteX456" fmla="*/ 1572382 w 4577754"/>
              <a:gd name="connsiteY456" fmla="*/ 2027527 h 3307494"/>
              <a:gd name="connsiteX457" fmla="*/ 1578426 w 4577754"/>
              <a:gd name="connsiteY457" fmla="*/ 2035265 h 3307494"/>
              <a:gd name="connsiteX458" fmla="*/ 1589474 w 4577754"/>
              <a:gd name="connsiteY458" fmla="*/ 2030107 h 3307494"/>
              <a:gd name="connsiteX459" fmla="*/ 1574794 w 4577754"/>
              <a:gd name="connsiteY459" fmla="*/ 2021762 h 3307494"/>
              <a:gd name="connsiteX460" fmla="*/ 232715 w 4577754"/>
              <a:gd name="connsiteY460" fmla="*/ 2016028 h 3307494"/>
              <a:gd name="connsiteX461" fmla="*/ 244046 w 4577754"/>
              <a:gd name="connsiteY461" fmla="*/ 2026279 h 3307494"/>
              <a:gd name="connsiteX462" fmla="*/ 232715 w 4577754"/>
              <a:gd name="connsiteY462" fmla="*/ 2016028 h 3307494"/>
              <a:gd name="connsiteX463" fmla="*/ 2082579 w 4577754"/>
              <a:gd name="connsiteY463" fmla="*/ 2009101 h 3307494"/>
              <a:gd name="connsiteX464" fmla="*/ 2077562 w 4577754"/>
              <a:gd name="connsiteY464" fmla="*/ 2012895 h 3307494"/>
              <a:gd name="connsiteX465" fmla="*/ 2098288 w 4577754"/>
              <a:gd name="connsiteY465" fmla="*/ 2012361 h 3307494"/>
              <a:gd name="connsiteX466" fmla="*/ 2082579 w 4577754"/>
              <a:gd name="connsiteY466" fmla="*/ 2009101 h 3307494"/>
              <a:gd name="connsiteX467" fmla="*/ 292425 w 4577754"/>
              <a:gd name="connsiteY467" fmla="*/ 2007197 h 3307494"/>
              <a:gd name="connsiteX468" fmla="*/ 290498 w 4577754"/>
              <a:gd name="connsiteY468" fmla="*/ 2017782 h 3307494"/>
              <a:gd name="connsiteX469" fmla="*/ 271064 w 4577754"/>
              <a:gd name="connsiteY469" fmla="*/ 2015594 h 3307494"/>
              <a:gd name="connsiteX470" fmla="*/ 290380 w 4577754"/>
              <a:gd name="connsiteY470" fmla="*/ 2047269 h 3307494"/>
              <a:gd name="connsiteX471" fmla="*/ 283375 w 4577754"/>
              <a:gd name="connsiteY471" fmla="*/ 2020576 h 3307494"/>
              <a:gd name="connsiteX472" fmla="*/ 292425 w 4577754"/>
              <a:gd name="connsiteY472" fmla="*/ 2007197 h 3307494"/>
              <a:gd name="connsiteX473" fmla="*/ 301885 w 4577754"/>
              <a:gd name="connsiteY473" fmla="*/ 2000673 h 3307494"/>
              <a:gd name="connsiteX474" fmla="*/ 294809 w 4577754"/>
              <a:gd name="connsiteY474" fmla="*/ 2001357 h 3307494"/>
              <a:gd name="connsiteX475" fmla="*/ 308063 w 4577754"/>
              <a:gd name="connsiteY475" fmla="*/ 2001014 h 3307494"/>
              <a:gd name="connsiteX476" fmla="*/ 301885 w 4577754"/>
              <a:gd name="connsiteY476" fmla="*/ 2000673 h 3307494"/>
              <a:gd name="connsiteX477" fmla="*/ 1890122 w 4577754"/>
              <a:gd name="connsiteY477" fmla="*/ 1999934 h 3307494"/>
              <a:gd name="connsiteX478" fmla="*/ 1884539 w 4577754"/>
              <a:gd name="connsiteY478" fmla="*/ 2001589 h 3307494"/>
              <a:gd name="connsiteX479" fmla="*/ 1888693 w 4577754"/>
              <a:gd name="connsiteY479" fmla="*/ 2010877 h 3307494"/>
              <a:gd name="connsiteX480" fmla="*/ 1895798 w 4577754"/>
              <a:gd name="connsiteY480" fmla="*/ 2000556 h 3307494"/>
              <a:gd name="connsiteX481" fmla="*/ 1890122 w 4577754"/>
              <a:gd name="connsiteY481" fmla="*/ 1999934 h 3307494"/>
              <a:gd name="connsiteX482" fmla="*/ 1831389 w 4577754"/>
              <a:gd name="connsiteY482" fmla="*/ 1995417 h 3307494"/>
              <a:gd name="connsiteX483" fmla="*/ 1837622 w 4577754"/>
              <a:gd name="connsiteY483" fmla="*/ 2007279 h 3307494"/>
              <a:gd name="connsiteX484" fmla="*/ 1834152 w 4577754"/>
              <a:gd name="connsiteY484" fmla="*/ 2014484 h 3307494"/>
              <a:gd name="connsiteX485" fmla="*/ 1846870 w 4577754"/>
              <a:gd name="connsiteY485" fmla="*/ 2003643 h 3307494"/>
              <a:gd name="connsiteX486" fmla="*/ 1831389 w 4577754"/>
              <a:gd name="connsiteY486" fmla="*/ 1995417 h 3307494"/>
              <a:gd name="connsiteX487" fmla="*/ 2171050 w 4577754"/>
              <a:gd name="connsiteY487" fmla="*/ 1993245 h 3307494"/>
              <a:gd name="connsiteX488" fmla="*/ 2160145 w 4577754"/>
              <a:gd name="connsiteY488" fmla="*/ 2002524 h 3307494"/>
              <a:gd name="connsiteX489" fmla="*/ 2169778 w 4577754"/>
              <a:gd name="connsiteY489" fmla="*/ 2007180 h 3307494"/>
              <a:gd name="connsiteX490" fmla="*/ 2171050 w 4577754"/>
              <a:gd name="connsiteY490" fmla="*/ 1993245 h 3307494"/>
              <a:gd name="connsiteX491" fmla="*/ 1955898 w 4577754"/>
              <a:gd name="connsiteY491" fmla="*/ 1992205 h 3307494"/>
              <a:gd name="connsiteX492" fmla="*/ 1955899 w 4577754"/>
              <a:gd name="connsiteY492" fmla="*/ 1992210 h 3307494"/>
              <a:gd name="connsiteX493" fmla="*/ 1955897 w 4577754"/>
              <a:gd name="connsiteY493" fmla="*/ 1992209 h 3307494"/>
              <a:gd name="connsiteX494" fmla="*/ 1419705 w 4577754"/>
              <a:gd name="connsiteY494" fmla="*/ 1990410 h 3307494"/>
              <a:gd name="connsiteX495" fmla="*/ 1405903 w 4577754"/>
              <a:gd name="connsiteY495" fmla="*/ 2019311 h 3307494"/>
              <a:gd name="connsiteX496" fmla="*/ 1420451 w 4577754"/>
              <a:gd name="connsiteY496" fmla="*/ 2006927 h 3307494"/>
              <a:gd name="connsiteX497" fmla="*/ 1419705 w 4577754"/>
              <a:gd name="connsiteY497" fmla="*/ 1990410 h 3307494"/>
              <a:gd name="connsiteX498" fmla="*/ 1949157 w 4577754"/>
              <a:gd name="connsiteY498" fmla="*/ 1988909 h 3307494"/>
              <a:gd name="connsiteX499" fmla="*/ 1955897 w 4577754"/>
              <a:gd name="connsiteY499" fmla="*/ 1992209 h 3307494"/>
              <a:gd name="connsiteX500" fmla="*/ 1953031 w 4577754"/>
              <a:gd name="connsiteY500" fmla="*/ 1998541 h 3307494"/>
              <a:gd name="connsiteX501" fmla="*/ 1958502 w 4577754"/>
              <a:gd name="connsiteY501" fmla="*/ 2007167 h 3307494"/>
              <a:gd name="connsiteX502" fmla="*/ 1943224 w 4577754"/>
              <a:gd name="connsiteY502" fmla="*/ 2003056 h 3307494"/>
              <a:gd name="connsiteX503" fmla="*/ 1947786 w 4577754"/>
              <a:gd name="connsiteY503" fmla="*/ 2020603 h 3307494"/>
              <a:gd name="connsiteX504" fmla="*/ 1922846 w 4577754"/>
              <a:gd name="connsiteY504" fmla="*/ 2011857 h 3307494"/>
              <a:gd name="connsiteX505" fmla="*/ 1937949 w 4577754"/>
              <a:gd name="connsiteY505" fmla="*/ 2011835 h 3307494"/>
              <a:gd name="connsiteX506" fmla="*/ 1937376 w 4577754"/>
              <a:gd name="connsiteY506" fmla="*/ 1999452 h 3307494"/>
              <a:gd name="connsiteX507" fmla="*/ 1942645 w 4577754"/>
              <a:gd name="connsiteY507" fmla="*/ 1990693 h 3307494"/>
              <a:gd name="connsiteX508" fmla="*/ 1949157 w 4577754"/>
              <a:gd name="connsiteY508" fmla="*/ 1988909 h 3307494"/>
              <a:gd name="connsiteX509" fmla="*/ 1716410 w 4577754"/>
              <a:gd name="connsiteY509" fmla="*/ 1987758 h 3307494"/>
              <a:gd name="connsiteX510" fmla="*/ 1710408 w 4577754"/>
              <a:gd name="connsiteY510" fmla="*/ 1991344 h 3307494"/>
              <a:gd name="connsiteX511" fmla="*/ 1727515 w 4577754"/>
              <a:gd name="connsiteY511" fmla="*/ 1993916 h 3307494"/>
              <a:gd name="connsiteX512" fmla="*/ 1716410 w 4577754"/>
              <a:gd name="connsiteY512" fmla="*/ 1987758 h 3307494"/>
              <a:gd name="connsiteX513" fmla="*/ 1649822 w 4577754"/>
              <a:gd name="connsiteY513" fmla="*/ 1987247 h 3307494"/>
              <a:gd name="connsiteX514" fmla="*/ 1642568 w 4577754"/>
              <a:gd name="connsiteY514" fmla="*/ 1993434 h 3307494"/>
              <a:gd name="connsiteX515" fmla="*/ 1649822 w 4577754"/>
              <a:gd name="connsiteY515" fmla="*/ 1987247 h 3307494"/>
              <a:gd name="connsiteX516" fmla="*/ 2213969 w 4577754"/>
              <a:gd name="connsiteY516" fmla="*/ 1982380 h 3307494"/>
              <a:gd name="connsiteX517" fmla="*/ 2216726 w 4577754"/>
              <a:gd name="connsiteY517" fmla="*/ 2001501 h 3307494"/>
              <a:gd name="connsiteX518" fmla="*/ 2223996 w 4577754"/>
              <a:gd name="connsiteY518" fmla="*/ 1995271 h 3307494"/>
              <a:gd name="connsiteX519" fmla="*/ 2213969 w 4577754"/>
              <a:gd name="connsiteY519" fmla="*/ 1982380 h 3307494"/>
              <a:gd name="connsiteX520" fmla="*/ 1358917 w 4577754"/>
              <a:gd name="connsiteY520" fmla="*/ 1982167 h 3307494"/>
              <a:gd name="connsiteX521" fmla="*/ 1338935 w 4577754"/>
              <a:gd name="connsiteY521" fmla="*/ 1999218 h 3307494"/>
              <a:gd name="connsiteX522" fmla="*/ 1365322 w 4577754"/>
              <a:gd name="connsiteY522" fmla="*/ 1998163 h 3307494"/>
              <a:gd name="connsiteX523" fmla="*/ 1358917 w 4577754"/>
              <a:gd name="connsiteY523" fmla="*/ 1982167 h 3307494"/>
              <a:gd name="connsiteX524" fmla="*/ 1404194 w 4577754"/>
              <a:gd name="connsiteY524" fmla="*/ 1982141 h 3307494"/>
              <a:gd name="connsiteX525" fmla="*/ 1400936 w 4577754"/>
              <a:gd name="connsiteY525" fmla="*/ 1993503 h 3307494"/>
              <a:gd name="connsiteX526" fmla="*/ 1388240 w 4577754"/>
              <a:gd name="connsiteY526" fmla="*/ 2004380 h 3307494"/>
              <a:gd name="connsiteX527" fmla="*/ 1404985 w 4577754"/>
              <a:gd name="connsiteY527" fmla="*/ 1998693 h 3307494"/>
              <a:gd name="connsiteX528" fmla="*/ 1404194 w 4577754"/>
              <a:gd name="connsiteY528" fmla="*/ 1982141 h 3307494"/>
              <a:gd name="connsiteX529" fmla="*/ 2082628 w 4577754"/>
              <a:gd name="connsiteY529" fmla="*/ 1979612 h 3307494"/>
              <a:gd name="connsiteX530" fmla="*/ 2082044 w 4577754"/>
              <a:gd name="connsiteY530" fmla="*/ 1987564 h 3307494"/>
              <a:gd name="connsiteX531" fmla="*/ 2091159 w 4577754"/>
              <a:gd name="connsiteY531" fmla="*/ 1979847 h 3307494"/>
              <a:gd name="connsiteX532" fmla="*/ 2082628 w 4577754"/>
              <a:gd name="connsiteY532" fmla="*/ 1979612 h 3307494"/>
              <a:gd name="connsiteX533" fmla="*/ 1972109 w 4577754"/>
              <a:gd name="connsiteY533" fmla="*/ 1977191 h 3307494"/>
              <a:gd name="connsiteX534" fmla="*/ 1960890 w 4577754"/>
              <a:gd name="connsiteY534" fmla="*/ 1979357 h 3307494"/>
              <a:gd name="connsiteX535" fmla="*/ 1983632 w 4577754"/>
              <a:gd name="connsiteY535" fmla="*/ 1981407 h 3307494"/>
              <a:gd name="connsiteX536" fmla="*/ 1972109 w 4577754"/>
              <a:gd name="connsiteY536" fmla="*/ 1977191 h 3307494"/>
              <a:gd name="connsiteX537" fmla="*/ 1733220 w 4577754"/>
              <a:gd name="connsiteY537" fmla="*/ 1974162 h 3307494"/>
              <a:gd name="connsiteX538" fmla="*/ 1724758 w 4577754"/>
              <a:gd name="connsiteY538" fmla="*/ 1974795 h 3307494"/>
              <a:gd name="connsiteX539" fmla="*/ 1734791 w 4577754"/>
              <a:gd name="connsiteY539" fmla="*/ 1987731 h 3307494"/>
              <a:gd name="connsiteX540" fmla="*/ 1742053 w 4577754"/>
              <a:gd name="connsiteY540" fmla="*/ 1981523 h 3307494"/>
              <a:gd name="connsiteX541" fmla="*/ 1733220 w 4577754"/>
              <a:gd name="connsiteY541" fmla="*/ 1974162 h 3307494"/>
              <a:gd name="connsiteX542" fmla="*/ 1871742 w 4577754"/>
              <a:gd name="connsiteY542" fmla="*/ 1969586 h 3307494"/>
              <a:gd name="connsiteX543" fmla="*/ 1864278 w 4577754"/>
              <a:gd name="connsiteY543" fmla="*/ 1971681 h 3307494"/>
              <a:gd name="connsiteX544" fmla="*/ 1863028 w 4577754"/>
              <a:gd name="connsiteY544" fmla="*/ 1985615 h 3307494"/>
              <a:gd name="connsiteX545" fmla="*/ 1851731 w 4577754"/>
              <a:gd name="connsiteY545" fmla="*/ 1986624 h 3307494"/>
              <a:gd name="connsiteX546" fmla="*/ 1859582 w 4577754"/>
              <a:gd name="connsiteY546" fmla="*/ 1992822 h 3307494"/>
              <a:gd name="connsiteX547" fmla="*/ 1850340 w 4577754"/>
              <a:gd name="connsiteY547" fmla="*/ 1996471 h 3307494"/>
              <a:gd name="connsiteX548" fmla="*/ 1845935 w 4577754"/>
              <a:gd name="connsiteY548" fmla="*/ 1983001 h 3307494"/>
              <a:gd name="connsiteX549" fmla="*/ 1842491 w 4577754"/>
              <a:gd name="connsiteY549" fmla="*/ 1990272 h 3307494"/>
              <a:gd name="connsiteX550" fmla="*/ 1850685 w 4577754"/>
              <a:gd name="connsiteY550" fmla="*/ 2004673 h 3307494"/>
              <a:gd name="connsiteX551" fmla="*/ 1884147 w 4577754"/>
              <a:gd name="connsiteY551" fmla="*/ 1993352 h 3307494"/>
              <a:gd name="connsiteX552" fmla="*/ 1871742 w 4577754"/>
              <a:gd name="connsiteY552" fmla="*/ 1969586 h 3307494"/>
              <a:gd name="connsiteX553" fmla="*/ 1665995 w 4577754"/>
              <a:gd name="connsiteY553" fmla="*/ 1969176 h 3307494"/>
              <a:gd name="connsiteX554" fmla="*/ 1659101 w 4577754"/>
              <a:gd name="connsiteY554" fmla="*/ 1983623 h 3307494"/>
              <a:gd name="connsiteX555" fmla="*/ 1665995 w 4577754"/>
              <a:gd name="connsiteY555" fmla="*/ 1969176 h 3307494"/>
              <a:gd name="connsiteX556" fmla="*/ 2201928 w 4577754"/>
              <a:gd name="connsiteY556" fmla="*/ 1966904 h 3307494"/>
              <a:gd name="connsiteX557" fmla="*/ 2179733 w 4577754"/>
              <a:gd name="connsiteY557" fmla="*/ 1977237 h 3307494"/>
              <a:gd name="connsiteX558" fmla="*/ 2174505 w 4577754"/>
              <a:gd name="connsiteY558" fmla="*/ 1986017 h 3307494"/>
              <a:gd name="connsiteX559" fmla="*/ 2188157 w 4577754"/>
              <a:gd name="connsiteY559" fmla="*/ 1995849 h 3307494"/>
              <a:gd name="connsiteX560" fmla="*/ 2201928 w 4577754"/>
              <a:gd name="connsiteY560" fmla="*/ 1966904 h 3307494"/>
              <a:gd name="connsiteX561" fmla="*/ 1992348 w 4577754"/>
              <a:gd name="connsiteY561" fmla="*/ 1965410 h 3307494"/>
              <a:gd name="connsiteX562" fmla="*/ 1979253 w 4577754"/>
              <a:gd name="connsiteY562" fmla="*/ 1968003 h 3307494"/>
              <a:gd name="connsiteX563" fmla="*/ 1989292 w 4577754"/>
              <a:gd name="connsiteY563" fmla="*/ 1980887 h 3307494"/>
              <a:gd name="connsiteX564" fmla="*/ 1992348 w 4577754"/>
              <a:gd name="connsiteY564" fmla="*/ 1965410 h 3307494"/>
              <a:gd name="connsiteX565" fmla="*/ 302049 w 4577754"/>
              <a:gd name="connsiteY565" fmla="*/ 1954263 h 3307494"/>
              <a:gd name="connsiteX566" fmla="*/ 310546 w 4577754"/>
              <a:gd name="connsiteY566" fmla="*/ 1965645 h 3307494"/>
              <a:gd name="connsiteX567" fmla="*/ 331814 w 4577754"/>
              <a:gd name="connsiteY567" fmla="*/ 1971950 h 3307494"/>
              <a:gd name="connsiteX568" fmla="*/ 329773 w 4577754"/>
              <a:gd name="connsiteY568" fmla="*/ 2012010 h 3307494"/>
              <a:gd name="connsiteX569" fmla="*/ 323176 w 4577754"/>
              <a:gd name="connsiteY569" fmla="*/ 2004817 h 3307494"/>
              <a:gd name="connsiteX570" fmla="*/ 330704 w 4577754"/>
              <a:gd name="connsiteY570" fmla="*/ 2021494 h 3307494"/>
              <a:gd name="connsiteX571" fmla="*/ 321192 w 4577754"/>
              <a:gd name="connsiteY571" fmla="*/ 2030139 h 3307494"/>
              <a:gd name="connsiteX572" fmla="*/ 323112 w 4577754"/>
              <a:gd name="connsiteY572" fmla="*/ 2019536 h 3307494"/>
              <a:gd name="connsiteX573" fmla="*/ 311737 w 4577754"/>
              <a:gd name="connsiteY573" fmla="*/ 2024048 h 3307494"/>
              <a:gd name="connsiteX574" fmla="*/ 299450 w 4577754"/>
              <a:gd name="connsiteY574" fmla="*/ 2019096 h 3307494"/>
              <a:gd name="connsiteX575" fmla="*/ 300807 w 4577754"/>
              <a:gd name="connsiteY575" fmla="*/ 2033258 h 3307494"/>
              <a:gd name="connsiteX576" fmla="*/ 305084 w 4577754"/>
              <a:gd name="connsiteY576" fmla="*/ 2031592 h 3307494"/>
              <a:gd name="connsiteX577" fmla="*/ 313113 w 4577754"/>
              <a:gd name="connsiteY577" fmla="*/ 2038253 h 3307494"/>
              <a:gd name="connsiteX578" fmla="*/ 324493 w 4577754"/>
              <a:gd name="connsiteY578" fmla="*/ 2033750 h 3307494"/>
              <a:gd name="connsiteX579" fmla="*/ 291704 w 4577754"/>
              <a:gd name="connsiteY579" fmla="*/ 2061403 h 3307494"/>
              <a:gd name="connsiteX580" fmla="*/ 272898 w 4577754"/>
              <a:gd name="connsiteY580" fmla="*/ 2019708 h 3307494"/>
              <a:gd name="connsiteX581" fmla="*/ 266269 w 4577754"/>
              <a:gd name="connsiteY581" fmla="*/ 2027284 h 3307494"/>
              <a:gd name="connsiteX582" fmla="*/ 277085 w 4577754"/>
              <a:gd name="connsiteY582" fmla="*/ 2047546 h 3307494"/>
              <a:gd name="connsiteX583" fmla="*/ 269970 w 4577754"/>
              <a:gd name="connsiteY583" fmla="*/ 2050357 h 3307494"/>
              <a:gd name="connsiteX584" fmla="*/ 285565 w 4577754"/>
              <a:gd name="connsiteY584" fmla="*/ 2058937 h 3307494"/>
              <a:gd name="connsiteX585" fmla="*/ 271736 w 4577754"/>
              <a:gd name="connsiteY585" fmla="*/ 2084019 h 3307494"/>
              <a:gd name="connsiteX586" fmla="*/ 267517 w 4577754"/>
              <a:gd name="connsiteY586" fmla="*/ 2070928 h 3307494"/>
              <a:gd name="connsiteX587" fmla="*/ 264164 w 4577754"/>
              <a:gd name="connsiteY587" fmla="*/ 2082083 h 3307494"/>
              <a:gd name="connsiteX588" fmla="*/ 270764 w 4577754"/>
              <a:gd name="connsiteY588" fmla="*/ 2089306 h 3307494"/>
              <a:gd name="connsiteX589" fmla="*/ 252680 w 4577754"/>
              <a:gd name="connsiteY589" fmla="*/ 2116077 h 3307494"/>
              <a:gd name="connsiteX590" fmla="*/ 245629 w 4577754"/>
              <a:gd name="connsiteY590" fmla="*/ 2104147 h 3307494"/>
              <a:gd name="connsiteX591" fmla="*/ 250287 w 4577754"/>
              <a:gd name="connsiteY591" fmla="*/ 2121920 h 3307494"/>
              <a:gd name="connsiteX592" fmla="*/ 243629 w 4577754"/>
              <a:gd name="connsiteY592" fmla="*/ 2129435 h 3307494"/>
              <a:gd name="connsiteX593" fmla="*/ 214465 w 4577754"/>
              <a:gd name="connsiteY593" fmla="*/ 2087039 h 3307494"/>
              <a:gd name="connsiteX594" fmla="*/ 201397 w 4577754"/>
              <a:gd name="connsiteY594" fmla="*/ 2028349 h 3307494"/>
              <a:gd name="connsiteX595" fmla="*/ 206637 w 4577754"/>
              <a:gd name="connsiteY595" fmla="*/ 2021380 h 3307494"/>
              <a:gd name="connsiteX596" fmla="*/ 215679 w 4577754"/>
              <a:gd name="connsiteY596" fmla="*/ 2007983 h 3307494"/>
              <a:gd name="connsiteX597" fmla="*/ 217170 w 4577754"/>
              <a:gd name="connsiteY597" fmla="*/ 1992694 h 3307494"/>
              <a:gd name="connsiteX598" fmla="*/ 264119 w 4577754"/>
              <a:gd name="connsiteY598" fmla="*/ 1974172 h 3307494"/>
              <a:gd name="connsiteX599" fmla="*/ 263601 w 4577754"/>
              <a:gd name="connsiteY599" fmla="*/ 1984175 h 3307494"/>
              <a:gd name="connsiteX600" fmla="*/ 272594 w 4577754"/>
              <a:gd name="connsiteY600" fmla="*/ 1985533 h 3307494"/>
              <a:gd name="connsiteX601" fmla="*/ 291498 w 4577754"/>
              <a:gd name="connsiteY601" fmla="*/ 1997720 h 3307494"/>
              <a:gd name="connsiteX602" fmla="*/ 267412 w 4577754"/>
              <a:gd name="connsiteY602" fmla="*/ 1977745 h 3307494"/>
              <a:gd name="connsiteX603" fmla="*/ 282605 w 4577754"/>
              <a:gd name="connsiteY603" fmla="*/ 1966863 h 3307494"/>
              <a:gd name="connsiteX604" fmla="*/ 287278 w 4577754"/>
              <a:gd name="connsiteY604" fmla="*/ 1984650 h 3307494"/>
              <a:gd name="connsiteX605" fmla="*/ 297689 w 4577754"/>
              <a:gd name="connsiteY605" fmla="*/ 1985442 h 3307494"/>
              <a:gd name="connsiteX606" fmla="*/ 280260 w 4577754"/>
              <a:gd name="connsiteY606" fmla="*/ 1957953 h 3307494"/>
              <a:gd name="connsiteX607" fmla="*/ 287366 w 4577754"/>
              <a:gd name="connsiteY607" fmla="*/ 1955147 h 3307494"/>
              <a:gd name="connsiteX608" fmla="*/ 300575 w 4577754"/>
              <a:gd name="connsiteY608" fmla="*/ 1969565 h 3307494"/>
              <a:gd name="connsiteX609" fmla="*/ 294429 w 4577754"/>
              <a:gd name="connsiteY609" fmla="*/ 1967081 h 3307494"/>
              <a:gd name="connsiteX610" fmla="*/ 302049 w 4577754"/>
              <a:gd name="connsiteY610" fmla="*/ 1954263 h 3307494"/>
              <a:gd name="connsiteX611" fmla="*/ 1925317 w 4577754"/>
              <a:gd name="connsiteY611" fmla="*/ 1954131 h 3307494"/>
              <a:gd name="connsiteX612" fmla="*/ 1920285 w 4577754"/>
              <a:gd name="connsiteY612" fmla="*/ 1958208 h 3307494"/>
              <a:gd name="connsiteX613" fmla="*/ 1935375 w 4577754"/>
              <a:gd name="connsiteY613" fmla="*/ 1958196 h 3307494"/>
              <a:gd name="connsiteX614" fmla="*/ 1925317 w 4577754"/>
              <a:gd name="connsiteY614" fmla="*/ 1954131 h 3307494"/>
              <a:gd name="connsiteX615" fmla="*/ 2058090 w 4577754"/>
              <a:gd name="connsiteY615" fmla="*/ 1949978 h 3307494"/>
              <a:gd name="connsiteX616" fmla="*/ 2050125 w 4577754"/>
              <a:gd name="connsiteY616" fmla="*/ 1950438 h 3307494"/>
              <a:gd name="connsiteX617" fmla="*/ 2058396 w 4577754"/>
              <a:gd name="connsiteY617" fmla="*/ 1964885 h 3307494"/>
              <a:gd name="connsiteX618" fmla="*/ 2058090 w 4577754"/>
              <a:gd name="connsiteY618" fmla="*/ 1949978 h 3307494"/>
              <a:gd name="connsiteX619" fmla="*/ 3788439 w 4577754"/>
              <a:gd name="connsiteY619" fmla="*/ 1948226 h 3307494"/>
              <a:gd name="connsiteX620" fmla="*/ 3771725 w 4577754"/>
              <a:gd name="connsiteY620" fmla="*/ 1953925 h 3307494"/>
              <a:gd name="connsiteX621" fmla="*/ 3775895 w 4577754"/>
              <a:gd name="connsiteY621" fmla="*/ 1963203 h 3307494"/>
              <a:gd name="connsiteX622" fmla="*/ 3788439 w 4577754"/>
              <a:gd name="connsiteY622" fmla="*/ 1948226 h 3307494"/>
              <a:gd name="connsiteX623" fmla="*/ 3754257 w 4577754"/>
              <a:gd name="connsiteY623" fmla="*/ 1943095 h 3307494"/>
              <a:gd name="connsiteX624" fmla="*/ 3745528 w 4577754"/>
              <a:gd name="connsiteY624" fmla="*/ 1959102 h 3307494"/>
              <a:gd name="connsiteX625" fmla="*/ 3764440 w 4577754"/>
              <a:gd name="connsiteY625" fmla="*/ 1960100 h 3307494"/>
              <a:gd name="connsiteX626" fmla="*/ 3754257 w 4577754"/>
              <a:gd name="connsiteY626" fmla="*/ 1943095 h 3307494"/>
              <a:gd name="connsiteX627" fmla="*/ 1621369 w 4577754"/>
              <a:gd name="connsiteY627" fmla="*/ 1942820 h 3307494"/>
              <a:gd name="connsiteX628" fmla="*/ 1610487 w 4577754"/>
              <a:gd name="connsiteY628" fmla="*/ 1952132 h 3307494"/>
              <a:gd name="connsiteX629" fmla="*/ 1614674 w 4577754"/>
              <a:gd name="connsiteY629" fmla="*/ 1961431 h 3307494"/>
              <a:gd name="connsiteX630" fmla="*/ 1601758 w 4577754"/>
              <a:gd name="connsiteY630" fmla="*/ 1968106 h 3307494"/>
              <a:gd name="connsiteX631" fmla="*/ 1596128 w 4577754"/>
              <a:gd name="connsiteY631" fmla="*/ 1968639 h 3307494"/>
              <a:gd name="connsiteX632" fmla="*/ 1630317 w 4577754"/>
              <a:gd name="connsiteY632" fmla="*/ 1973715 h 3307494"/>
              <a:gd name="connsiteX633" fmla="*/ 1601945 w 4577754"/>
              <a:gd name="connsiteY633" fmla="*/ 1972198 h 3307494"/>
              <a:gd name="connsiteX634" fmla="*/ 1584893 w 4577754"/>
              <a:gd name="connsiteY634" fmla="*/ 2012440 h 3307494"/>
              <a:gd name="connsiteX635" fmla="*/ 1609842 w 4577754"/>
              <a:gd name="connsiteY635" fmla="*/ 2021229 h 3307494"/>
              <a:gd name="connsiteX636" fmla="*/ 1646916 w 4577754"/>
              <a:gd name="connsiteY636" fmla="*/ 2006760 h 3307494"/>
              <a:gd name="connsiteX637" fmla="*/ 1620732 w 4577754"/>
              <a:gd name="connsiteY637" fmla="*/ 2011927 h 3307494"/>
              <a:gd name="connsiteX638" fmla="*/ 1636026 w 4577754"/>
              <a:gd name="connsiteY638" fmla="*/ 2016062 h 3307494"/>
              <a:gd name="connsiteX639" fmla="*/ 1623889 w 4577754"/>
              <a:gd name="connsiteY639" fmla="*/ 2039330 h 3307494"/>
              <a:gd name="connsiteX640" fmla="*/ 1606437 w 4577754"/>
              <a:gd name="connsiteY640" fmla="*/ 2028524 h 3307494"/>
              <a:gd name="connsiteX641" fmla="*/ 1605926 w 4577754"/>
              <a:gd name="connsiteY641" fmla="*/ 2058965 h 3307494"/>
              <a:gd name="connsiteX642" fmla="*/ 1619775 w 4577754"/>
              <a:gd name="connsiteY642" fmla="*/ 2072899 h 3307494"/>
              <a:gd name="connsiteX643" fmla="*/ 1612497 w 4577754"/>
              <a:gd name="connsiteY643" fmla="*/ 2079085 h 3307494"/>
              <a:gd name="connsiteX644" fmla="*/ 1618519 w 4577754"/>
              <a:gd name="connsiteY644" fmla="*/ 2086822 h 3307494"/>
              <a:gd name="connsiteX645" fmla="*/ 1627421 w 4577754"/>
              <a:gd name="connsiteY645" fmla="*/ 2074949 h 3307494"/>
              <a:gd name="connsiteX646" fmla="*/ 1619020 w 4577754"/>
              <a:gd name="connsiteY646" fmla="*/ 2056337 h 3307494"/>
              <a:gd name="connsiteX647" fmla="*/ 1629250 w 4577754"/>
              <a:gd name="connsiteY647" fmla="*/ 2073376 h 3307494"/>
              <a:gd name="connsiteX648" fmla="*/ 1640306 w 4577754"/>
              <a:gd name="connsiteY648" fmla="*/ 2068229 h 3307494"/>
              <a:gd name="connsiteX649" fmla="*/ 1626832 w 4577754"/>
              <a:gd name="connsiteY649" fmla="*/ 2062511 h 3307494"/>
              <a:gd name="connsiteX650" fmla="*/ 1637942 w 4577754"/>
              <a:gd name="connsiteY650" fmla="*/ 2057378 h 3307494"/>
              <a:gd name="connsiteX651" fmla="*/ 1624641 w 4577754"/>
              <a:gd name="connsiteY651" fmla="*/ 2055794 h 3307494"/>
              <a:gd name="connsiteX652" fmla="*/ 1632610 w 4577754"/>
              <a:gd name="connsiteY652" fmla="*/ 2023312 h 3307494"/>
              <a:gd name="connsiteX653" fmla="*/ 1646255 w 4577754"/>
              <a:gd name="connsiteY653" fmla="*/ 2033100 h 3307494"/>
              <a:gd name="connsiteX654" fmla="*/ 1637549 w 4577754"/>
              <a:gd name="connsiteY654" fmla="*/ 2049108 h 3307494"/>
              <a:gd name="connsiteX655" fmla="*/ 1641373 w 4577754"/>
              <a:gd name="connsiteY655" fmla="*/ 2050149 h 3307494"/>
              <a:gd name="connsiteX656" fmla="*/ 1645217 w 4577754"/>
              <a:gd name="connsiteY656" fmla="*/ 2051159 h 3307494"/>
              <a:gd name="connsiteX657" fmla="*/ 1652293 w 4577754"/>
              <a:gd name="connsiteY657" fmla="*/ 2040859 h 3307494"/>
              <a:gd name="connsiteX658" fmla="*/ 1640155 w 4577754"/>
              <a:gd name="connsiteY658" fmla="*/ 2064097 h 3307494"/>
              <a:gd name="connsiteX659" fmla="*/ 1665577 w 4577754"/>
              <a:gd name="connsiteY659" fmla="*/ 2042422 h 3307494"/>
              <a:gd name="connsiteX660" fmla="*/ 1651923 w 4577754"/>
              <a:gd name="connsiteY660" fmla="*/ 2032591 h 3307494"/>
              <a:gd name="connsiteX661" fmla="*/ 1647753 w 4577754"/>
              <a:gd name="connsiteY661" fmla="*/ 2023313 h 3307494"/>
              <a:gd name="connsiteX662" fmla="*/ 1667876 w 4577754"/>
              <a:gd name="connsiteY662" fmla="*/ 2010384 h 3307494"/>
              <a:gd name="connsiteX663" fmla="*/ 1663574 w 4577754"/>
              <a:gd name="connsiteY663" fmla="*/ 2039829 h 3307494"/>
              <a:gd name="connsiteX664" fmla="*/ 1672438 w 4577754"/>
              <a:gd name="connsiteY664" fmla="*/ 2027932 h 3307494"/>
              <a:gd name="connsiteX665" fmla="*/ 1674848 w 4577754"/>
              <a:gd name="connsiteY665" fmla="*/ 2038786 h 3307494"/>
              <a:gd name="connsiteX666" fmla="*/ 1691752 w 4577754"/>
              <a:gd name="connsiteY666" fmla="*/ 2037242 h 3307494"/>
              <a:gd name="connsiteX667" fmla="*/ 1678099 w 4577754"/>
              <a:gd name="connsiteY667" fmla="*/ 2027443 h 3307494"/>
              <a:gd name="connsiteX668" fmla="*/ 1708097 w 4577754"/>
              <a:gd name="connsiteY668" fmla="*/ 2023274 h 3307494"/>
              <a:gd name="connsiteX669" fmla="*/ 1701926 w 4577754"/>
              <a:gd name="connsiteY669" fmla="*/ 2011435 h 3307494"/>
              <a:gd name="connsiteX670" fmla="*/ 1716451 w 4577754"/>
              <a:gd name="connsiteY670" fmla="*/ 1999051 h 3307494"/>
              <a:gd name="connsiteX671" fmla="*/ 1697325 w 4577754"/>
              <a:gd name="connsiteY671" fmla="*/ 1993865 h 3307494"/>
              <a:gd name="connsiteX672" fmla="*/ 1723334 w 4577754"/>
              <a:gd name="connsiteY672" fmla="*/ 1984563 h 3307494"/>
              <a:gd name="connsiteX673" fmla="*/ 1715310 w 4577754"/>
              <a:gd name="connsiteY673" fmla="*/ 1974232 h 3307494"/>
              <a:gd name="connsiteX674" fmla="*/ 1722399 w 4577754"/>
              <a:gd name="connsiteY674" fmla="*/ 1963922 h 3307494"/>
              <a:gd name="connsiteX675" fmla="*/ 1744939 w 4577754"/>
              <a:gd name="connsiteY675" fmla="*/ 1961792 h 3307494"/>
              <a:gd name="connsiteX676" fmla="*/ 1745688 w 4577754"/>
              <a:gd name="connsiteY676" fmla="*/ 1978374 h 3307494"/>
              <a:gd name="connsiteX677" fmla="*/ 1742740 w 4577754"/>
              <a:gd name="connsiteY677" fmla="*/ 1955096 h 3307494"/>
              <a:gd name="connsiteX678" fmla="*/ 1687118 w 4577754"/>
              <a:gd name="connsiteY678" fmla="*/ 1976827 h 3307494"/>
              <a:gd name="connsiteX679" fmla="*/ 1691320 w 4577754"/>
              <a:gd name="connsiteY679" fmla="*/ 1986149 h 3307494"/>
              <a:gd name="connsiteX680" fmla="*/ 1654406 w 4577754"/>
              <a:gd name="connsiteY680" fmla="*/ 2004762 h 3307494"/>
              <a:gd name="connsiteX681" fmla="*/ 1640761 w 4577754"/>
              <a:gd name="connsiteY681" fmla="*/ 1994976 h 3307494"/>
              <a:gd name="connsiteX682" fmla="*/ 1641107 w 4577754"/>
              <a:gd name="connsiteY682" fmla="*/ 2003213 h 3307494"/>
              <a:gd name="connsiteX683" fmla="*/ 1639758 w 4577754"/>
              <a:gd name="connsiteY683" fmla="*/ 1974300 h 3307494"/>
              <a:gd name="connsiteX684" fmla="*/ 1648872 w 4577754"/>
              <a:gd name="connsiteY684" fmla="*/ 1966552 h 3307494"/>
              <a:gd name="connsiteX685" fmla="*/ 1665028 w 4577754"/>
              <a:gd name="connsiteY685" fmla="*/ 1948459 h 3307494"/>
              <a:gd name="connsiteX686" fmla="*/ 1648118 w 4577754"/>
              <a:gd name="connsiteY686" fmla="*/ 1950056 h 3307494"/>
              <a:gd name="connsiteX687" fmla="*/ 1654298 w 4577754"/>
              <a:gd name="connsiteY687" fmla="*/ 1961904 h 3307494"/>
              <a:gd name="connsiteX688" fmla="*/ 1628145 w 4577754"/>
              <a:gd name="connsiteY688" fmla="*/ 1967084 h 3307494"/>
              <a:gd name="connsiteX689" fmla="*/ 1621369 w 4577754"/>
              <a:gd name="connsiteY689" fmla="*/ 1942820 h 3307494"/>
              <a:gd name="connsiteX690" fmla="*/ 2085600 w 4577754"/>
              <a:gd name="connsiteY690" fmla="*/ 1941278 h 3307494"/>
              <a:gd name="connsiteX691" fmla="*/ 2081997 w 4577754"/>
              <a:gd name="connsiteY691" fmla="*/ 1944729 h 3307494"/>
              <a:gd name="connsiteX692" fmla="*/ 2092016 w 4577754"/>
              <a:gd name="connsiteY692" fmla="*/ 1957643 h 3307494"/>
              <a:gd name="connsiteX693" fmla="*/ 2097079 w 4577754"/>
              <a:gd name="connsiteY693" fmla="*/ 1944705 h 3307494"/>
              <a:gd name="connsiteX694" fmla="*/ 2085600 w 4577754"/>
              <a:gd name="connsiteY694" fmla="*/ 1941278 h 3307494"/>
              <a:gd name="connsiteX695" fmla="*/ 1758893 w 4577754"/>
              <a:gd name="connsiteY695" fmla="*/ 1937090 h 3307494"/>
              <a:gd name="connsiteX696" fmla="*/ 1744151 w 4577754"/>
              <a:gd name="connsiteY696" fmla="*/ 1945370 h 3307494"/>
              <a:gd name="connsiteX697" fmla="*/ 1758225 w 4577754"/>
              <a:gd name="connsiteY697" fmla="*/ 1963419 h 3307494"/>
              <a:gd name="connsiteX698" fmla="*/ 1767308 w 4577754"/>
              <a:gd name="connsiteY698" fmla="*/ 1955659 h 3307494"/>
              <a:gd name="connsiteX699" fmla="*/ 1758893 w 4577754"/>
              <a:gd name="connsiteY699" fmla="*/ 1937090 h 3307494"/>
              <a:gd name="connsiteX700" fmla="*/ 2036343 w 4577754"/>
              <a:gd name="connsiteY700" fmla="*/ 1936475 h 3307494"/>
              <a:gd name="connsiteX701" fmla="*/ 2017783 w 4577754"/>
              <a:gd name="connsiteY701" fmla="*/ 1943693 h 3307494"/>
              <a:gd name="connsiteX702" fmla="*/ 2036900 w 4577754"/>
              <a:gd name="connsiteY702" fmla="*/ 1948868 h 3307494"/>
              <a:gd name="connsiteX703" fmla="*/ 2036343 w 4577754"/>
              <a:gd name="connsiteY703" fmla="*/ 1936475 h 3307494"/>
              <a:gd name="connsiteX704" fmla="*/ 3678355 w 4577754"/>
              <a:gd name="connsiteY704" fmla="*/ 1934862 h 3307494"/>
              <a:gd name="connsiteX705" fmla="*/ 3677289 w 4577754"/>
              <a:gd name="connsiteY705" fmla="*/ 1952910 h 3307494"/>
              <a:gd name="connsiteX706" fmla="*/ 3678355 w 4577754"/>
              <a:gd name="connsiteY706" fmla="*/ 1934862 h 3307494"/>
              <a:gd name="connsiteX707" fmla="*/ 1649178 w 4577754"/>
              <a:gd name="connsiteY707" fmla="*/ 1931964 h 3307494"/>
              <a:gd name="connsiteX708" fmla="*/ 1633217 w 4577754"/>
              <a:gd name="connsiteY708" fmla="*/ 1954159 h 3307494"/>
              <a:gd name="connsiteX709" fmla="*/ 1649178 w 4577754"/>
              <a:gd name="connsiteY709" fmla="*/ 1931964 h 3307494"/>
              <a:gd name="connsiteX710" fmla="*/ 2291772 w 4577754"/>
              <a:gd name="connsiteY710" fmla="*/ 1925420 h 3307494"/>
              <a:gd name="connsiteX711" fmla="*/ 2289204 w 4577754"/>
              <a:gd name="connsiteY711" fmla="*/ 1935361 h 3307494"/>
              <a:gd name="connsiteX712" fmla="*/ 2304096 w 4577754"/>
              <a:gd name="connsiteY712" fmla="*/ 1931182 h 3307494"/>
              <a:gd name="connsiteX713" fmla="*/ 2291772 w 4577754"/>
              <a:gd name="connsiteY713" fmla="*/ 1925420 h 3307494"/>
              <a:gd name="connsiteX714" fmla="*/ 1775225 w 4577754"/>
              <a:gd name="connsiteY714" fmla="*/ 1923165 h 3307494"/>
              <a:gd name="connsiteX715" fmla="*/ 1764139 w 4577754"/>
              <a:gd name="connsiteY715" fmla="*/ 1928331 h 3307494"/>
              <a:gd name="connsiteX716" fmla="*/ 1771996 w 4577754"/>
              <a:gd name="connsiteY716" fmla="*/ 1934507 h 3307494"/>
              <a:gd name="connsiteX717" fmla="*/ 1775225 w 4577754"/>
              <a:gd name="connsiteY717" fmla="*/ 1923165 h 3307494"/>
              <a:gd name="connsiteX718" fmla="*/ 2113070 w 4577754"/>
              <a:gd name="connsiteY718" fmla="*/ 1922490 h 3307494"/>
              <a:gd name="connsiteX719" fmla="*/ 2102534 w 4577754"/>
              <a:gd name="connsiteY719" fmla="*/ 1940072 h 3307494"/>
              <a:gd name="connsiteX720" fmla="*/ 2113070 w 4577754"/>
              <a:gd name="connsiteY720" fmla="*/ 1922490 h 3307494"/>
              <a:gd name="connsiteX721" fmla="*/ 1558029 w 4577754"/>
              <a:gd name="connsiteY721" fmla="*/ 1919632 h 3307494"/>
              <a:gd name="connsiteX722" fmla="*/ 1588411 w 4577754"/>
              <a:gd name="connsiteY722" fmla="*/ 1923721 h 3307494"/>
              <a:gd name="connsiteX723" fmla="*/ 1558029 w 4577754"/>
              <a:gd name="connsiteY723" fmla="*/ 1919632 h 3307494"/>
              <a:gd name="connsiteX724" fmla="*/ 1211751 w 4577754"/>
              <a:gd name="connsiteY724" fmla="*/ 1901649 h 3307494"/>
              <a:gd name="connsiteX725" fmla="*/ 1204889 w 4577754"/>
              <a:gd name="connsiteY725" fmla="*/ 1916105 h 3307494"/>
              <a:gd name="connsiteX726" fmla="*/ 1207065 w 4577754"/>
              <a:gd name="connsiteY726" fmla="*/ 1922834 h 3307494"/>
              <a:gd name="connsiteX727" fmla="*/ 1214372 w 4577754"/>
              <a:gd name="connsiteY727" fmla="*/ 1916628 h 3307494"/>
              <a:gd name="connsiteX728" fmla="*/ 1211751 w 4577754"/>
              <a:gd name="connsiteY728" fmla="*/ 1901649 h 3307494"/>
              <a:gd name="connsiteX729" fmla="*/ 1982345 w 4577754"/>
              <a:gd name="connsiteY729" fmla="*/ 1897346 h 3307494"/>
              <a:gd name="connsiteX730" fmla="*/ 1983860 w 4577754"/>
              <a:gd name="connsiteY730" fmla="*/ 1903942 h 3307494"/>
              <a:gd name="connsiteX731" fmla="*/ 2001156 w 4577754"/>
              <a:gd name="connsiteY731" fmla="*/ 1910668 h 3307494"/>
              <a:gd name="connsiteX732" fmla="*/ 1982345 w 4577754"/>
              <a:gd name="connsiteY732" fmla="*/ 1897346 h 3307494"/>
              <a:gd name="connsiteX733" fmla="*/ 1261979 w 4577754"/>
              <a:gd name="connsiteY733" fmla="*/ 1884609 h 3307494"/>
              <a:gd name="connsiteX734" fmla="*/ 1263088 w 4577754"/>
              <a:gd name="connsiteY734" fmla="*/ 1909384 h 3307494"/>
              <a:gd name="connsiteX735" fmla="*/ 1274001 w 4577754"/>
              <a:gd name="connsiteY735" fmla="*/ 1900116 h 3307494"/>
              <a:gd name="connsiteX736" fmla="*/ 1261979 w 4577754"/>
              <a:gd name="connsiteY736" fmla="*/ 1884609 h 3307494"/>
              <a:gd name="connsiteX737" fmla="*/ 3664248 w 4577754"/>
              <a:gd name="connsiteY737" fmla="*/ 1873937 h 3307494"/>
              <a:gd name="connsiteX738" fmla="*/ 3659175 w 4577754"/>
              <a:gd name="connsiteY738" fmla="*/ 1886830 h 3307494"/>
              <a:gd name="connsiteX739" fmla="*/ 3670222 w 4577754"/>
              <a:gd name="connsiteY739" fmla="*/ 1881640 h 3307494"/>
              <a:gd name="connsiteX740" fmla="*/ 3664248 w 4577754"/>
              <a:gd name="connsiteY740" fmla="*/ 1873937 h 3307494"/>
              <a:gd name="connsiteX741" fmla="*/ 1669459 w 4577754"/>
              <a:gd name="connsiteY741" fmla="*/ 1865189 h 3307494"/>
              <a:gd name="connsiteX742" fmla="*/ 1660192 w 4577754"/>
              <a:gd name="connsiteY742" fmla="*/ 1883929 h 3307494"/>
              <a:gd name="connsiteX743" fmla="*/ 1676538 w 4577754"/>
              <a:gd name="connsiteY743" fmla="*/ 1869993 h 3307494"/>
              <a:gd name="connsiteX744" fmla="*/ 1669459 w 4577754"/>
              <a:gd name="connsiteY744" fmla="*/ 1865189 h 3307494"/>
              <a:gd name="connsiteX745" fmla="*/ 1657437 w 4577754"/>
              <a:gd name="connsiteY745" fmla="*/ 1864840 h 3307494"/>
              <a:gd name="connsiteX746" fmla="*/ 1638028 w 4577754"/>
              <a:gd name="connsiteY746" fmla="*/ 1894274 h 3307494"/>
              <a:gd name="connsiteX747" fmla="*/ 1656565 w 4577754"/>
              <a:gd name="connsiteY747" fmla="*/ 1887056 h 3307494"/>
              <a:gd name="connsiteX748" fmla="*/ 1657437 w 4577754"/>
              <a:gd name="connsiteY748" fmla="*/ 1864840 h 3307494"/>
              <a:gd name="connsiteX749" fmla="*/ 1311756 w 4577754"/>
              <a:gd name="connsiteY749" fmla="*/ 1859307 h 3307494"/>
              <a:gd name="connsiteX750" fmla="*/ 1301032 w 4577754"/>
              <a:gd name="connsiteY750" fmla="*/ 1872732 h 3307494"/>
              <a:gd name="connsiteX751" fmla="*/ 1294821 w 4577754"/>
              <a:gd name="connsiteY751" fmla="*/ 1860837 h 3307494"/>
              <a:gd name="connsiteX752" fmla="*/ 1287364 w 4577754"/>
              <a:gd name="connsiteY752" fmla="*/ 1862911 h 3307494"/>
              <a:gd name="connsiteX753" fmla="*/ 1291578 w 4577754"/>
              <a:gd name="connsiteY753" fmla="*/ 1872191 h 3307494"/>
              <a:gd name="connsiteX754" fmla="*/ 1280313 w 4577754"/>
              <a:gd name="connsiteY754" fmla="*/ 1873244 h 3307494"/>
              <a:gd name="connsiteX755" fmla="*/ 1275233 w 4577754"/>
              <a:gd name="connsiteY755" fmla="*/ 1886159 h 3307494"/>
              <a:gd name="connsiteX756" fmla="*/ 1283097 w 4577754"/>
              <a:gd name="connsiteY756" fmla="*/ 1892345 h 3307494"/>
              <a:gd name="connsiteX757" fmla="*/ 1295960 w 4577754"/>
              <a:gd name="connsiteY757" fmla="*/ 1885657 h 3307494"/>
              <a:gd name="connsiteX758" fmla="*/ 1314324 w 4577754"/>
              <a:gd name="connsiteY758" fmla="*/ 1874305 h 3307494"/>
              <a:gd name="connsiteX759" fmla="*/ 1304886 w 4577754"/>
              <a:gd name="connsiteY759" fmla="*/ 1873786 h 3307494"/>
              <a:gd name="connsiteX760" fmla="*/ 1311756 w 4577754"/>
              <a:gd name="connsiteY760" fmla="*/ 1859307 h 3307494"/>
              <a:gd name="connsiteX761" fmla="*/ 3676769 w 4577754"/>
              <a:gd name="connsiteY761" fmla="*/ 1858959 h 3307494"/>
              <a:gd name="connsiteX762" fmla="*/ 3667677 w 4577754"/>
              <a:gd name="connsiteY762" fmla="*/ 1866676 h 3307494"/>
              <a:gd name="connsiteX763" fmla="*/ 3674106 w 4577754"/>
              <a:gd name="connsiteY763" fmla="*/ 1882706 h 3307494"/>
              <a:gd name="connsiteX764" fmla="*/ 3676769 w 4577754"/>
              <a:gd name="connsiteY764" fmla="*/ 1858959 h 3307494"/>
              <a:gd name="connsiteX765" fmla="*/ 1324669 w 4577754"/>
              <a:gd name="connsiteY765" fmla="*/ 1852567 h 3307494"/>
              <a:gd name="connsiteX766" fmla="*/ 1323428 w 4577754"/>
              <a:gd name="connsiteY766" fmla="*/ 1866513 h 3307494"/>
              <a:gd name="connsiteX767" fmla="*/ 1319981 w 4577754"/>
              <a:gd name="connsiteY767" fmla="*/ 1873752 h 3307494"/>
              <a:gd name="connsiteX768" fmla="*/ 1329268 w 4577754"/>
              <a:gd name="connsiteY768" fmla="*/ 1870105 h 3307494"/>
              <a:gd name="connsiteX769" fmla="*/ 1330713 w 4577754"/>
              <a:gd name="connsiteY769" fmla="*/ 1860306 h 3307494"/>
              <a:gd name="connsiteX770" fmla="*/ 1324669 w 4577754"/>
              <a:gd name="connsiteY770" fmla="*/ 1852567 h 3307494"/>
              <a:gd name="connsiteX771" fmla="*/ 3702393 w 4577754"/>
              <a:gd name="connsiteY771" fmla="*/ 1841334 h 3307494"/>
              <a:gd name="connsiteX772" fmla="*/ 3696073 w 4577754"/>
              <a:gd name="connsiteY772" fmla="*/ 1868194 h 3307494"/>
              <a:gd name="connsiteX773" fmla="*/ 3687860 w 4577754"/>
              <a:gd name="connsiteY773" fmla="*/ 1853705 h 3307494"/>
              <a:gd name="connsiteX774" fmla="*/ 3676398 w 4577754"/>
              <a:gd name="connsiteY774" fmla="*/ 1850625 h 3307494"/>
              <a:gd name="connsiteX775" fmla="*/ 3684995 w 4577754"/>
              <a:gd name="connsiteY775" fmla="*/ 1873371 h 3307494"/>
              <a:gd name="connsiteX776" fmla="*/ 3702086 w 4577754"/>
              <a:gd name="connsiteY776" fmla="*/ 1875920 h 3307494"/>
              <a:gd name="connsiteX777" fmla="*/ 3706970 w 4577754"/>
              <a:gd name="connsiteY777" fmla="*/ 1858903 h 3307494"/>
              <a:gd name="connsiteX778" fmla="*/ 3725011 w 4577754"/>
              <a:gd name="connsiteY778" fmla="*/ 1882115 h 3307494"/>
              <a:gd name="connsiteX779" fmla="*/ 3677986 w 4577754"/>
              <a:gd name="connsiteY779" fmla="*/ 1926593 h 3307494"/>
              <a:gd name="connsiteX780" fmla="*/ 3689666 w 4577754"/>
              <a:gd name="connsiteY780" fmla="*/ 1933810 h 3307494"/>
              <a:gd name="connsiteX781" fmla="*/ 3690970 w 4577754"/>
              <a:gd name="connsiteY781" fmla="*/ 1962721 h 3307494"/>
              <a:gd name="connsiteX782" fmla="*/ 3711886 w 4577754"/>
              <a:gd name="connsiteY782" fmla="*/ 1966311 h 3307494"/>
              <a:gd name="connsiteX783" fmla="*/ 3728805 w 4577754"/>
              <a:gd name="connsiteY783" fmla="*/ 1964791 h 3307494"/>
              <a:gd name="connsiteX784" fmla="*/ 3715158 w 4577754"/>
              <a:gd name="connsiteY784" fmla="*/ 1954939 h 3307494"/>
              <a:gd name="connsiteX785" fmla="*/ 3749672 w 4577754"/>
              <a:gd name="connsiteY785" fmla="*/ 1925514 h 3307494"/>
              <a:gd name="connsiteX786" fmla="*/ 3753865 w 4577754"/>
              <a:gd name="connsiteY786" fmla="*/ 1934826 h 3307494"/>
              <a:gd name="connsiteX787" fmla="*/ 3760952 w 4577754"/>
              <a:gd name="connsiteY787" fmla="*/ 1924483 h 3307494"/>
              <a:gd name="connsiteX788" fmla="*/ 3768774 w 4577754"/>
              <a:gd name="connsiteY788" fmla="*/ 1930701 h 3307494"/>
              <a:gd name="connsiteX789" fmla="*/ 3764587 w 4577754"/>
              <a:gd name="connsiteY789" fmla="*/ 1921369 h 3307494"/>
              <a:gd name="connsiteX790" fmla="*/ 3777864 w 4577754"/>
              <a:gd name="connsiteY790" fmla="*/ 1922951 h 3307494"/>
              <a:gd name="connsiteX791" fmla="*/ 3773287 w 4577754"/>
              <a:gd name="connsiteY791" fmla="*/ 1905381 h 3307494"/>
              <a:gd name="connsiteX792" fmla="*/ 3758770 w 4577754"/>
              <a:gd name="connsiteY792" fmla="*/ 1917776 h 3307494"/>
              <a:gd name="connsiteX793" fmla="*/ 3748729 w 4577754"/>
              <a:gd name="connsiteY793" fmla="*/ 1904861 h 3307494"/>
              <a:gd name="connsiteX794" fmla="*/ 3751980 w 4577754"/>
              <a:gd name="connsiteY794" fmla="*/ 1893520 h 3307494"/>
              <a:gd name="connsiteX795" fmla="*/ 3725403 w 4577754"/>
              <a:gd name="connsiteY795" fmla="*/ 1890385 h 3307494"/>
              <a:gd name="connsiteX796" fmla="*/ 3741743 w 4577754"/>
              <a:gd name="connsiteY796" fmla="*/ 1876470 h 3307494"/>
              <a:gd name="connsiteX797" fmla="*/ 3726659 w 4577754"/>
              <a:gd name="connsiteY797" fmla="*/ 1876462 h 3307494"/>
              <a:gd name="connsiteX798" fmla="*/ 3737541 w 4577754"/>
              <a:gd name="connsiteY798" fmla="*/ 1867150 h 3307494"/>
              <a:gd name="connsiteX799" fmla="*/ 3731339 w 4577754"/>
              <a:gd name="connsiteY799" fmla="*/ 1855299 h 3307494"/>
              <a:gd name="connsiteX800" fmla="*/ 3720254 w 4577754"/>
              <a:gd name="connsiteY800" fmla="*/ 1860466 h 3307494"/>
              <a:gd name="connsiteX801" fmla="*/ 3702393 w 4577754"/>
              <a:gd name="connsiteY801" fmla="*/ 1841334 h 3307494"/>
              <a:gd name="connsiteX802" fmla="*/ 3719288 w 4577754"/>
              <a:gd name="connsiteY802" fmla="*/ 1839779 h 3307494"/>
              <a:gd name="connsiteX803" fmla="*/ 3723671 w 4577754"/>
              <a:gd name="connsiteY803" fmla="*/ 1853214 h 3307494"/>
              <a:gd name="connsiteX804" fmla="*/ 3731159 w 4577754"/>
              <a:gd name="connsiteY804" fmla="*/ 1851186 h 3307494"/>
              <a:gd name="connsiteX805" fmla="*/ 3719288 w 4577754"/>
              <a:gd name="connsiteY805" fmla="*/ 1839779 h 3307494"/>
              <a:gd name="connsiteX806" fmla="*/ 77764 w 4577754"/>
              <a:gd name="connsiteY806" fmla="*/ 1772817 h 3307494"/>
              <a:gd name="connsiteX807" fmla="*/ 66843 w 4577754"/>
              <a:gd name="connsiteY807" fmla="*/ 1782046 h 3307494"/>
              <a:gd name="connsiteX808" fmla="*/ 77764 w 4577754"/>
              <a:gd name="connsiteY808" fmla="*/ 1772817 h 3307494"/>
              <a:gd name="connsiteX809" fmla="*/ 222216 w 4577754"/>
              <a:gd name="connsiteY809" fmla="*/ 1769813 h 3307494"/>
              <a:gd name="connsiteX810" fmla="*/ 208448 w 4577754"/>
              <a:gd name="connsiteY810" fmla="*/ 1780169 h 3307494"/>
              <a:gd name="connsiteX811" fmla="*/ 222216 w 4577754"/>
              <a:gd name="connsiteY811" fmla="*/ 1769813 h 3307494"/>
              <a:gd name="connsiteX812" fmla="*/ 1381223 w 4577754"/>
              <a:gd name="connsiteY812" fmla="*/ 1768015 h 3307494"/>
              <a:gd name="connsiteX813" fmla="*/ 1370226 w 4577754"/>
              <a:gd name="connsiteY813" fmla="*/ 1775088 h 3307494"/>
              <a:gd name="connsiteX814" fmla="*/ 1382419 w 4577754"/>
              <a:gd name="connsiteY814" fmla="*/ 1794697 h 3307494"/>
              <a:gd name="connsiteX815" fmla="*/ 1392585 w 4577754"/>
              <a:gd name="connsiteY815" fmla="*/ 1768878 h 3307494"/>
              <a:gd name="connsiteX816" fmla="*/ 1381223 w 4577754"/>
              <a:gd name="connsiteY816" fmla="*/ 1768015 h 3307494"/>
              <a:gd name="connsiteX817" fmla="*/ 122332 w 4577754"/>
              <a:gd name="connsiteY817" fmla="*/ 1760166 h 3307494"/>
              <a:gd name="connsiteX818" fmla="*/ 105709 w 4577754"/>
              <a:gd name="connsiteY818" fmla="*/ 1771608 h 3307494"/>
              <a:gd name="connsiteX819" fmla="*/ 122332 w 4577754"/>
              <a:gd name="connsiteY819" fmla="*/ 1760166 h 3307494"/>
              <a:gd name="connsiteX820" fmla="*/ 1395624 w 4577754"/>
              <a:gd name="connsiteY820" fmla="*/ 1753379 h 3307494"/>
              <a:gd name="connsiteX821" fmla="*/ 1410947 w 4577754"/>
              <a:gd name="connsiteY821" fmla="*/ 1757527 h 3307494"/>
              <a:gd name="connsiteX822" fmla="*/ 1395624 w 4577754"/>
              <a:gd name="connsiteY822" fmla="*/ 1753379 h 3307494"/>
              <a:gd name="connsiteX823" fmla="*/ 297699 w 4577754"/>
              <a:gd name="connsiteY823" fmla="*/ 1725306 h 3307494"/>
              <a:gd name="connsiteX824" fmla="*/ 308040 w 4577754"/>
              <a:gd name="connsiteY824" fmla="*/ 1740873 h 3307494"/>
              <a:gd name="connsiteX825" fmla="*/ 302356 w 4577754"/>
              <a:gd name="connsiteY825" fmla="*/ 1743122 h 3307494"/>
              <a:gd name="connsiteX826" fmla="*/ 298144 w 4577754"/>
              <a:gd name="connsiteY826" fmla="*/ 1730047 h 3307494"/>
              <a:gd name="connsiteX827" fmla="*/ 295310 w 4577754"/>
              <a:gd name="connsiteY827" fmla="*/ 1731179 h 3307494"/>
              <a:gd name="connsiteX828" fmla="*/ 299060 w 4577754"/>
              <a:gd name="connsiteY828" fmla="*/ 1739498 h 3307494"/>
              <a:gd name="connsiteX829" fmla="*/ 290074 w 4577754"/>
              <a:gd name="connsiteY829" fmla="*/ 1738158 h 3307494"/>
              <a:gd name="connsiteX830" fmla="*/ 299015 w 4577754"/>
              <a:gd name="connsiteY830" fmla="*/ 1754260 h 3307494"/>
              <a:gd name="connsiteX831" fmla="*/ 281028 w 4577754"/>
              <a:gd name="connsiteY831" fmla="*/ 1751524 h 3307494"/>
              <a:gd name="connsiteX832" fmla="*/ 279194 w 4577754"/>
              <a:gd name="connsiteY832" fmla="*/ 1732593 h 3307494"/>
              <a:gd name="connsiteX833" fmla="*/ 287231 w 4577754"/>
              <a:gd name="connsiteY833" fmla="*/ 1739272 h 3307494"/>
              <a:gd name="connsiteX834" fmla="*/ 284883 w 4577754"/>
              <a:gd name="connsiteY834" fmla="*/ 1730353 h 3307494"/>
              <a:gd name="connsiteX835" fmla="*/ 297699 w 4577754"/>
              <a:gd name="connsiteY835" fmla="*/ 1725306 h 3307494"/>
              <a:gd name="connsiteX836" fmla="*/ 3909260 w 4577754"/>
              <a:gd name="connsiteY836" fmla="*/ 1721700 h 3307494"/>
              <a:gd name="connsiteX837" fmla="*/ 3890131 w 4577754"/>
              <a:gd name="connsiteY837" fmla="*/ 1736994 h 3307494"/>
              <a:gd name="connsiteX838" fmla="*/ 3903973 w 4577754"/>
              <a:gd name="connsiteY838" fmla="*/ 1750916 h 3307494"/>
              <a:gd name="connsiteX839" fmla="*/ 3916903 w 4577754"/>
              <a:gd name="connsiteY839" fmla="*/ 1744231 h 3307494"/>
              <a:gd name="connsiteX840" fmla="*/ 3919949 w 4577754"/>
              <a:gd name="connsiteY840" fmla="*/ 1728744 h 3307494"/>
              <a:gd name="connsiteX841" fmla="*/ 3909260 w 4577754"/>
              <a:gd name="connsiteY841" fmla="*/ 1721700 h 3307494"/>
              <a:gd name="connsiteX842" fmla="*/ 348410 w 4577754"/>
              <a:gd name="connsiteY842" fmla="*/ 1715151 h 3307494"/>
              <a:gd name="connsiteX843" fmla="*/ 352151 w 4577754"/>
              <a:gd name="connsiteY843" fmla="*/ 1723474 h 3307494"/>
              <a:gd name="connsiteX844" fmla="*/ 322283 w 4577754"/>
              <a:gd name="connsiteY844" fmla="*/ 1735278 h 3307494"/>
              <a:gd name="connsiteX845" fmla="*/ 320404 w 4577754"/>
              <a:gd name="connsiteY845" fmla="*/ 1731110 h 3307494"/>
              <a:gd name="connsiteX846" fmla="*/ 348410 w 4577754"/>
              <a:gd name="connsiteY846" fmla="*/ 1715151 h 3307494"/>
              <a:gd name="connsiteX847" fmla="*/ 357445 w 4577754"/>
              <a:gd name="connsiteY847" fmla="*/ 1701738 h 3307494"/>
              <a:gd name="connsiteX848" fmla="*/ 370649 w 4577754"/>
              <a:gd name="connsiteY848" fmla="*/ 1716170 h 3307494"/>
              <a:gd name="connsiteX849" fmla="*/ 363069 w 4577754"/>
              <a:gd name="connsiteY849" fmla="*/ 1714237 h 3307494"/>
              <a:gd name="connsiteX850" fmla="*/ 359259 w 4577754"/>
              <a:gd name="connsiteY850" fmla="*/ 1720646 h 3307494"/>
              <a:gd name="connsiteX851" fmla="*/ 343665 w 4577754"/>
              <a:gd name="connsiteY851" fmla="*/ 1712066 h 3307494"/>
              <a:gd name="connsiteX852" fmla="*/ 357445 w 4577754"/>
              <a:gd name="connsiteY852" fmla="*/ 1701738 h 3307494"/>
              <a:gd name="connsiteX853" fmla="*/ 3890225 w 4577754"/>
              <a:gd name="connsiteY853" fmla="*/ 1698249 h 3307494"/>
              <a:gd name="connsiteX854" fmla="*/ 3881347 w 4577754"/>
              <a:gd name="connsiteY854" fmla="*/ 1710156 h 3307494"/>
              <a:gd name="connsiteX855" fmla="*/ 3890225 w 4577754"/>
              <a:gd name="connsiteY855" fmla="*/ 1698249 h 3307494"/>
              <a:gd name="connsiteX856" fmla="*/ 286095 w 4577754"/>
              <a:gd name="connsiteY856" fmla="*/ 1688448 h 3307494"/>
              <a:gd name="connsiteX857" fmla="*/ 301087 w 4577754"/>
              <a:gd name="connsiteY857" fmla="*/ 1699435 h 3307494"/>
              <a:gd name="connsiteX858" fmla="*/ 290154 w 4577754"/>
              <a:gd name="connsiteY858" fmla="*/ 1708637 h 3307494"/>
              <a:gd name="connsiteX859" fmla="*/ 277860 w 4577754"/>
              <a:gd name="connsiteY859" fmla="*/ 1703689 h 3307494"/>
              <a:gd name="connsiteX860" fmla="*/ 268344 w 4577754"/>
              <a:gd name="connsiteY860" fmla="*/ 1712325 h 3307494"/>
              <a:gd name="connsiteX861" fmla="*/ 274094 w 4577754"/>
              <a:gd name="connsiteY861" fmla="*/ 1695336 h 3307494"/>
              <a:gd name="connsiteX862" fmla="*/ 286095 w 4577754"/>
              <a:gd name="connsiteY862" fmla="*/ 1688448 h 3307494"/>
              <a:gd name="connsiteX863" fmla="*/ 379748 w 4577754"/>
              <a:gd name="connsiteY863" fmla="*/ 1688036 h 3307494"/>
              <a:gd name="connsiteX864" fmla="*/ 384936 w 4577754"/>
              <a:gd name="connsiteY864" fmla="*/ 1695812 h 3307494"/>
              <a:gd name="connsiteX865" fmla="*/ 379696 w 4577754"/>
              <a:gd name="connsiteY865" fmla="*/ 1702803 h 3307494"/>
              <a:gd name="connsiteX866" fmla="*/ 373954 w 4577754"/>
              <a:gd name="connsiteY866" fmla="*/ 1719768 h 3307494"/>
              <a:gd name="connsiteX867" fmla="*/ 361704 w 4577754"/>
              <a:gd name="connsiteY867" fmla="*/ 1700058 h 3307494"/>
              <a:gd name="connsiteX868" fmla="*/ 379748 w 4577754"/>
              <a:gd name="connsiteY868" fmla="*/ 1688036 h 3307494"/>
              <a:gd name="connsiteX869" fmla="*/ 313013 w 4577754"/>
              <a:gd name="connsiteY869" fmla="*/ 1670153 h 3307494"/>
              <a:gd name="connsiteX870" fmla="*/ 321522 w 4577754"/>
              <a:gd name="connsiteY870" fmla="*/ 1681561 h 3307494"/>
              <a:gd name="connsiteX871" fmla="*/ 302051 w 4577754"/>
              <a:gd name="connsiteY871" fmla="*/ 1694152 h 3307494"/>
              <a:gd name="connsiteX872" fmla="*/ 313013 w 4577754"/>
              <a:gd name="connsiteY872" fmla="*/ 1670153 h 3307494"/>
              <a:gd name="connsiteX873" fmla="*/ 432391 w 4577754"/>
              <a:gd name="connsiteY873" fmla="*/ 1667262 h 3307494"/>
              <a:gd name="connsiteX874" fmla="*/ 440414 w 4577754"/>
              <a:gd name="connsiteY874" fmla="*/ 1673905 h 3307494"/>
              <a:gd name="connsiteX875" fmla="*/ 438943 w 4577754"/>
              <a:gd name="connsiteY875" fmla="*/ 1689238 h 3307494"/>
              <a:gd name="connsiteX876" fmla="*/ 432391 w 4577754"/>
              <a:gd name="connsiteY876" fmla="*/ 1667262 h 3307494"/>
              <a:gd name="connsiteX877" fmla="*/ 322540 w 4577754"/>
              <a:gd name="connsiteY877" fmla="*/ 1661543 h 3307494"/>
              <a:gd name="connsiteX878" fmla="*/ 326761 w 4577754"/>
              <a:gd name="connsiteY878" fmla="*/ 1674592 h 3307494"/>
              <a:gd name="connsiteX879" fmla="*/ 315872 w 4577754"/>
              <a:gd name="connsiteY879" fmla="*/ 1669052 h 3307494"/>
              <a:gd name="connsiteX880" fmla="*/ 322540 w 4577754"/>
              <a:gd name="connsiteY880" fmla="*/ 1661543 h 3307494"/>
              <a:gd name="connsiteX881" fmla="*/ 295102 w 4577754"/>
              <a:gd name="connsiteY881" fmla="*/ 1652723 h 3307494"/>
              <a:gd name="connsiteX882" fmla="*/ 273761 w 4577754"/>
              <a:gd name="connsiteY882" fmla="*/ 1661142 h 3307494"/>
              <a:gd name="connsiteX883" fmla="*/ 269943 w 4577754"/>
              <a:gd name="connsiteY883" fmla="*/ 1667533 h 3307494"/>
              <a:gd name="connsiteX884" fmla="*/ 270000 w 4577754"/>
              <a:gd name="connsiteY884" fmla="*/ 1652796 h 3307494"/>
              <a:gd name="connsiteX885" fmla="*/ 295102 w 4577754"/>
              <a:gd name="connsiteY885" fmla="*/ 1652723 h 3307494"/>
              <a:gd name="connsiteX886" fmla="*/ 435282 w 4577754"/>
              <a:gd name="connsiteY886" fmla="*/ 1651395 h 3307494"/>
              <a:gd name="connsiteX887" fmla="*/ 444681 w 4577754"/>
              <a:gd name="connsiteY887" fmla="*/ 1672222 h 3307494"/>
              <a:gd name="connsiteX888" fmla="*/ 440418 w 4577754"/>
              <a:gd name="connsiteY888" fmla="*/ 1673914 h 3307494"/>
              <a:gd name="connsiteX889" fmla="*/ 435282 w 4577754"/>
              <a:gd name="connsiteY889" fmla="*/ 1651395 h 3307494"/>
              <a:gd name="connsiteX890" fmla="*/ 340586 w 4577754"/>
              <a:gd name="connsiteY890" fmla="*/ 1649500 h 3307494"/>
              <a:gd name="connsiteX891" fmla="*/ 342352 w 4577754"/>
              <a:gd name="connsiteY891" fmla="*/ 1683141 h 3307494"/>
              <a:gd name="connsiteX892" fmla="*/ 331483 w 4577754"/>
              <a:gd name="connsiteY892" fmla="*/ 1677645 h 3307494"/>
              <a:gd name="connsiteX893" fmla="*/ 340979 w 4577754"/>
              <a:gd name="connsiteY893" fmla="*/ 1668965 h 3307494"/>
              <a:gd name="connsiteX894" fmla="*/ 331523 w 4577754"/>
              <a:gd name="connsiteY894" fmla="*/ 1662874 h 3307494"/>
              <a:gd name="connsiteX895" fmla="*/ 340031 w 4577754"/>
              <a:gd name="connsiteY895" fmla="*/ 1674283 h 3307494"/>
              <a:gd name="connsiteX896" fmla="*/ 340586 w 4577754"/>
              <a:gd name="connsiteY896" fmla="*/ 1649500 h 3307494"/>
              <a:gd name="connsiteX897" fmla="*/ 418737 w 4577754"/>
              <a:gd name="connsiteY897" fmla="*/ 1648122 h 3307494"/>
              <a:gd name="connsiteX898" fmla="*/ 431481 w 4577754"/>
              <a:gd name="connsiteY898" fmla="*/ 1657799 h 3307494"/>
              <a:gd name="connsiteX899" fmla="*/ 417712 w 4577754"/>
              <a:gd name="connsiteY899" fmla="*/ 1668154 h 3307494"/>
              <a:gd name="connsiteX900" fmla="*/ 419985 w 4577754"/>
              <a:gd name="connsiteY900" fmla="*/ 1691766 h 3307494"/>
              <a:gd name="connsiteX901" fmla="*/ 415785 w 4577754"/>
              <a:gd name="connsiteY901" fmla="*/ 1678739 h 3307494"/>
              <a:gd name="connsiteX902" fmla="*/ 406677 w 4577754"/>
              <a:gd name="connsiteY902" fmla="*/ 1706877 h 3307494"/>
              <a:gd name="connsiteX903" fmla="*/ 392509 w 4577754"/>
              <a:gd name="connsiteY903" fmla="*/ 1697727 h 3307494"/>
              <a:gd name="connsiteX904" fmla="*/ 412027 w 4577754"/>
              <a:gd name="connsiteY904" fmla="*/ 1670403 h 3307494"/>
              <a:gd name="connsiteX905" fmla="*/ 407799 w 4577754"/>
              <a:gd name="connsiteY905" fmla="*/ 1657316 h 3307494"/>
              <a:gd name="connsiteX906" fmla="*/ 418737 w 4577754"/>
              <a:gd name="connsiteY906" fmla="*/ 1648122 h 3307494"/>
              <a:gd name="connsiteX907" fmla="*/ 459298 w 4577754"/>
              <a:gd name="connsiteY907" fmla="*/ 1637642 h 3307494"/>
              <a:gd name="connsiteX908" fmla="*/ 467513 w 4577754"/>
              <a:gd name="connsiteY908" fmla="*/ 1648514 h 3307494"/>
              <a:gd name="connsiteX909" fmla="*/ 456644 w 4577754"/>
              <a:gd name="connsiteY909" fmla="*/ 1642976 h 3307494"/>
              <a:gd name="connsiteX910" fmla="*/ 470315 w 4577754"/>
              <a:gd name="connsiteY910" fmla="*/ 1662150 h 3307494"/>
              <a:gd name="connsiteX911" fmla="*/ 458916 w 4577754"/>
              <a:gd name="connsiteY911" fmla="*/ 1666610 h 3307494"/>
              <a:gd name="connsiteX912" fmla="*/ 446176 w 4577754"/>
              <a:gd name="connsiteY912" fmla="*/ 1656942 h 3307494"/>
              <a:gd name="connsiteX913" fmla="*/ 451853 w 4577754"/>
              <a:gd name="connsiteY913" fmla="*/ 1654676 h 3307494"/>
              <a:gd name="connsiteX914" fmla="*/ 449530 w 4577754"/>
              <a:gd name="connsiteY914" fmla="*/ 1645787 h 3307494"/>
              <a:gd name="connsiteX915" fmla="*/ 455207 w 4577754"/>
              <a:gd name="connsiteY915" fmla="*/ 1643520 h 3307494"/>
              <a:gd name="connsiteX916" fmla="*/ 459298 w 4577754"/>
              <a:gd name="connsiteY916" fmla="*/ 1637642 h 3307494"/>
              <a:gd name="connsiteX917" fmla="*/ 355313 w 4577754"/>
              <a:gd name="connsiteY917" fmla="*/ 1633875 h 3307494"/>
              <a:gd name="connsiteX918" fmla="*/ 365157 w 4577754"/>
              <a:gd name="connsiteY918" fmla="*/ 1659425 h 3307494"/>
              <a:gd name="connsiteX919" fmla="*/ 360035 w 4577754"/>
              <a:gd name="connsiteY919" fmla="*/ 1636909 h 3307494"/>
              <a:gd name="connsiteX920" fmla="*/ 361468 w 4577754"/>
              <a:gd name="connsiteY920" fmla="*/ 1636356 h 3307494"/>
              <a:gd name="connsiteX921" fmla="*/ 364312 w 4577754"/>
              <a:gd name="connsiteY921" fmla="*/ 1635220 h 3307494"/>
              <a:gd name="connsiteX922" fmla="*/ 370867 w 4577754"/>
              <a:gd name="connsiteY922" fmla="*/ 1657206 h 3307494"/>
              <a:gd name="connsiteX923" fmla="*/ 381781 w 4577754"/>
              <a:gd name="connsiteY923" fmla="*/ 1647960 h 3307494"/>
              <a:gd name="connsiteX924" fmla="*/ 385490 w 4577754"/>
              <a:gd name="connsiteY924" fmla="*/ 1671051 h 3307494"/>
              <a:gd name="connsiteX925" fmla="*/ 372742 w 4577754"/>
              <a:gd name="connsiteY925" fmla="*/ 1661365 h 3307494"/>
              <a:gd name="connsiteX926" fmla="*/ 372228 w 4577754"/>
              <a:gd name="connsiteY926" fmla="*/ 1671377 h 3307494"/>
              <a:gd name="connsiteX927" fmla="*/ 360893 w 4577754"/>
              <a:gd name="connsiteY927" fmla="*/ 1661116 h 3307494"/>
              <a:gd name="connsiteX928" fmla="*/ 355313 w 4577754"/>
              <a:gd name="connsiteY928" fmla="*/ 1633875 h 3307494"/>
              <a:gd name="connsiteX929" fmla="*/ 397946 w 4577754"/>
              <a:gd name="connsiteY929" fmla="*/ 1631771 h 3307494"/>
              <a:gd name="connsiteX930" fmla="*/ 394581 w 4577754"/>
              <a:gd name="connsiteY930" fmla="*/ 1642900 h 3307494"/>
              <a:gd name="connsiteX931" fmla="*/ 397946 w 4577754"/>
              <a:gd name="connsiteY931" fmla="*/ 1631771 h 3307494"/>
              <a:gd name="connsiteX932" fmla="*/ 253027 w 4577754"/>
              <a:gd name="connsiteY932" fmla="*/ 1630054 h 3307494"/>
              <a:gd name="connsiteX933" fmla="*/ 243026 w 4577754"/>
              <a:gd name="connsiteY933" fmla="*/ 1648719 h 3307494"/>
              <a:gd name="connsiteX934" fmla="*/ 253027 w 4577754"/>
              <a:gd name="connsiteY934" fmla="*/ 1630054 h 3307494"/>
              <a:gd name="connsiteX935" fmla="*/ 307035 w 4577754"/>
              <a:gd name="connsiteY935" fmla="*/ 1623459 h 3307494"/>
              <a:gd name="connsiteX936" fmla="*/ 299864 w 4577754"/>
              <a:gd name="connsiteY936" fmla="*/ 1641005 h 3307494"/>
              <a:gd name="connsiteX937" fmla="*/ 297078 w 4577754"/>
              <a:gd name="connsiteY937" fmla="*/ 1627383 h 3307494"/>
              <a:gd name="connsiteX938" fmla="*/ 299946 w 4577754"/>
              <a:gd name="connsiteY938" fmla="*/ 1626253 h 3307494"/>
              <a:gd name="connsiteX939" fmla="*/ 299950 w 4577754"/>
              <a:gd name="connsiteY939" fmla="*/ 1626266 h 3307494"/>
              <a:gd name="connsiteX940" fmla="*/ 299957 w 4577754"/>
              <a:gd name="connsiteY940" fmla="*/ 1626249 h 3307494"/>
              <a:gd name="connsiteX941" fmla="*/ 263483 w 4577754"/>
              <a:gd name="connsiteY941" fmla="*/ 1616083 h 3307494"/>
              <a:gd name="connsiteX942" fmla="*/ 258251 w 4577754"/>
              <a:gd name="connsiteY942" fmla="*/ 1623049 h 3307494"/>
              <a:gd name="connsiteX943" fmla="*/ 274316 w 4577754"/>
              <a:gd name="connsiteY943" fmla="*/ 1636380 h 3307494"/>
              <a:gd name="connsiteX944" fmla="*/ 263483 w 4577754"/>
              <a:gd name="connsiteY944" fmla="*/ 1616083 h 3307494"/>
              <a:gd name="connsiteX945" fmla="*/ 390422 w 4577754"/>
              <a:gd name="connsiteY945" fmla="*/ 1615102 h 3307494"/>
              <a:gd name="connsiteX946" fmla="*/ 402712 w 4577754"/>
              <a:gd name="connsiteY946" fmla="*/ 1620063 h 3307494"/>
              <a:gd name="connsiteX947" fmla="*/ 392302 w 4577754"/>
              <a:gd name="connsiteY947" fmla="*/ 1619249 h 3307494"/>
              <a:gd name="connsiteX948" fmla="*/ 382798 w 4577754"/>
              <a:gd name="connsiteY948" fmla="*/ 1627912 h 3307494"/>
              <a:gd name="connsiteX949" fmla="*/ 371431 w 4577754"/>
              <a:gd name="connsiteY949" fmla="*/ 1632418 h 3307494"/>
              <a:gd name="connsiteX950" fmla="*/ 361967 w 4577754"/>
              <a:gd name="connsiteY950" fmla="*/ 1626310 h 3307494"/>
              <a:gd name="connsiteX951" fmla="*/ 380919 w 4577754"/>
              <a:gd name="connsiteY951" fmla="*/ 1623743 h 3307494"/>
              <a:gd name="connsiteX952" fmla="*/ 390422 w 4577754"/>
              <a:gd name="connsiteY952" fmla="*/ 1615102 h 3307494"/>
              <a:gd name="connsiteX953" fmla="*/ 180622 w 4577754"/>
              <a:gd name="connsiteY953" fmla="*/ 1614432 h 3307494"/>
              <a:gd name="connsiteX954" fmla="*/ 181032 w 4577754"/>
              <a:gd name="connsiteY954" fmla="*/ 1633912 h 3307494"/>
              <a:gd name="connsiteX955" fmla="*/ 185811 w 4577754"/>
              <a:gd name="connsiteY955" fmla="*/ 1622208 h 3307494"/>
              <a:gd name="connsiteX956" fmla="*/ 180622 w 4577754"/>
              <a:gd name="connsiteY956" fmla="*/ 1614432 h 3307494"/>
              <a:gd name="connsiteX957" fmla="*/ 235936 w 4577754"/>
              <a:gd name="connsiteY957" fmla="*/ 1611948 h 3307494"/>
              <a:gd name="connsiteX958" fmla="*/ 234137 w 4577754"/>
              <a:gd name="connsiteY958" fmla="*/ 1617871 h 3307494"/>
              <a:gd name="connsiteX959" fmla="*/ 245524 w 4577754"/>
              <a:gd name="connsiteY959" fmla="*/ 1613385 h 3307494"/>
              <a:gd name="connsiteX960" fmla="*/ 235936 w 4577754"/>
              <a:gd name="connsiteY960" fmla="*/ 1611948 h 3307494"/>
              <a:gd name="connsiteX961" fmla="*/ 277284 w 4577754"/>
              <a:gd name="connsiteY961" fmla="*/ 1605755 h 3307494"/>
              <a:gd name="connsiteX962" fmla="*/ 285703 w 4577754"/>
              <a:gd name="connsiteY962" fmla="*/ 1631873 h 3307494"/>
              <a:gd name="connsiteX963" fmla="*/ 279099 w 4577754"/>
              <a:gd name="connsiteY963" fmla="*/ 1624664 h 3307494"/>
              <a:gd name="connsiteX964" fmla="*/ 291405 w 4577754"/>
              <a:gd name="connsiteY964" fmla="*/ 1629637 h 3307494"/>
              <a:gd name="connsiteX965" fmla="*/ 277284 w 4577754"/>
              <a:gd name="connsiteY965" fmla="*/ 1605755 h 3307494"/>
              <a:gd name="connsiteX966" fmla="*/ 494194 w 4577754"/>
              <a:gd name="connsiteY966" fmla="*/ 1603627 h 3307494"/>
              <a:gd name="connsiteX967" fmla="*/ 502164 w 4577754"/>
              <a:gd name="connsiteY967" fmla="*/ 1625016 h 3307494"/>
              <a:gd name="connsiteX968" fmla="*/ 497892 w 4577754"/>
              <a:gd name="connsiteY968" fmla="*/ 1626691 h 3307494"/>
              <a:gd name="connsiteX969" fmla="*/ 494194 w 4577754"/>
              <a:gd name="connsiteY969" fmla="*/ 1603627 h 3307494"/>
              <a:gd name="connsiteX970" fmla="*/ 263552 w 4577754"/>
              <a:gd name="connsiteY970" fmla="*/ 1601351 h 3307494"/>
              <a:gd name="connsiteX971" fmla="*/ 271975 w 4577754"/>
              <a:gd name="connsiteY971" fmla="*/ 1627478 h 3307494"/>
              <a:gd name="connsiteX972" fmla="*/ 273453 w 4577754"/>
              <a:gd name="connsiteY972" fmla="*/ 1612163 h 3307494"/>
              <a:gd name="connsiteX973" fmla="*/ 276304 w 4577754"/>
              <a:gd name="connsiteY973" fmla="*/ 1611045 h 3307494"/>
              <a:gd name="connsiteX974" fmla="*/ 263552 w 4577754"/>
              <a:gd name="connsiteY974" fmla="*/ 1601351 h 3307494"/>
              <a:gd name="connsiteX975" fmla="*/ 398788 w 4577754"/>
              <a:gd name="connsiteY975" fmla="*/ 1598241 h 3307494"/>
              <a:gd name="connsiteX976" fmla="*/ 404660 w 4577754"/>
              <a:gd name="connsiteY976" fmla="*/ 1609499 h 3307494"/>
              <a:gd name="connsiteX977" fmla="*/ 394249 w 4577754"/>
              <a:gd name="connsiteY977" fmla="*/ 1608706 h 3307494"/>
              <a:gd name="connsiteX978" fmla="*/ 398788 w 4577754"/>
              <a:gd name="connsiteY978" fmla="*/ 1598241 h 3307494"/>
              <a:gd name="connsiteX979" fmla="*/ 460384 w 4577754"/>
              <a:gd name="connsiteY979" fmla="*/ 1588355 h 3307494"/>
              <a:gd name="connsiteX980" fmla="*/ 470557 w 4577754"/>
              <a:gd name="connsiteY980" fmla="*/ 1588401 h 3307494"/>
              <a:gd name="connsiteX981" fmla="*/ 469580 w 4577754"/>
              <a:gd name="connsiteY981" fmla="*/ 1593679 h 3307494"/>
              <a:gd name="connsiteX982" fmla="*/ 478072 w 4577754"/>
              <a:gd name="connsiteY982" fmla="*/ 1605074 h 3307494"/>
              <a:gd name="connsiteX983" fmla="*/ 480864 w 4577754"/>
              <a:gd name="connsiteY983" fmla="*/ 1618684 h 3307494"/>
              <a:gd name="connsiteX984" fmla="*/ 473308 w 4577754"/>
              <a:gd name="connsiteY984" fmla="*/ 1616783 h 3307494"/>
              <a:gd name="connsiteX985" fmla="*/ 467614 w 4577754"/>
              <a:gd name="connsiteY985" fmla="*/ 1619016 h 3307494"/>
              <a:gd name="connsiteX986" fmla="*/ 462419 w 4577754"/>
              <a:gd name="connsiteY986" fmla="*/ 1611223 h 3307494"/>
              <a:gd name="connsiteX987" fmla="*/ 454417 w 4577754"/>
              <a:gd name="connsiteY987" fmla="*/ 1604600 h 3307494"/>
              <a:gd name="connsiteX988" fmla="*/ 444948 w 4577754"/>
              <a:gd name="connsiteY988" fmla="*/ 1598483 h 3307494"/>
              <a:gd name="connsiteX989" fmla="*/ 461520 w 4577754"/>
              <a:gd name="connsiteY989" fmla="*/ 1601764 h 3307494"/>
              <a:gd name="connsiteX990" fmla="*/ 473809 w 4577754"/>
              <a:gd name="connsiteY990" fmla="*/ 1606746 h 3307494"/>
              <a:gd name="connsiteX991" fmla="*/ 455890 w 4577754"/>
              <a:gd name="connsiteY991" fmla="*/ 1589298 h 3307494"/>
              <a:gd name="connsiteX992" fmla="*/ 460384 w 4577754"/>
              <a:gd name="connsiteY992" fmla="*/ 1588355 h 3307494"/>
              <a:gd name="connsiteX993" fmla="*/ 428892 w 4577754"/>
              <a:gd name="connsiteY993" fmla="*/ 1585191 h 3307494"/>
              <a:gd name="connsiteX994" fmla="*/ 439199 w 4577754"/>
              <a:gd name="connsiteY994" fmla="*/ 1615473 h 3307494"/>
              <a:gd name="connsiteX995" fmla="*/ 426951 w 4577754"/>
              <a:gd name="connsiteY995" fmla="*/ 1595772 h 3307494"/>
              <a:gd name="connsiteX996" fmla="*/ 429746 w 4577754"/>
              <a:gd name="connsiteY996" fmla="*/ 1609412 h 3307494"/>
              <a:gd name="connsiteX997" fmla="*/ 426891 w 4577754"/>
              <a:gd name="connsiteY997" fmla="*/ 1610521 h 3307494"/>
              <a:gd name="connsiteX998" fmla="*/ 435829 w 4577754"/>
              <a:gd name="connsiteY998" fmla="*/ 1626616 h 3307494"/>
              <a:gd name="connsiteX999" fmla="*/ 435382 w 4577754"/>
              <a:gd name="connsiteY999" fmla="*/ 1621916 h 3307494"/>
              <a:gd name="connsiteX1000" fmla="*/ 449552 w 4577754"/>
              <a:gd name="connsiteY1000" fmla="*/ 1631045 h 3307494"/>
              <a:gd name="connsiteX1001" fmla="*/ 441016 w 4577754"/>
              <a:gd name="connsiteY1001" fmla="*/ 1634390 h 3307494"/>
              <a:gd name="connsiteX1002" fmla="*/ 428685 w 4577754"/>
              <a:gd name="connsiteY1002" fmla="*/ 1644202 h 3307494"/>
              <a:gd name="connsiteX1003" fmla="*/ 433459 w 4577754"/>
              <a:gd name="connsiteY1003" fmla="*/ 1632489 h 3307494"/>
              <a:gd name="connsiteX1004" fmla="*/ 427815 w 4577754"/>
              <a:gd name="connsiteY1004" fmla="*/ 1619988 h 3307494"/>
              <a:gd name="connsiteX1005" fmla="*/ 418311 w 4577754"/>
              <a:gd name="connsiteY1005" fmla="*/ 1628629 h 3307494"/>
              <a:gd name="connsiteX1006" fmla="*/ 422538 w 4577754"/>
              <a:gd name="connsiteY1006" fmla="*/ 1641717 h 3307494"/>
              <a:gd name="connsiteX1007" fmla="*/ 413083 w 4577754"/>
              <a:gd name="connsiteY1007" fmla="*/ 1635626 h 3307494"/>
              <a:gd name="connsiteX1008" fmla="*/ 408300 w 4577754"/>
              <a:gd name="connsiteY1008" fmla="*/ 1647321 h 3307494"/>
              <a:gd name="connsiteX1009" fmla="*/ 409325 w 4577754"/>
              <a:gd name="connsiteY1009" fmla="*/ 1627290 h 3307494"/>
              <a:gd name="connsiteX1010" fmla="*/ 401848 w 4577754"/>
              <a:gd name="connsiteY1010" fmla="*/ 1595866 h 3307494"/>
              <a:gd name="connsiteX1011" fmla="*/ 413176 w 4577754"/>
              <a:gd name="connsiteY1011" fmla="*/ 1606109 h 3307494"/>
              <a:gd name="connsiteX1012" fmla="*/ 409434 w 4577754"/>
              <a:gd name="connsiteY1012" fmla="*/ 1597786 h 3307494"/>
              <a:gd name="connsiteX1013" fmla="*/ 428892 w 4577754"/>
              <a:gd name="connsiteY1013" fmla="*/ 1585191 h 3307494"/>
              <a:gd name="connsiteX1014" fmla="*/ 527420 w 4577754"/>
              <a:gd name="connsiteY1014" fmla="*/ 1580697 h 3307494"/>
              <a:gd name="connsiteX1015" fmla="*/ 524499 w 4577754"/>
              <a:gd name="connsiteY1015" fmla="*/ 1589140 h 3307494"/>
              <a:gd name="connsiteX1016" fmla="*/ 527759 w 4577754"/>
              <a:gd name="connsiteY1016" fmla="*/ 1602702 h 3307494"/>
              <a:gd name="connsiteX1017" fmla="*/ 529369 w 4577754"/>
              <a:gd name="connsiteY1017" fmla="*/ 1601094 h 3307494"/>
              <a:gd name="connsiteX1018" fmla="*/ 529890 w 4577754"/>
              <a:gd name="connsiteY1018" fmla="*/ 1599249 h 3307494"/>
              <a:gd name="connsiteX1019" fmla="*/ 528323 w 4577754"/>
              <a:gd name="connsiteY1019" fmla="*/ 1590143 h 3307494"/>
              <a:gd name="connsiteX1020" fmla="*/ 532140 w 4577754"/>
              <a:gd name="connsiteY1020" fmla="*/ 1598325 h 3307494"/>
              <a:gd name="connsiteX1021" fmla="*/ 534368 w 4577754"/>
              <a:gd name="connsiteY1021" fmla="*/ 1596099 h 3307494"/>
              <a:gd name="connsiteX1022" fmla="*/ 679453 w 4577754"/>
              <a:gd name="connsiteY1022" fmla="*/ 1579626 h 3307494"/>
              <a:gd name="connsiteX1023" fmla="*/ 672176 w 4577754"/>
              <a:gd name="connsiteY1023" fmla="*/ 1589951 h 3307494"/>
              <a:gd name="connsiteX1024" fmla="*/ 667708 w 4577754"/>
              <a:gd name="connsiteY1024" fmla="*/ 1582485 h 3307494"/>
              <a:gd name="connsiteX1025" fmla="*/ 662909 w 4577754"/>
              <a:gd name="connsiteY1025" fmla="*/ 1586282 h 3307494"/>
              <a:gd name="connsiteX1026" fmla="*/ 664260 w 4577754"/>
              <a:gd name="connsiteY1026" fmla="*/ 1588961 h 3307494"/>
              <a:gd name="connsiteX1027" fmla="*/ 669437 w 4577754"/>
              <a:gd name="connsiteY1027" fmla="*/ 1598052 h 3307494"/>
              <a:gd name="connsiteX1028" fmla="*/ 689089 w 4577754"/>
              <a:gd name="connsiteY1028" fmla="*/ 1580951 h 3307494"/>
              <a:gd name="connsiteX1029" fmla="*/ 685649 w 4577754"/>
              <a:gd name="connsiteY1029" fmla="*/ 1582642 h 3307494"/>
              <a:gd name="connsiteX1030" fmla="*/ 679453 w 4577754"/>
              <a:gd name="connsiteY1030" fmla="*/ 1579626 h 3307494"/>
              <a:gd name="connsiteX1031" fmla="*/ 319063 w 4577754"/>
              <a:gd name="connsiteY1031" fmla="*/ 1579472 h 3307494"/>
              <a:gd name="connsiteX1032" fmla="*/ 330406 w 4577754"/>
              <a:gd name="connsiteY1032" fmla="*/ 1589727 h 3307494"/>
              <a:gd name="connsiteX1033" fmla="*/ 345984 w 4577754"/>
              <a:gd name="connsiteY1033" fmla="*/ 1598273 h 3307494"/>
              <a:gd name="connsiteX1034" fmla="*/ 336484 w 4577754"/>
              <a:gd name="connsiteY1034" fmla="*/ 1606944 h 3307494"/>
              <a:gd name="connsiteX1035" fmla="*/ 323683 w 4577754"/>
              <a:gd name="connsiteY1035" fmla="*/ 1612004 h 3307494"/>
              <a:gd name="connsiteX1036" fmla="*/ 322707 w 4577754"/>
              <a:gd name="connsiteY1036" fmla="*/ 1617281 h 3307494"/>
              <a:gd name="connsiteX1037" fmla="*/ 314686 w 4577754"/>
              <a:gd name="connsiteY1037" fmla="*/ 1610616 h 3307494"/>
              <a:gd name="connsiteX1038" fmla="*/ 309458 w 4577754"/>
              <a:gd name="connsiteY1038" fmla="*/ 1617612 h 3307494"/>
              <a:gd name="connsiteX1039" fmla="*/ 303020 w 4577754"/>
              <a:gd name="connsiteY1039" fmla="*/ 1618385 h 3307494"/>
              <a:gd name="connsiteX1040" fmla="*/ 299957 w 4577754"/>
              <a:gd name="connsiteY1040" fmla="*/ 1626249 h 3307494"/>
              <a:gd name="connsiteX1041" fmla="*/ 299946 w 4577754"/>
              <a:gd name="connsiteY1041" fmla="*/ 1626253 h 3307494"/>
              <a:gd name="connsiteX1042" fmla="*/ 296085 w 4577754"/>
              <a:gd name="connsiteY1042" fmla="*/ 1612485 h 3307494"/>
              <a:gd name="connsiteX1043" fmla="*/ 290555 w 4577754"/>
              <a:gd name="connsiteY1043" fmla="*/ 1605446 h 3307494"/>
              <a:gd name="connsiteX1044" fmla="*/ 296183 w 4577754"/>
              <a:gd name="connsiteY1044" fmla="*/ 1617934 h 3307494"/>
              <a:gd name="connsiteX1045" fmla="*/ 295171 w 4577754"/>
              <a:gd name="connsiteY1045" fmla="*/ 1637969 h 3307494"/>
              <a:gd name="connsiteX1046" fmla="*/ 262492 w 4577754"/>
              <a:gd name="connsiteY1046" fmla="*/ 1636120 h 3307494"/>
              <a:gd name="connsiteX1047" fmla="*/ 262390 w 4577754"/>
              <a:gd name="connsiteY1047" fmla="*/ 1665641 h 3307494"/>
              <a:gd name="connsiteX1048" fmla="*/ 247703 w 4577754"/>
              <a:gd name="connsiteY1048" fmla="*/ 1666514 h 3307494"/>
              <a:gd name="connsiteX1049" fmla="*/ 240188 w 4577754"/>
              <a:gd name="connsiteY1049" fmla="*/ 1649842 h 3307494"/>
              <a:gd name="connsiteX1050" fmla="*/ 240119 w 4577754"/>
              <a:gd name="connsiteY1050" fmla="*/ 1664574 h 3307494"/>
              <a:gd name="connsiteX1051" fmla="*/ 224978 w 4577754"/>
              <a:gd name="connsiteY1051" fmla="*/ 1660732 h 3307494"/>
              <a:gd name="connsiteX1052" fmla="*/ 233073 w 4577754"/>
              <a:gd name="connsiteY1052" fmla="*/ 1652652 h 3307494"/>
              <a:gd name="connsiteX1053" fmla="*/ 234534 w 4577754"/>
              <a:gd name="connsiteY1053" fmla="*/ 1637324 h 3307494"/>
              <a:gd name="connsiteX1054" fmla="*/ 220767 w 4577754"/>
              <a:gd name="connsiteY1054" fmla="*/ 1647658 h 3307494"/>
              <a:gd name="connsiteX1055" fmla="*/ 217017 w 4577754"/>
              <a:gd name="connsiteY1055" fmla="*/ 1639339 h 3307494"/>
              <a:gd name="connsiteX1056" fmla="*/ 218855 w 4577754"/>
              <a:gd name="connsiteY1056" fmla="*/ 1658278 h 3307494"/>
              <a:gd name="connsiteX1057" fmla="*/ 210818 w 4577754"/>
              <a:gd name="connsiteY1057" fmla="*/ 1651599 h 3307494"/>
              <a:gd name="connsiteX1058" fmla="*/ 202735 w 4577754"/>
              <a:gd name="connsiteY1058" fmla="*/ 1659705 h 3307494"/>
              <a:gd name="connsiteX1059" fmla="*/ 191395 w 4577754"/>
              <a:gd name="connsiteY1059" fmla="*/ 1649437 h 3307494"/>
              <a:gd name="connsiteX1060" fmla="*/ 196588 w 4577754"/>
              <a:gd name="connsiteY1060" fmla="*/ 1657220 h 3307494"/>
              <a:gd name="connsiteX1061" fmla="*/ 187083 w 4577754"/>
              <a:gd name="connsiteY1061" fmla="*/ 1665883 h 3307494"/>
              <a:gd name="connsiteX1062" fmla="*/ 188569 w 4577754"/>
              <a:gd name="connsiteY1062" fmla="*/ 1650585 h 3307494"/>
              <a:gd name="connsiteX1063" fmla="*/ 183386 w 4577754"/>
              <a:gd name="connsiteY1063" fmla="*/ 1642797 h 3307494"/>
              <a:gd name="connsiteX1064" fmla="*/ 181912 w 4577754"/>
              <a:gd name="connsiteY1064" fmla="*/ 1658121 h 3307494"/>
              <a:gd name="connsiteX1065" fmla="*/ 162034 w 4577754"/>
              <a:gd name="connsiteY1065" fmla="*/ 1651190 h 3307494"/>
              <a:gd name="connsiteX1066" fmla="*/ 164936 w 4577754"/>
              <a:gd name="connsiteY1066" fmla="*/ 1635348 h 3307494"/>
              <a:gd name="connsiteX1067" fmla="*/ 157372 w 4577754"/>
              <a:gd name="connsiteY1067" fmla="*/ 1633429 h 3307494"/>
              <a:gd name="connsiteX1068" fmla="*/ 179737 w 4577754"/>
              <a:gd name="connsiteY1068" fmla="*/ 1604979 h 3307494"/>
              <a:gd name="connsiteX1069" fmla="*/ 186342 w 4577754"/>
              <a:gd name="connsiteY1069" fmla="*/ 1612189 h 3307494"/>
              <a:gd name="connsiteX1070" fmla="*/ 185419 w 4577754"/>
              <a:gd name="connsiteY1070" fmla="*/ 1602721 h 3307494"/>
              <a:gd name="connsiteX1071" fmla="*/ 192031 w 4577754"/>
              <a:gd name="connsiteY1071" fmla="*/ 1609948 h 3307494"/>
              <a:gd name="connsiteX1072" fmla="*/ 192538 w 4577754"/>
              <a:gd name="connsiteY1072" fmla="*/ 1599919 h 3307494"/>
              <a:gd name="connsiteX1073" fmla="*/ 207674 w 4577754"/>
              <a:gd name="connsiteY1073" fmla="*/ 1603752 h 3307494"/>
              <a:gd name="connsiteX1074" fmla="*/ 224298 w 4577754"/>
              <a:gd name="connsiteY1074" fmla="*/ 1592310 h 3307494"/>
              <a:gd name="connsiteX1075" fmla="*/ 247015 w 4577754"/>
              <a:gd name="connsiteY1075" fmla="*/ 1598075 h 3307494"/>
              <a:gd name="connsiteX1076" fmla="*/ 249387 w 4577754"/>
              <a:gd name="connsiteY1076" fmla="*/ 1592210 h 3307494"/>
              <a:gd name="connsiteX1077" fmla="*/ 276426 w 4577754"/>
              <a:gd name="connsiteY1077" fmla="*/ 1581547 h 3307494"/>
              <a:gd name="connsiteX1078" fmla="*/ 284456 w 4577754"/>
              <a:gd name="connsiteY1078" fmla="*/ 1588208 h 3307494"/>
              <a:gd name="connsiteX1079" fmla="*/ 284857 w 4577754"/>
              <a:gd name="connsiteY1079" fmla="*/ 1607670 h 3307494"/>
              <a:gd name="connsiteX1080" fmla="*/ 286837 w 4577754"/>
              <a:gd name="connsiteY1080" fmla="*/ 1582339 h 3307494"/>
              <a:gd name="connsiteX1081" fmla="*/ 319063 w 4577754"/>
              <a:gd name="connsiteY1081" fmla="*/ 1579472 h 3307494"/>
              <a:gd name="connsiteX1082" fmla="*/ 4214929 w 4577754"/>
              <a:gd name="connsiteY1082" fmla="*/ 1575754 h 3307494"/>
              <a:gd name="connsiteX1083" fmla="*/ 4206214 w 4577754"/>
              <a:gd name="connsiteY1083" fmla="*/ 1591753 h 3307494"/>
              <a:gd name="connsiteX1084" fmla="*/ 4214929 w 4577754"/>
              <a:gd name="connsiteY1084" fmla="*/ 1575754 h 3307494"/>
              <a:gd name="connsiteX1085" fmla="*/ 683732 w 4577754"/>
              <a:gd name="connsiteY1085" fmla="*/ 1569804 h 3307494"/>
              <a:gd name="connsiteX1086" fmla="*/ 677943 w 4577754"/>
              <a:gd name="connsiteY1086" fmla="*/ 1574385 h 3307494"/>
              <a:gd name="connsiteX1087" fmla="*/ 680010 w 4577754"/>
              <a:gd name="connsiteY1087" fmla="*/ 1576879 h 3307494"/>
              <a:gd name="connsiteX1088" fmla="*/ 682819 w 4577754"/>
              <a:gd name="connsiteY1088" fmla="*/ 1574230 h 3307494"/>
              <a:gd name="connsiteX1089" fmla="*/ 449443 w 4577754"/>
              <a:gd name="connsiteY1089" fmla="*/ 1567132 h 3307494"/>
              <a:gd name="connsiteX1090" fmla="*/ 458319 w 4577754"/>
              <a:gd name="connsiteY1090" fmla="*/ 1568696 h 3307494"/>
              <a:gd name="connsiteX1091" fmla="*/ 447382 w 4577754"/>
              <a:gd name="connsiteY1091" fmla="*/ 1577889 h 3307494"/>
              <a:gd name="connsiteX1092" fmla="*/ 436917 w 4577754"/>
              <a:gd name="connsiteY1092" fmla="*/ 1591864 h 3307494"/>
              <a:gd name="connsiteX1093" fmla="*/ 442676 w 4577754"/>
              <a:gd name="connsiteY1093" fmla="*/ 1574870 h 3307494"/>
              <a:gd name="connsiteX1094" fmla="*/ 449443 w 4577754"/>
              <a:gd name="connsiteY1094" fmla="*/ 1567132 h 3307494"/>
              <a:gd name="connsiteX1095" fmla="*/ 46817 w 4577754"/>
              <a:gd name="connsiteY1095" fmla="*/ 1565390 h 3307494"/>
              <a:gd name="connsiteX1096" fmla="*/ 46286 w 4577754"/>
              <a:gd name="connsiteY1096" fmla="*/ 1569255 h 3307494"/>
              <a:gd name="connsiteX1097" fmla="*/ 52894 w 4577754"/>
              <a:gd name="connsiteY1097" fmla="*/ 1576473 h 3307494"/>
              <a:gd name="connsiteX1098" fmla="*/ 53348 w 4577754"/>
              <a:gd name="connsiteY1098" fmla="*/ 1581190 h 3307494"/>
              <a:gd name="connsiteX1099" fmla="*/ 63314 w 4577754"/>
              <a:gd name="connsiteY1099" fmla="*/ 1577282 h 3307494"/>
              <a:gd name="connsiteX1100" fmla="*/ 51020 w 4577754"/>
              <a:gd name="connsiteY1100" fmla="*/ 1572314 h 3307494"/>
              <a:gd name="connsiteX1101" fmla="*/ 46817 w 4577754"/>
              <a:gd name="connsiteY1101" fmla="*/ 1565390 h 3307494"/>
              <a:gd name="connsiteX1102" fmla="*/ 691157 w 4577754"/>
              <a:gd name="connsiteY1102" fmla="*/ 1563928 h 3307494"/>
              <a:gd name="connsiteX1103" fmla="*/ 687172 w 4577754"/>
              <a:gd name="connsiteY1103" fmla="*/ 1567082 h 3307494"/>
              <a:gd name="connsiteX1104" fmla="*/ 691080 w 4577754"/>
              <a:gd name="connsiteY1104" fmla="*/ 1579218 h 3307494"/>
              <a:gd name="connsiteX1105" fmla="*/ 699967 w 4577754"/>
              <a:gd name="connsiteY1105" fmla="*/ 1571485 h 3307494"/>
              <a:gd name="connsiteX1106" fmla="*/ 697727 w 4577754"/>
              <a:gd name="connsiteY1106" fmla="*/ 1568399 h 3307494"/>
              <a:gd name="connsiteX1107" fmla="*/ 692992 w 4577754"/>
              <a:gd name="connsiteY1107" fmla="*/ 1565262 h 3307494"/>
              <a:gd name="connsiteX1108" fmla="*/ 463724 w 4577754"/>
              <a:gd name="connsiteY1108" fmla="*/ 1557294 h 3307494"/>
              <a:gd name="connsiteX1109" fmla="*/ 476304 w 4577754"/>
              <a:gd name="connsiteY1109" fmla="*/ 1571404 h 3307494"/>
              <a:gd name="connsiteX1110" fmla="*/ 465435 w 4577754"/>
              <a:gd name="connsiteY1110" fmla="*/ 1565886 h 3307494"/>
              <a:gd name="connsiteX1111" fmla="*/ 464912 w 4577754"/>
              <a:gd name="connsiteY1111" fmla="*/ 1575901 h 3307494"/>
              <a:gd name="connsiteX1112" fmla="*/ 457853 w 4577754"/>
              <a:gd name="connsiteY1112" fmla="*/ 1563975 h 3307494"/>
              <a:gd name="connsiteX1113" fmla="*/ 463724 w 4577754"/>
              <a:gd name="connsiteY1113" fmla="*/ 1557294 h 3307494"/>
              <a:gd name="connsiteX1114" fmla="*/ 471087 w 4577754"/>
              <a:gd name="connsiteY1114" fmla="*/ 1550305 h 3307494"/>
              <a:gd name="connsiteX1115" fmla="*/ 477316 w 4577754"/>
              <a:gd name="connsiteY1115" fmla="*/ 1551367 h 3307494"/>
              <a:gd name="connsiteX1116" fmla="*/ 470663 w 4577754"/>
              <a:gd name="connsiteY1116" fmla="*/ 1558890 h 3307494"/>
              <a:gd name="connsiteX1117" fmla="*/ 471087 w 4577754"/>
              <a:gd name="connsiteY1117" fmla="*/ 1550305 h 3307494"/>
              <a:gd name="connsiteX1118" fmla="*/ 571575 w 4577754"/>
              <a:gd name="connsiteY1118" fmla="*/ 1548537 h 3307494"/>
              <a:gd name="connsiteX1119" fmla="*/ 570689 w 4577754"/>
              <a:gd name="connsiteY1119" fmla="*/ 1554968 h 3307494"/>
              <a:gd name="connsiteX1120" fmla="*/ 571347 w 4577754"/>
              <a:gd name="connsiteY1120" fmla="*/ 1561506 h 3307494"/>
              <a:gd name="connsiteX1121" fmla="*/ 580817 w 4577754"/>
              <a:gd name="connsiteY1121" fmla="*/ 1554433 h 3307494"/>
              <a:gd name="connsiteX1122" fmla="*/ 579383 w 4577754"/>
              <a:gd name="connsiteY1122" fmla="*/ 1552875 h 3307494"/>
              <a:gd name="connsiteX1123" fmla="*/ 571575 w 4577754"/>
              <a:gd name="connsiteY1123" fmla="*/ 1548537 h 3307494"/>
              <a:gd name="connsiteX1124" fmla="*/ 722334 w 4577754"/>
              <a:gd name="connsiteY1124" fmla="*/ 1548069 h 3307494"/>
              <a:gd name="connsiteX1125" fmla="*/ 719935 w 4577754"/>
              <a:gd name="connsiteY1125" fmla="*/ 1553901 h 3307494"/>
              <a:gd name="connsiteX1126" fmla="*/ 719804 w 4577754"/>
              <a:gd name="connsiteY1126" fmla="*/ 1554223 h 3307494"/>
              <a:gd name="connsiteX1127" fmla="*/ 723816 w 4577754"/>
              <a:gd name="connsiteY1127" fmla="*/ 1550732 h 3307494"/>
              <a:gd name="connsiteX1128" fmla="*/ 715544 w 4577754"/>
              <a:gd name="connsiteY1128" fmla="*/ 1544629 h 3307494"/>
              <a:gd name="connsiteX1129" fmla="*/ 707239 w 4577754"/>
              <a:gd name="connsiteY1129" fmla="*/ 1551202 h 3307494"/>
              <a:gd name="connsiteX1130" fmla="*/ 708080 w 4577754"/>
              <a:gd name="connsiteY1130" fmla="*/ 1553659 h 3307494"/>
              <a:gd name="connsiteX1131" fmla="*/ 705574 w 4577754"/>
              <a:gd name="connsiteY1131" fmla="*/ 1552519 h 3307494"/>
              <a:gd name="connsiteX1132" fmla="*/ 702128 w 4577754"/>
              <a:gd name="connsiteY1132" fmla="*/ 1555246 h 3307494"/>
              <a:gd name="connsiteX1133" fmla="*/ 702853 w 4577754"/>
              <a:gd name="connsiteY1133" fmla="*/ 1560634 h 3307494"/>
              <a:gd name="connsiteX1134" fmla="*/ 712806 w 4577754"/>
              <a:gd name="connsiteY1134" fmla="*/ 1556701 h 3307494"/>
              <a:gd name="connsiteX1135" fmla="*/ 712518 w 4577754"/>
              <a:gd name="connsiteY1135" fmla="*/ 1560564 h 3307494"/>
              <a:gd name="connsiteX1136" fmla="*/ 718316 w 4577754"/>
              <a:gd name="connsiteY1136" fmla="*/ 1555518 h 3307494"/>
              <a:gd name="connsiteX1137" fmla="*/ 719467 w 4577754"/>
              <a:gd name="connsiteY1137" fmla="*/ 1549174 h 3307494"/>
              <a:gd name="connsiteX1138" fmla="*/ 526610 w 4577754"/>
              <a:gd name="connsiteY1138" fmla="*/ 1541735 h 3307494"/>
              <a:gd name="connsiteX1139" fmla="*/ 544496 w 4577754"/>
              <a:gd name="connsiteY1139" fmla="*/ 1573950 h 3307494"/>
              <a:gd name="connsiteX1140" fmla="*/ 522800 w 4577754"/>
              <a:gd name="connsiteY1140" fmla="*/ 1548144 h 3307494"/>
              <a:gd name="connsiteX1141" fmla="*/ 526610 w 4577754"/>
              <a:gd name="connsiteY1141" fmla="*/ 1541735 h 3307494"/>
              <a:gd name="connsiteX1142" fmla="*/ 734669 w 4577754"/>
              <a:gd name="connsiteY1142" fmla="*/ 1538289 h 3307494"/>
              <a:gd name="connsiteX1143" fmla="*/ 734700 w 4577754"/>
              <a:gd name="connsiteY1143" fmla="*/ 1541261 h 3307494"/>
              <a:gd name="connsiteX1144" fmla="*/ 736259 w 4577754"/>
              <a:gd name="connsiteY1144" fmla="*/ 1539904 h 3307494"/>
              <a:gd name="connsiteX1145" fmla="*/ 495376 w 4577754"/>
              <a:gd name="connsiteY1145" fmla="*/ 1535582 h 3307494"/>
              <a:gd name="connsiteX1146" fmla="*/ 505783 w 4577754"/>
              <a:gd name="connsiteY1146" fmla="*/ 1540142 h 3307494"/>
              <a:gd name="connsiteX1147" fmla="*/ 498175 w 4577754"/>
              <a:gd name="connsiteY1147" fmla="*/ 1552986 h 3307494"/>
              <a:gd name="connsiteX1148" fmla="*/ 489662 w 4577754"/>
              <a:gd name="connsiteY1148" fmla="*/ 1541570 h 3307494"/>
              <a:gd name="connsiteX1149" fmla="*/ 495376 w 4577754"/>
              <a:gd name="connsiteY1149" fmla="*/ 1535582 h 3307494"/>
              <a:gd name="connsiteX1150" fmla="*/ 592474 w 4577754"/>
              <a:gd name="connsiteY1150" fmla="*/ 1535406 h 3307494"/>
              <a:gd name="connsiteX1151" fmla="*/ 591911 w 4577754"/>
              <a:gd name="connsiteY1151" fmla="*/ 1545361 h 3307494"/>
              <a:gd name="connsiteX1152" fmla="*/ 592131 w 4577754"/>
              <a:gd name="connsiteY1152" fmla="*/ 1545982 h 3307494"/>
              <a:gd name="connsiteX1153" fmla="*/ 595290 w 4577754"/>
              <a:gd name="connsiteY1153" fmla="*/ 1543623 h 3307494"/>
              <a:gd name="connsiteX1154" fmla="*/ 549363 w 4577754"/>
              <a:gd name="connsiteY1154" fmla="*/ 1532742 h 3307494"/>
              <a:gd name="connsiteX1155" fmla="*/ 554495 w 4577754"/>
              <a:gd name="connsiteY1155" fmla="*/ 1555254 h 3307494"/>
              <a:gd name="connsiteX1156" fmla="*/ 562063 w 4577754"/>
              <a:gd name="connsiteY1156" fmla="*/ 1557181 h 3307494"/>
              <a:gd name="connsiteX1157" fmla="*/ 549363 w 4577754"/>
              <a:gd name="connsiteY1157" fmla="*/ 1532742 h 3307494"/>
              <a:gd name="connsiteX1158" fmla="*/ 56841 w 4577754"/>
              <a:gd name="connsiteY1158" fmla="*/ 1525807 h 3307494"/>
              <a:gd name="connsiteX1159" fmla="*/ 54922 w 4577754"/>
              <a:gd name="connsiteY1159" fmla="*/ 1536409 h 3307494"/>
              <a:gd name="connsiteX1160" fmla="*/ 66710 w 4577754"/>
              <a:gd name="connsiteY1160" fmla="*/ 1551386 h 3307494"/>
              <a:gd name="connsiteX1161" fmla="*/ 56841 w 4577754"/>
              <a:gd name="connsiteY1161" fmla="*/ 1525807 h 3307494"/>
              <a:gd name="connsiteX1162" fmla="*/ 519086 w 4577754"/>
              <a:gd name="connsiteY1162" fmla="*/ 1525066 h 3307494"/>
              <a:gd name="connsiteX1163" fmla="*/ 504885 w 4577754"/>
              <a:gd name="connsiteY1163" fmla="*/ 1530706 h 3307494"/>
              <a:gd name="connsiteX1164" fmla="*/ 519086 w 4577754"/>
              <a:gd name="connsiteY1164" fmla="*/ 1525066 h 3307494"/>
              <a:gd name="connsiteX1165" fmla="*/ 4155881 w 4577754"/>
              <a:gd name="connsiteY1165" fmla="*/ 1523081 h 3307494"/>
              <a:gd name="connsiteX1166" fmla="*/ 4133372 w 4577754"/>
              <a:gd name="connsiteY1166" fmla="*/ 1525157 h 3307494"/>
              <a:gd name="connsiteX1167" fmla="*/ 4147597 w 4577754"/>
              <a:gd name="connsiteY1167" fmla="*/ 1547372 h 3307494"/>
              <a:gd name="connsiteX1168" fmla="*/ 4155881 w 4577754"/>
              <a:gd name="connsiteY1168" fmla="*/ 1523081 h 3307494"/>
              <a:gd name="connsiteX1169" fmla="*/ 745065 w 4577754"/>
              <a:gd name="connsiteY1169" fmla="*/ 1521268 h 3307494"/>
              <a:gd name="connsiteX1170" fmla="*/ 742443 w 4577754"/>
              <a:gd name="connsiteY1170" fmla="*/ 1523343 h 3307494"/>
              <a:gd name="connsiteX1171" fmla="*/ 742980 w 4577754"/>
              <a:gd name="connsiteY1171" fmla="*/ 1525254 h 3307494"/>
              <a:gd name="connsiteX1172" fmla="*/ 740734 w 4577754"/>
              <a:gd name="connsiteY1172" fmla="*/ 1525963 h 3307494"/>
              <a:gd name="connsiteX1173" fmla="*/ 740057 w 4577754"/>
              <a:gd name="connsiteY1173" fmla="*/ 1525231 h 3307494"/>
              <a:gd name="connsiteX1174" fmla="*/ 736604 w 4577754"/>
              <a:gd name="connsiteY1174" fmla="*/ 1527964 h 3307494"/>
              <a:gd name="connsiteX1175" fmla="*/ 740239 w 4577754"/>
              <a:gd name="connsiteY1175" fmla="*/ 1536018 h 3307494"/>
              <a:gd name="connsiteX1176" fmla="*/ 740846 w 4577754"/>
              <a:gd name="connsiteY1176" fmla="*/ 1535912 h 3307494"/>
              <a:gd name="connsiteX1177" fmla="*/ 749064 w 4577754"/>
              <a:gd name="connsiteY1177" fmla="*/ 1528762 h 3307494"/>
              <a:gd name="connsiteX1178" fmla="*/ 746483 w 4577754"/>
              <a:gd name="connsiteY1178" fmla="*/ 1524732 h 3307494"/>
              <a:gd name="connsiteX1179" fmla="*/ 753215 w 4577754"/>
              <a:gd name="connsiteY1179" fmla="*/ 1516229 h 3307494"/>
              <a:gd name="connsiteX1180" fmla="*/ 756050 w 4577754"/>
              <a:gd name="connsiteY1180" fmla="*/ 1522682 h 3307494"/>
              <a:gd name="connsiteX1181" fmla="*/ 761904 w 4577754"/>
              <a:gd name="connsiteY1181" fmla="*/ 1517588 h 3307494"/>
              <a:gd name="connsiteX1182" fmla="*/ 757790 w 4577754"/>
              <a:gd name="connsiteY1182" fmla="*/ 1517647 h 3307494"/>
              <a:gd name="connsiteX1183" fmla="*/ 753215 w 4577754"/>
              <a:gd name="connsiteY1183" fmla="*/ 1516229 h 3307494"/>
              <a:gd name="connsiteX1184" fmla="*/ 547541 w 4577754"/>
              <a:gd name="connsiteY1184" fmla="*/ 1513837 h 3307494"/>
              <a:gd name="connsiteX1185" fmla="*/ 561204 w 4577754"/>
              <a:gd name="connsiteY1185" fmla="*/ 1532974 h 3307494"/>
              <a:gd name="connsiteX1186" fmla="*/ 555126 w 4577754"/>
              <a:gd name="connsiteY1186" fmla="*/ 1515778 h 3307494"/>
              <a:gd name="connsiteX1187" fmla="*/ 547541 w 4577754"/>
              <a:gd name="connsiteY1187" fmla="*/ 1513837 h 3307494"/>
              <a:gd name="connsiteX1188" fmla="*/ 600130 w 4577754"/>
              <a:gd name="connsiteY1188" fmla="*/ 1500006 h 3307494"/>
              <a:gd name="connsiteX1189" fmla="*/ 594966 w 4577754"/>
              <a:gd name="connsiteY1189" fmla="*/ 1500034 h 3307494"/>
              <a:gd name="connsiteX1190" fmla="*/ 606744 w 4577754"/>
              <a:gd name="connsiteY1190" fmla="*/ 1515035 h 3307494"/>
              <a:gd name="connsiteX1191" fmla="*/ 606299 w 4577754"/>
              <a:gd name="connsiteY1191" fmla="*/ 1510315 h 3307494"/>
              <a:gd name="connsiteX1192" fmla="*/ 600130 w 4577754"/>
              <a:gd name="connsiteY1192" fmla="*/ 1500006 h 3307494"/>
              <a:gd name="connsiteX1193" fmla="*/ 777722 w 4577754"/>
              <a:gd name="connsiteY1193" fmla="*/ 1495425 h 3307494"/>
              <a:gd name="connsiteX1194" fmla="*/ 771537 w 4577754"/>
              <a:gd name="connsiteY1194" fmla="*/ 1500319 h 3307494"/>
              <a:gd name="connsiteX1195" fmla="*/ 769819 w 4577754"/>
              <a:gd name="connsiteY1195" fmla="*/ 1504743 h 3307494"/>
              <a:gd name="connsiteX1196" fmla="*/ 767966 w 4577754"/>
              <a:gd name="connsiteY1196" fmla="*/ 1503145 h 3307494"/>
              <a:gd name="connsiteX1197" fmla="*/ 760021 w 4577754"/>
              <a:gd name="connsiteY1197" fmla="*/ 1509432 h 3307494"/>
              <a:gd name="connsiteX1198" fmla="*/ 762160 w 4577754"/>
              <a:gd name="connsiteY1198" fmla="*/ 1517366 h 3307494"/>
              <a:gd name="connsiteX1199" fmla="*/ 763479 w 4577754"/>
              <a:gd name="connsiteY1199" fmla="*/ 1516218 h 3307494"/>
              <a:gd name="connsiteX1200" fmla="*/ 764621 w 4577754"/>
              <a:gd name="connsiteY1200" fmla="*/ 1515305 h 3307494"/>
              <a:gd name="connsiteX1201" fmla="*/ 764606 w 4577754"/>
              <a:gd name="connsiteY1201" fmla="*/ 1511753 h 3307494"/>
              <a:gd name="connsiteX1202" fmla="*/ 768904 w 4577754"/>
              <a:gd name="connsiteY1202" fmla="*/ 1511880 h 3307494"/>
              <a:gd name="connsiteX1203" fmla="*/ 778498 w 4577754"/>
              <a:gd name="connsiteY1203" fmla="*/ 1504210 h 3307494"/>
              <a:gd name="connsiteX1204" fmla="*/ 777265 w 4577754"/>
              <a:gd name="connsiteY1204" fmla="*/ 1497015 h 3307494"/>
              <a:gd name="connsiteX1205" fmla="*/ 572239 w 4577754"/>
              <a:gd name="connsiteY1205" fmla="*/ 1494272 h 3307494"/>
              <a:gd name="connsiteX1206" fmla="*/ 578281 w 4577754"/>
              <a:gd name="connsiteY1206" fmla="*/ 1526247 h 3307494"/>
              <a:gd name="connsiteX1207" fmla="*/ 572239 w 4577754"/>
              <a:gd name="connsiteY1207" fmla="*/ 1494272 h 3307494"/>
              <a:gd name="connsiteX1208" fmla="*/ 782619 w 4577754"/>
              <a:gd name="connsiteY1208" fmla="*/ 1491550 h 3307494"/>
              <a:gd name="connsiteX1209" fmla="*/ 780821 w 4577754"/>
              <a:gd name="connsiteY1209" fmla="*/ 1492972 h 3307494"/>
              <a:gd name="connsiteX1210" fmla="*/ 783448 w 4577754"/>
              <a:gd name="connsiteY1210" fmla="*/ 1500253 h 3307494"/>
              <a:gd name="connsiteX1211" fmla="*/ 787046 w 4577754"/>
              <a:gd name="connsiteY1211" fmla="*/ 1497376 h 3307494"/>
              <a:gd name="connsiteX1212" fmla="*/ 786645 w 4577754"/>
              <a:gd name="connsiteY1212" fmla="*/ 1496689 h 3307494"/>
              <a:gd name="connsiteX1213" fmla="*/ 792909 w 4577754"/>
              <a:gd name="connsiteY1213" fmla="*/ 1483406 h 3307494"/>
              <a:gd name="connsiteX1214" fmla="*/ 789399 w 4577754"/>
              <a:gd name="connsiteY1214" fmla="*/ 1486184 h 3307494"/>
              <a:gd name="connsiteX1215" fmla="*/ 790734 w 4577754"/>
              <a:gd name="connsiteY1215" fmla="*/ 1494428 h 3307494"/>
              <a:gd name="connsiteX1216" fmla="*/ 794596 w 4577754"/>
              <a:gd name="connsiteY1216" fmla="*/ 1491341 h 3307494"/>
              <a:gd name="connsiteX1217" fmla="*/ 792899 w 4577754"/>
              <a:gd name="connsiteY1217" fmla="*/ 1483542 h 3307494"/>
              <a:gd name="connsiteX1218" fmla="*/ 805768 w 4577754"/>
              <a:gd name="connsiteY1218" fmla="*/ 1480670 h 3307494"/>
              <a:gd name="connsiteX1219" fmla="*/ 798562 w 4577754"/>
              <a:gd name="connsiteY1219" fmla="*/ 1485492 h 3307494"/>
              <a:gd name="connsiteX1220" fmla="*/ 797237 w 4577754"/>
              <a:gd name="connsiteY1220" fmla="*/ 1489229 h 3307494"/>
              <a:gd name="connsiteX1221" fmla="*/ 806236 w 4577754"/>
              <a:gd name="connsiteY1221" fmla="*/ 1482035 h 3307494"/>
              <a:gd name="connsiteX1222" fmla="*/ 598819 w 4577754"/>
              <a:gd name="connsiteY1222" fmla="*/ 1478883 h 3307494"/>
              <a:gd name="connsiteX1223" fmla="*/ 602072 w 4577754"/>
              <a:gd name="connsiteY1223" fmla="*/ 1497227 h 3307494"/>
              <a:gd name="connsiteX1224" fmla="*/ 621423 w 4577754"/>
              <a:gd name="connsiteY1224" fmla="*/ 1514143 h 3307494"/>
              <a:gd name="connsiteX1225" fmla="*/ 611069 w 4577754"/>
              <a:gd name="connsiteY1225" fmla="*/ 1498614 h 3307494"/>
              <a:gd name="connsiteX1226" fmla="*/ 608275 w 4577754"/>
              <a:gd name="connsiteY1226" fmla="*/ 1484996 h 3307494"/>
              <a:gd name="connsiteX1227" fmla="*/ 598819 w 4577754"/>
              <a:gd name="connsiteY1227" fmla="*/ 1478883 h 3307494"/>
              <a:gd name="connsiteX1228" fmla="*/ 666093 w 4577754"/>
              <a:gd name="connsiteY1228" fmla="*/ 1471971 h 3307494"/>
              <a:gd name="connsiteX1229" fmla="*/ 667470 w 4577754"/>
              <a:gd name="connsiteY1229" fmla="*/ 1486176 h 3307494"/>
              <a:gd name="connsiteX1230" fmla="*/ 661925 w 4577754"/>
              <a:gd name="connsiteY1230" fmla="*/ 1488571 h 3307494"/>
              <a:gd name="connsiteX1231" fmla="*/ 662197 w 4577754"/>
              <a:gd name="connsiteY1231" fmla="*/ 1491926 h 3307494"/>
              <a:gd name="connsiteX1232" fmla="*/ 670581 w 4577754"/>
              <a:gd name="connsiteY1232" fmla="*/ 1484645 h 3307494"/>
              <a:gd name="connsiteX1233" fmla="*/ 669570 w 4577754"/>
              <a:gd name="connsiteY1233" fmla="*/ 1482114 h 3307494"/>
              <a:gd name="connsiteX1234" fmla="*/ 666093 w 4577754"/>
              <a:gd name="connsiteY1234" fmla="*/ 1471971 h 3307494"/>
              <a:gd name="connsiteX1235" fmla="*/ 1263210 w 4577754"/>
              <a:gd name="connsiteY1235" fmla="*/ 1466151 h 3307494"/>
              <a:gd name="connsiteX1236" fmla="*/ 1261041 w 4577754"/>
              <a:gd name="connsiteY1236" fmla="*/ 1468017 h 3307494"/>
              <a:gd name="connsiteX1237" fmla="*/ 1261069 w 4577754"/>
              <a:gd name="connsiteY1237" fmla="*/ 1466614 h 3307494"/>
              <a:gd name="connsiteX1238" fmla="*/ 1246827 w 4577754"/>
              <a:gd name="connsiteY1238" fmla="*/ 1476427 h 3307494"/>
              <a:gd name="connsiteX1239" fmla="*/ 1246815 w 4577754"/>
              <a:gd name="connsiteY1239" fmla="*/ 1478933 h 3307494"/>
              <a:gd name="connsiteX1240" fmla="*/ 1263533 w 4577754"/>
              <a:gd name="connsiteY1240" fmla="*/ 1466304 h 3307494"/>
              <a:gd name="connsiteX1241" fmla="*/ 831903 w 4577754"/>
              <a:gd name="connsiteY1241" fmla="*/ 1460562 h 3307494"/>
              <a:gd name="connsiteX1242" fmla="*/ 832162 w 4577754"/>
              <a:gd name="connsiteY1242" fmla="*/ 1461307 h 3307494"/>
              <a:gd name="connsiteX1243" fmla="*/ 832464 w 4577754"/>
              <a:gd name="connsiteY1243" fmla="*/ 1461066 h 3307494"/>
              <a:gd name="connsiteX1244" fmla="*/ 1387544 w 4577754"/>
              <a:gd name="connsiteY1244" fmla="*/ 1459843 h 3307494"/>
              <a:gd name="connsiteX1245" fmla="*/ 1375985 w 4577754"/>
              <a:gd name="connsiteY1245" fmla="*/ 1468652 h 3307494"/>
              <a:gd name="connsiteX1246" fmla="*/ 1386366 w 4577754"/>
              <a:gd name="connsiteY1246" fmla="*/ 1469334 h 3307494"/>
              <a:gd name="connsiteX1247" fmla="*/ 824483 w 4577754"/>
              <a:gd name="connsiteY1247" fmla="*/ 1458190 h 3307494"/>
              <a:gd name="connsiteX1248" fmla="*/ 820194 w 4577754"/>
              <a:gd name="connsiteY1248" fmla="*/ 1461814 h 3307494"/>
              <a:gd name="connsiteX1249" fmla="*/ 819349 w 4577754"/>
              <a:gd name="connsiteY1249" fmla="*/ 1462483 h 3307494"/>
              <a:gd name="connsiteX1250" fmla="*/ 820519 w 4577754"/>
              <a:gd name="connsiteY1250" fmla="*/ 1465077 h 3307494"/>
              <a:gd name="connsiteX1251" fmla="*/ 816654 w 4577754"/>
              <a:gd name="connsiteY1251" fmla="*/ 1467143 h 3307494"/>
              <a:gd name="connsiteX1252" fmla="*/ 815200 w 4577754"/>
              <a:gd name="connsiteY1252" fmla="*/ 1465766 h 3307494"/>
              <a:gd name="connsiteX1253" fmla="*/ 809995 w 4577754"/>
              <a:gd name="connsiteY1253" fmla="*/ 1469885 h 3307494"/>
              <a:gd name="connsiteX1254" fmla="*/ 811166 w 4577754"/>
              <a:gd name="connsiteY1254" fmla="*/ 1472841 h 3307494"/>
              <a:gd name="connsiteX1255" fmla="*/ 812833 w 4577754"/>
              <a:gd name="connsiteY1255" fmla="*/ 1476761 h 3307494"/>
              <a:gd name="connsiteX1256" fmla="*/ 827775 w 4577754"/>
              <a:gd name="connsiteY1256" fmla="*/ 1464815 h 3307494"/>
              <a:gd name="connsiteX1257" fmla="*/ 826925 w 4577754"/>
              <a:gd name="connsiteY1257" fmla="*/ 1462623 h 3307494"/>
              <a:gd name="connsiteX1258" fmla="*/ 1278989 w 4577754"/>
              <a:gd name="connsiteY1258" fmla="*/ 1454269 h 3307494"/>
              <a:gd name="connsiteX1259" fmla="*/ 1273253 w 4577754"/>
              <a:gd name="connsiteY1259" fmla="*/ 1458221 h 3307494"/>
              <a:gd name="connsiteX1260" fmla="*/ 1273778 w 4577754"/>
              <a:gd name="connsiteY1260" fmla="*/ 1458564 h 3307494"/>
              <a:gd name="connsiteX1261" fmla="*/ 1279220 w 4577754"/>
              <a:gd name="connsiteY1261" fmla="*/ 1454453 h 3307494"/>
              <a:gd name="connsiteX1262" fmla="*/ 836259 w 4577754"/>
              <a:gd name="connsiteY1262" fmla="*/ 1448239 h 3307494"/>
              <a:gd name="connsiteX1263" fmla="*/ 835323 w 4577754"/>
              <a:gd name="connsiteY1263" fmla="*/ 1449029 h 3307494"/>
              <a:gd name="connsiteX1264" fmla="*/ 836668 w 4577754"/>
              <a:gd name="connsiteY1264" fmla="*/ 1448875 h 3307494"/>
              <a:gd name="connsiteX1265" fmla="*/ 4027880 w 4577754"/>
              <a:gd name="connsiteY1265" fmla="*/ 1447740 h 3307494"/>
              <a:gd name="connsiteX1266" fmla="*/ 4015560 w 4577754"/>
              <a:gd name="connsiteY1266" fmla="*/ 1466864 h 3307494"/>
              <a:gd name="connsiteX1267" fmla="*/ 4027880 w 4577754"/>
              <a:gd name="connsiteY1267" fmla="*/ 1447740 h 3307494"/>
              <a:gd name="connsiteX1268" fmla="*/ 658778 w 4577754"/>
              <a:gd name="connsiteY1268" fmla="*/ 1445654 h 3307494"/>
              <a:gd name="connsiteX1269" fmla="*/ 656701 w 4577754"/>
              <a:gd name="connsiteY1269" fmla="*/ 1451160 h 3307494"/>
              <a:gd name="connsiteX1270" fmla="*/ 661878 w 4577754"/>
              <a:gd name="connsiteY1270" fmla="*/ 1458910 h 3307494"/>
              <a:gd name="connsiteX1271" fmla="*/ 665234 w 4577754"/>
              <a:gd name="connsiteY1271" fmla="*/ 1447784 h 3307494"/>
              <a:gd name="connsiteX1272" fmla="*/ 658778 w 4577754"/>
              <a:gd name="connsiteY1272" fmla="*/ 1445654 h 3307494"/>
              <a:gd name="connsiteX1273" fmla="*/ 635414 w 4577754"/>
              <a:gd name="connsiteY1273" fmla="*/ 1444813 h 3307494"/>
              <a:gd name="connsiteX1274" fmla="*/ 628700 w 4577754"/>
              <a:gd name="connsiteY1274" fmla="*/ 1467105 h 3307494"/>
              <a:gd name="connsiteX1275" fmla="*/ 605010 w 4577754"/>
              <a:gd name="connsiteY1275" fmla="*/ 1466626 h 3307494"/>
              <a:gd name="connsiteX1276" fmla="*/ 615843 w 4577754"/>
              <a:gd name="connsiteY1276" fmla="*/ 1486923 h 3307494"/>
              <a:gd name="connsiteX1277" fmla="*/ 622038 w 4577754"/>
              <a:gd name="connsiteY1277" fmla="*/ 1474654 h 3307494"/>
              <a:gd name="connsiteX1278" fmla="*/ 613045 w 4577754"/>
              <a:gd name="connsiteY1278" fmla="*/ 1473275 h 3307494"/>
              <a:gd name="connsiteX1279" fmla="*/ 628185 w 4577754"/>
              <a:gd name="connsiteY1279" fmla="*/ 1477138 h 3307494"/>
              <a:gd name="connsiteX1280" fmla="*/ 632337 w 4577754"/>
              <a:gd name="connsiteY1280" fmla="*/ 1504920 h 3307494"/>
              <a:gd name="connsiteX1281" fmla="*/ 624780 w 4577754"/>
              <a:gd name="connsiteY1281" fmla="*/ 1503018 h 3307494"/>
              <a:gd name="connsiteX1282" fmla="*/ 631633 w 4577754"/>
              <a:gd name="connsiteY1282" fmla="*/ 1512867 h 3307494"/>
              <a:gd name="connsiteX1283" fmla="*/ 633343 w 4577754"/>
              <a:gd name="connsiteY1283" fmla="*/ 1515202 h 3307494"/>
              <a:gd name="connsiteX1284" fmla="*/ 640335 w 4577754"/>
              <a:gd name="connsiteY1284" fmla="*/ 1509979 h 3307494"/>
              <a:gd name="connsiteX1285" fmla="*/ 641346 w 4577754"/>
              <a:gd name="connsiteY1285" fmla="*/ 1506311 h 3307494"/>
              <a:gd name="connsiteX1286" fmla="*/ 636203 w 4577754"/>
              <a:gd name="connsiteY1286" fmla="*/ 1483774 h 3307494"/>
              <a:gd name="connsiteX1287" fmla="*/ 631530 w 4577754"/>
              <a:gd name="connsiteY1287" fmla="*/ 1465986 h 3307494"/>
              <a:gd name="connsiteX1288" fmla="*/ 654199 w 4577754"/>
              <a:gd name="connsiteY1288" fmla="*/ 1486506 h 3307494"/>
              <a:gd name="connsiteX1289" fmla="*/ 644804 w 4577754"/>
              <a:gd name="connsiteY1289" fmla="*/ 1465687 h 3307494"/>
              <a:gd name="connsiteX1290" fmla="*/ 632506 w 4577754"/>
              <a:gd name="connsiteY1290" fmla="*/ 1460709 h 3307494"/>
              <a:gd name="connsiteX1291" fmla="*/ 635414 w 4577754"/>
              <a:gd name="connsiteY1291" fmla="*/ 1444813 h 3307494"/>
              <a:gd name="connsiteX1292" fmla="*/ 713552 w 4577754"/>
              <a:gd name="connsiteY1292" fmla="*/ 1443430 h 3307494"/>
              <a:gd name="connsiteX1293" fmla="*/ 700290 w 4577754"/>
              <a:gd name="connsiteY1293" fmla="*/ 1443755 h 3307494"/>
              <a:gd name="connsiteX1294" fmla="*/ 696480 w 4577754"/>
              <a:gd name="connsiteY1294" fmla="*/ 1450186 h 3307494"/>
              <a:gd name="connsiteX1295" fmla="*/ 703595 w 4577754"/>
              <a:gd name="connsiteY1295" fmla="*/ 1447355 h 3307494"/>
              <a:gd name="connsiteX1296" fmla="*/ 706941 w 4577754"/>
              <a:gd name="connsiteY1296" fmla="*/ 1453069 h 3307494"/>
              <a:gd name="connsiteX1297" fmla="*/ 714415 w 4577754"/>
              <a:gd name="connsiteY1297" fmla="*/ 1446578 h 3307494"/>
              <a:gd name="connsiteX1298" fmla="*/ 742778 w 4577754"/>
              <a:gd name="connsiteY1298" fmla="*/ 1433342 h 3307494"/>
              <a:gd name="connsiteX1299" fmla="*/ 742474 w 4577754"/>
              <a:gd name="connsiteY1299" fmla="*/ 1436943 h 3307494"/>
              <a:gd name="connsiteX1300" fmla="*/ 754759 w 4577754"/>
              <a:gd name="connsiteY1300" fmla="*/ 1441916 h 3307494"/>
              <a:gd name="connsiteX1301" fmla="*/ 742778 w 4577754"/>
              <a:gd name="connsiteY1301" fmla="*/ 1433342 h 3307494"/>
              <a:gd name="connsiteX1302" fmla="*/ 856766 w 4577754"/>
              <a:gd name="connsiteY1302" fmla="*/ 1430909 h 3307494"/>
              <a:gd name="connsiteX1303" fmla="*/ 846011 w 4577754"/>
              <a:gd name="connsiteY1303" fmla="*/ 1439997 h 3307494"/>
              <a:gd name="connsiteX1304" fmla="*/ 848681 w 4577754"/>
              <a:gd name="connsiteY1304" fmla="*/ 1444011 h 3307494"/>
              <a:gd name="connsiteX1305" fmla="*/ 852842 w 4577754"/>
              <a:gd name="connsiteY1305" fmla="*/ 1444775 h 3307494"/>
              <a:gd name="connsiteX1306" fmla="*/ 853948 w 4577754"/>
              <a:gd name="connsiteY1306" fmla="*/ 1443890 h 3307494"/>
              <a:gd name="connsiteX1307" fmla="*/ 857106 w 4577754"/>
              <a:gd name="connsiteY1307" fmla="*/ 1430989 h 3307494"/>
              <a:gd name="connsiteX1308" fmla="*/ 875321 w 4577754"/>
              <a:gd name="connsiteY1308" fmla="*/ 1426993 h 3307494"/>
              <a:gd name="connsiteX1309" fmla="*/ 869963 w 4577754"/>
              <a:gd name="connsiteY1309" fmla="*/ 1427290 h 3307494"/>
              <a:gd name="connsiteX1310" fmla="*/ 861378 w 4577754"/>
              <a:gd name="connsiteY1310" fmla="*/ 1429314 h 3307494"/>
              <a:gd name="connsiteX1311" fmla="*/ 865456 w 4577754"/>
              <a:gd name="connsiteY1311" fmla="*/ 1434690 h 3307494"/>
              <a:gd name="connsiteX1312" fmla="*/ 871164 w 4577754"/>
              <a:gd name="connsiteY1312" fmla="*/ 1430126 h 3307494"/>
              <a:gd name="connsiteX1313" fmla="*/ 737767 w 4577754"/>
              <a:gd name="connsiteY1313" fmla="*/ 1426588 h 3307494"/>
              <a:gd name="connsiteX1314" fmla="*/ 736661 w 4577754"/>
              <a:gd name="connsiteY1314" fmla="*/ 1427501 h 3307494"/>
              <a:gd name="connsiteX1315" fmla="*/ 738707 w 4577754"/>
              <a:gd name="connsiteY1315" fmla="*/ 1428611 h 3307494"/>
              <a:gd name="connsiteX1316" fmla="*/ 676208 w 4577754"/>
              <a:gd name="connsiteY1316" fmla="*/ 1423789 h 3307494"/>
              <a:gd name="connsiteX1317" fmla="*/ 669965 w 4577754"/>
              <a:gd name="connsiteY1317" fmla="*/ 1450813 h 3307494"/>
              <a:gd name="connsiteX1318" fmla="*/ 674176 w 4577754"/>
              <a:gd name="connsiteY1318" fmla="*/ 1463886 h 3307494"/>
              <a:gd name="connsiteX1319" fmla="*/ 676581 w 4577754"/>
              <a:gd name="connsiteY1319" fmla="*/ 1458048 h 3307494"/>
              <a:gd name="connsiteX1320" fmla="*/ 684138 w 4577754"/>
              <a:gd name="connsiteY1320" fmla="*/ 1459950 h 3307494"/>
              <a:gd name="connsiteX1321" fmla="*/ 678954 w 4577754"/>
              <a:gd name="connsiteY1321" fmla="*/ 1452183 h 3307494"/>
              <a:gd name="connsiteX1322" fmla="*/ 688410 w 4577754"/>
              <a:gd name="connsiteY1322" fmla="*/ 1458274 h 3307494"/>
              <a:gd name="connsiteX1323" fmla="*/ 690333 w 4577754"/>
              <a:gd name="connsiteY1323" fmla="*/ 1447681 h 3307494"/>
              <a:gd name="connsiteX1324" fmla="*/ 679974 w 4577754"/>
              <a:gd name="connsiteY1324" fmla="*/ 1432143 h 3307494"/>
              <a:gd name="connsiteX1325" fmla="*/ 688507 w 4577754"/>
              <a:gd name="connsiteY1325" fmla="*/ 1428767 h 3307494"/>
              <a:gd name="connsiteX1326" fmla="*/ 676208 w 4577754"/>
              <a:gd name="connsiteY1326" fmla="*/ 1423789 h 3307494"/>
              <a:gd name="connsiteX1327" fmla="*/ 345175 w 4577754"/>
              <a:gd name="connsiteY1327" fmla="*/ 1421873 h 3307494"/>
              <a:gd name="connsiteX1328" fmla="*/ 357474 w 4577754"/>
              <a:gd name="connsiteY1328" fmla="*/ 1426851 h 3307494"/>
              <a:gd name="connsiteX1329" fmla="*/ 345175 w 4577754"/>
              <a:gd name="connsiteY1329" fmla="*/ 1421873 h 3307494"/>
              <a:gd name="connsiteX1330" fmla="*/ 366970 w 4577754"/>
              <a:gd name="connsiteY1330" fmla="*/ 1418192 h 3307494"/>
              <a:gd name="connsiteX1331" fmla="*/ 364079 w 4577754"/>
              <a:gd name="connsiteY1331" fmla="*/ 1434060 h 3307494"/>
              <a:gd name="connsiteX1332" fmla="*/ 366970 w 4577754"/>
              <a:gd name="connsiteY1332" fmla="*/ 1418192 h 3307494"/>
              <a:gd name="connsiteX1333" fmla="*/ 882245 w 4577754"/>
              <a:gd name="connsiteY1333" fmla="*/ 1416135 h 3307494"/>
              <a:gd name="connsiteX1334" fmla="*/ 878388 w 4577754"/>
              <a:gd name="connsiteY1334" fmla="*/ 1420211 h 3307494"/>
              <a:gd name="connsiteX1335" fmla="*/ 879466 w 4577754"/>
              <a:gd name="connsiteY1335" fmla="*/ 1423869 h 3307494"/>
              <a:gd name="connsiteX1336" fmla="*/ 884145 w 4577754"/>
              <a:gd name="connsiteY1336" fmla="*/ 1420343 h 3307494"/>
              <a:gd name="connsiteX1337" fmla="*/ 773352 w 4577754"/>
              <a:gd name="connsiteY1337" fmla="*/ 1413362 h 3307494"/>
              <a:gd name="connsiteX1338" fmla="*/ 769504 w 4577754"/>
              <a:gd name="connsiteY1338" fmla="*/ 1426283 h 3307494"/>
              <a:gd name="connsiteX1339" fmla="*/ 773310 w 4577754"/>
              <a:gd name="connsiteY1339" fmla="*/ 1419865 h 3307494"/>
              <a:gd name="connsiteX1340" fmla="*/ 773352 w 4577754"/>
              <a:gd name="connsiteY1340" fmla="*/ 1413362 h 3307494"/>
              <a:gd name="connsiteX1341" fmla="*/ 1458412 w 4577754"/>
              <a:gd name="connsiteY1341" fmla="*/ 1405668 h 3307494"/>
              <a:gd name="connsiteX1342" fmla="*/ 1454660 w 4577754"/>
              <a:gd name="connsiteY1342" fmla="*/ 1408538 h 3307494"/>
              <a:gd name="connsiteX1343" fmla="*/ 1456808 w 4577754"/>
              <a:gd name="connsiteY1343" fmla="*/ 1415321 h 3307494"/>
              <a:gd name="connsiteX1344" fmla="*/ 1439731 w 4577754"/>
              <a:gd name="connsiteY1344" fmla="*/ 1422047 h 3307494"/>
              <a:gd name="connsiteX1345" fmla="*/ 1439229 w 4577754"/>
              <a:gd name="connsiteY1345" fmla="*/ 1420343 h 3307494"/>
              <a:gd name="connsiteX1346" fmla="*/ 1416720 w 4577754"/>
              <a:gd name="connsiteY1346" fmla="*/ 1437562 h 3307494"/>
              <a:gd name="connsiteX1347" fmla="*/ 1417007 w 4577754"/>
              <a:gd name="connsiteY1347" fmla="*/ 1437749 h 3307494"/>
              <a:gd name="connsiteX1348" fmla="*/ 1424890 w 4577754"/>
              <a:gd name="connsiteY1348" fmla="*/ 1445076 h 3307494"/>
              <a:gd name="connsiteX1349" fmla="*/ 1430340 w 4577754"/>
              <a:gd name="connsiteY1349" fmla="*/ 1440430 h 3307494"/>
              <a:gd name="connsiteX1350" fmla="*/ 1460944 w 4577754"/>
              <a:gd name="connsiteY1350" fmla="*/ 1419403 h 3307494"/>
              <a:gd name="connsiteX1351" fmla="*/ 1461465 w 4577754"/>
              <a:gd name="connsiteY1351" fmla="*/ 1419016 h 3307494"/>
              <a:gd name="connsiteX1352" fmla="*/ 1460723 w 4577754"/>
              <a:gd name="connsiteY1352" fmla="*/ 1413249 h 3307494"/>
              <a:gd name="connsiteX1353" fmla="*/ 728105 w 4577754"/>
              <a:gd name="connsiteY1353" fmla="*/ 1402943 h 3307494"/>
              <a:gd name="connsiteX1354" fmla="*/ 718885 w 4577754"/>
              <a:gd name="connsiteY1354" fmla="*/ 1406964 h 3307494"/>
              <a:gd name="connsiteX1355" fmla="*/ 733528 w 4577754"/>
              <a:gd name="connsiteY1355" fmla="*/ 1420852 h 3307494"/>
              <a:gd name="connsiteX1356" fmla="*/ 734730 w 4577754"/>
              <a:gd name="connsiteY1356" fmla="*/ 1426452 h 3307494"/>
              <a:gd name="connsiteX1357" fmla="*/ 736446 w 4577754"/>
              <a:gd name="connsiteY1357" fmla="*/ 1427383 h 3307494"/>
              <a:gd name="connsiteX1358" fmla="*/ 737637 w 4577754"/>
              <a:gd name="connsiteY1358" fmla="*/ 1426309 h 3307494"/>
              <a:gd name="connsiteX1359" fmla="*/ 732715 w 4577754"/>
              <a:gd name="connsiteY1359" fmla="*/ 1415718 h 3307494"/>
              <a:gd name="connsiteX1360" fmla="*/ 730739 w 4577754"/>
              <a:gd name="connsiteY1360" fmla="*/ 1407200 h 3307494"/>
              <a:gd name="connsiteX1361" fmla="*/ 737849 w 4577754"/>
              <a:gd name="connsiteY1361" fmla="*/ 1404402 h 3307494"/>
              <a:gd name="connsiteX1362" fmla="*/ 728105 w 4577754"/>
              <a:gd name="connsiteY1362" fmla="*/ 1402943 h 3307494"/>
              <a:gd name="connsiteX1363" fmla="*/ 403885 w 4577754"/>
              <a:gd name="connsiteY1363" fmla="*/ 1401159 h 3307494"/>
              <a:gd name="connsiteX1364" fmla="*/ 405845 w 4577754"/>
              <a:gd name="connsiteY1364" fmla="*/ 1407751 h 3307494"/>
              <a:gd name="connsiteX1365" fmla="*/ 391615 w 4577754"/>
              <a:gd name="connsiteY1365" fmla="*/ 1413371 h 3307494"/>
              <a:gd name="connsiteX1366" fmla="*/ 408237 w 4577754"/>
              <a:gd name="connsiteY1366" fmla="*/ 1401929 h 3307494"/>
              <a:gd name="connsiteX1367" fmla="*/ 403885 w 4577754"/>
              <a:gd name="connsiteY1367" fmla="*/ 1401159 h 3307494"/>
              <a:gd name="connsiteX1368" fmla="*/ 1470118 w 4577754"/>
              <a:gd name="connsiteY1368" fmla="*/ 1400241 h 3307494"/>
              <a:gd name="connsiteX1369" fmla="*/ 1469490 w 4577754"/>
              <a:gd name="connsiteY1369" fmla="*/ 1404846 h 3307494"/>
              <a:gd name="connsiteX1370" fmla="*/ 1471918 w 4577754"/>
              <a:gd name="connsiteY1370" fmla="*/ 1411256 h 3307494"/>
              <a:gd name="connsiteX1371" fmla="*/ 1475460 w 4577754"/>
              <a:gd name="connsiteY1371" fmla="*/ 1408627 h 3307494"/>
              <a:gd name="connsiteX1372" fmla="*/ 1475647 w 4577754"/>
              <a:gd name="connsiteY1372" fmla="*/ 1408100 h 3307494"/>
              <a:gd name="connsiteX1373" fmla="*/ 1473562 w 4577754"/>
              <a:gd name="connsiteY1373" fmla="*/ 1405611 h 3307494"/>
              <a:gd name="connsiteX1374" fmla="*/ 1470118 w 4577754"/>
              <a:gd name="connsiteY1374" fmla="*/ 1400241 h 3307494"/>
              <a:gd name="connsiteX1375" fmla="*/ 897106 w 4577754"/>
              <a:gd name="connsiteY1375" fmla="*/ 1396819 h 3307494"/>
              <a:gd name="connsiteX1376" fmla="*/ 895235 w 4577754"/>
              <a:gd name="connsiteY1376" fmla="*/ 1398400 h 3307494"/>
              <a:gd name="connsiteX1377" fmla="*/ 897569 w 4577754"/>
              <a:gd name="connsiteY1377" fmla="*/ 1405287 h 3307494"/>
              <a:gd name="connsiteX1378" fmla="*/ 886636 w 4577754"/>
              <a:gd name="connsiteY1378" fmla="*/ 1414489 h 3307494"/>
              <a:gd name="connsiteX1379" fmla="*/ 888149 w 4577754"/>
              <a:gd name="connsiteY1379" fmla="*/ 1417324 h 3307494"/>
              <a:gd name="connsiteX1380" fmla="*/ 899199 w 4577754"/>
              <a:gd name="connsiteY1380" fmla="*/ 1408996 h 3307494"/>
              <a:gd name="connsiteX1381" fmla="*/ 898394 w 4577754"/>
              <a:gd name="connsiteY1381" fmla="*/ 1407243 h 3307494"/>
              <a:gd name="connsiteX1382" fmla="*/ 899588 w 4577754"/>
              <a:gd name="connsiteY1382" fmla="*/ 1402208 h 3307494"/>
              <a:gd name="connsiteX1383" fmla="*/ 765901 w 4577754"/>
              <a:gd name="connsiteY1383" fmla="*/ 1394869 h 3307494"/>
              <a:gd name="connsiteX1384" fmla="*/ 760283 w 4577754"/>
              <a:gd name="connsiteY1384" fmla="*/ 1396705 h 3307494"/>
              <a:gd name="connsiteX1385" fmla="*/ 761370 w 4577754"/>
              <a:gd name="connsiteY1385" fmla="*/ 1404905 h 3307494"/>
              <a:gd name="connsiteX1386" fmla="*/ 769412 w 4577754"/>
              <a:gd name="connsiteY1386" fmla="*/ 1397652 h 3307494"/>
              <a:gd name="connsiteX1387" fmla="*/ 738355 w 4577754"/>
              <a:gd name="connsiteY1387" fmla="*/ 1394373 h 3307494"/>
              <a:gd name="connsiteX1388" fmla="*/ 744453 w 4577754"/>
              <a:gd name="connsiteY1388" fmla="*/ 1411612 h 3307494"/>
              <a:gd name="connsiteX1389" fmla="*/ 750147 w 4577754"/>
              <a:gd name="connsiteY1389" fmla="*/ 1409380 h 3307494"/>
              <a:gd name="connsiteX1390" fmla="*/ 738355 w 4577754"/>
              <a:gd name="connsiteY1390" fmla="*/ 1394373 h 3307494"/>
              <a:gd name="connsiteX1391" fmla="*/ 4070714 w 4577754"/>
              <a:gd name="connsiteY1391" fmla="*/ 1394049 h 3307494"/>
              <a:gd name="connsiteX1392" fmla="*/ 4063482 w 4577754"/>
              <a:gd name="connsiteY1392" fmla="*/ 1400238 h 3307494"/>
              <a:gd name="connsiteX1393" fmla="*/ 4087145 w 4577754"/>
              <a:gd name="connsiteY1393" fmla="*/ 1422938 h 3307494"/>
              <a:gd name="connsiteX1394" fmla="*/ 4094393 w 4577754"/>
              <a:gd name="connsiteY1394" fmla="*/ 1416739 h 3307494"/>
              <a:gd name="connsiteX1395" fmla="*/ 4070714 w 4577754"/>
              <a:gd name="connsiteY1395" fmla="*/ 1394049 h 3307494"/>
              <a:gd name="connsiteX1396" fmla="*/ 786417 w 4577754"/>
              <a:gd name="connsiteY1396" fmla="*/ 1386433 h 3307494"/>
              <a:gd name="connsiteX1397" fmla="*/ 774578 w 4577754"/>
              <a:gd name="connsiteY1397" fmla="*/ 1396205 h 3307494"/>
              <a:gd name="connsiteX1398" fmla="*/ 774768 w 4577754"/>
              <a:gd name="connsiteY1398" fmla="*/ 1396607 h 3307494"/>
              <a:gd name="connsiteX1399" fmla="*/ 787091 w 4577754"/>
              <a:gd name="connsiteY1399" fmla="*/ 1409516 h 3307494"/>
              <a:gd name="connsiteX1400" fmla="*/ 783289 w 4577754"/>
              <a:gd name="connsiteY1400" fmla="*/ 1415942 h 3307494"/>
              <a:gd name="connsiteX1401" fmla="*/ 774890 w 4577754"/>
              <a:gd name="connsiteY1401" fmla="*/ 1401992 h 3307494"/>
              <a:gd name="connsiteX1402" fmla="*/ 771154 w 4577754"/>
              <a:gd name="connsiteY1402" fmla="*/ 1399031 h 3307494"/>
              <a:gd name="connsiteX1403" fmla="*/ 761633 w 4577754"/>
              <a:gd name="connsiteY1403" fmla="*/ 1406889 h 3307494"/>
              <a:gd name="connsiteX1404" fmla="*/ 761996 w 4577754"/>
              <a:gd name="connsiteY1404" fmla="*/ 1409629 h 3307494"/>
              <a:gd name="connsiteX1405" fmla="*/ 776675 w 4577754"/>
              <a:gd name="connsiteY1405" fmla="*/ 1408736 h 3307494"/>
              <a:gd name="connsiteX1406" fmla="*/ 781452 w 4577754"/>
              <a:gd name="connsiteY1406" fmla="*/ 1428215 h 3307494"/>
              <a:gd name="connsiteX1407" fmla="*/ 783510 w 4577754"/>
              <a:gd name="connsiteY1407" fmla="*/ 1434817 h 3307494"/>
              <a:gd name="connsiteX1408" fmla="*/ 784198 w 4577754"/>
              <a:gd name="connsiteY1408" fmla="*/ 1434100 h 3307494"/>
              <a:gd name="connsiteX1409" fmla="*/ 787666 w 4577754"/>
              <a:gd name="connsiteY1409" fmla="*/ 1424949 h 3307494"/>
              <a:gd name="connsiteX1410" fmla="*/ 793695 w 4577754"/>
              <a:gd name="connsiteY1410" fmla="*/ 1416746 h 3307494"/>
              <a:gd name="connsiteX1411" fmla="*/ 784301 w 4577754"/>
              <a:gd name="connsiteY1411" fmla="*/ 1395906 h 3307494"/>
              <a:gd name="connsiteX1412" fmla="*/ 787008 w 4577754"/>
              <a:gd name="connsiteY1412" fmla="*/ 1389908 h 3307494"/>
              <a:gd name="connsiteX1413" fmla="*/ 782742 w 4577754"/>
              <a:gd name="connsiteY1413" fmla="*/ 1385630 h 3307494"/>
              <a:gd name="connsiteX1414" fmla="*/ 770119 w 4577754"/>
              <a:gd name="connsiteY1414" fmla="*/ 1386752 h 3307494"/>
              <a:gd name="connsiteX1415" fmla="*/ 773515 w 4577754"/>
              <a:gd name="connsiteY1415" fmla="*/ 1393951 h 3307494"/>
              <a:gd name="connsiteX1416" fmla="*/ 1487597 w 4577754"/>
              <a:gd name="connsiteY1416" fmla="*/ 1383342 h 3307494"/>
              <a:gd name="connsiteX1417" fmla="*/ 1485995 w 4577754"/>
              <a:gd name="connsiteY1417" fmla="*/ 1384568 h 3307494"/>
              <a:gd name="connsiteX1418" fmla="*/ 1490954 w 4577754"/>
              <a:gd name="connsiteY1418" fmla="*/ 1394726 h 3307494"/>
              <a:gd name="connsiteX1419" fmla="*/ 1491509 w 4577754"/>
              <a:gd name="connsiteY1419" fmla="*/ 1394827 h 3307494"/>
              <a:gd name="connsiteX1420" fmla="*/ 1495751 w 4577754"/>
              <a:gd name="connsiteY1420" fmla="*/ 1393218 h 3307494"/>
              <a:gd name="connsiteX1421" fmla="*/ 1494218 w 4577754"/>
              <a:gd name="connsiteY1421" fmla="*/ 1390617 h 3307494"/>
              <a:gd name="connsiteX1422" fmla="*/ 1487620 w 4577754"/>
              <a:gd name="connsiteY1422" fmla="*/ 1383470 h 3307494"/>
              <a:gd name="connsiteX1423" fmla="*/ 795015 w 4577754"/>
              <a:gd name="connsiteY1423" fmla="*/ 1380514 h 3307494"/>
              <a:gd name="connsiteX1424" fmla="*/ 792359 w 4577754"/>
              <a:gd name="connsiteY1424" fmla="*/ 1387791 h 3307494"/>
              <a:gd name="connsiteX1425" fmla="*/ 802787 w 4577754"/>
              <a:gd name="connsiteY1425" fmla="*/ 1388597 h 3307494"/>
              <a:gd name="connsiteX1426" fmla="*/ 795015 w 4577754"/>
              <a:gd name="connsiteY1426" fmla="*/ 1380514 h 3307494"/>
              <a:gd name="connsiteX1427" fmla="*/ 103312 w 4577754"/>
              <a:gd name="connsiteY1427" fmla="*/ 1379865 h 3307494"/>
              <a:gd name="connsiteX1428" fmla="*/ 104686 w 4577754"/>
              <a:gd name="connsiteY1428" fmla="*/ 1394041 h 3307494"/>
              <a:gd name="connsiteX1429" fmla="*/ 120795 w 4577754"/>
              <a:gd name="connsiteY1429" fmla="*/ 1392588 h 3307494"/>
              <a:gd name="connsiteX1430" fmla="*/ 103312 w 4577754"/>
              <a:gd name="connsiteY1430" fmla="*/ 1379865 h 3307494"/>
              <a:gd name="connsiteX1431" fmla="*/ 923381 w 4577754"/>
              <a:gd name="connsiteY1431" fmla="*/ 1374616 h 3307494"/>
              <a:gd name="connsiteX1432" fmla="*/ 922580 w 4577754"/>
              <a:gd name="connsiteY1432" fmla="*/ 1375293 h 3307494"/>
              <a:gd name="connsiteX1433" fmla="*/ 923404 w 4577754"/>
              <a:gd name="connsiteY1433" fmla="*/ 1375580 h 3307494"/>
              <a:gd name="connsiteX1434" fmla="*/ 836660 w 4577754"/>
              <a:gd name="connsiteY1434" fmla="*/ 1372664 h 3307494"/>
              <a:gd name="connsiteX1435" fmla="*/ 834084 w 4577754"/>
              <a:gd name="connsiteY1435" fmla="*/ 1376254 h 3307494"/>
              <a:gd name="connsiteX1436" fmla="*/ 835938 w 4577754"/>
              <a:gd name="connsiteY1436" fmla="*/ 1380246 h 3307494"/>
              <a:gd name="connsiteX1437" fmla="*/ 841474 w 4577754"/>
              <a:gd name="connsiteY1437" fmla="*/ 1374483 h 3307494"/>
              <a:gd name="connsiteX1438" fmla="*/ 841206 w 4577754"/>
              <a:gd name="connsiteY1438" fmla="*/ 1373460 h 3307494"/>
              <a:gd name="connsiteX1439" fmla="*/ 836660 w 4577754"/>
              <a:gd name="connsiteY1439" fmla="*/ 1372664 h 3307494"/>
              <a:gd name="connsiteX1440" fmla="*/ 820356 w 4577754"/>
              <a:gd name="connsiteY1440" fmla="*/ 1371837 h 3307494"/>
              <a:gd name="connsiteX1441" fmla="*/ 810355 w 4577754"/>
              <a:gd name="connsiteY1441" fmla="*/ 1390524 h 3307494"/>
              <a:gd name="connsiteX1442" fmla="*/ 814807 w 4577754"/>
              <a:gd name="connsiteY1442" fmla="*/ 1397848 h 3307494"/>
              <a:gd name="connsiteX1443" fmla="*/ 816955 w 4577754"/>
              <a:gd name="connsiteY1443" fmla="*/ 1400005 h 3307494"/>
              <a:gd name="connsiteX1444" fmla="*/ 819113 w 4577754"/>
              <a:gd name="connsiteY1444" fmla="*/ 1397759 h 3307494"/>
              <a:gd name="connsiteX1445" fmla="*/ 818384 w 4577754"/>
              <a:gd name="connsiteY1445" fmla="*/ 1397185 h 3307494"/>
              <a:gd name="connsiteX1446" fmla="*/ 820444 w 4577754"/>
              <a:gd name="connsiteY1446" fmla="*/ 1396373 h 3307494"/>
              <a:gd name="connsiteX1447" fmla="*/ 826976 w 4577754"/>
              <a:gd name="connsiteY1447" fmla="*/ 1389574 h 3307494"/>
              <a:gd name="connsiteX1448" fmla="*/ 177721 w 4577754"/>
              <a:gd name="connsiteY1448" fmla="*/ 1370164 h 3307494"/>
              <a:gd name="connsiteX1449" fmla="*/ 179544 w 4577754"/>
              <a:gd name="connsiteY1449" fmla="*/ 1389068 h 3307494"/>
              <a:gd name="connsiteX1450" fmla="*/ 184323 w 4577754"/>
              <a:gd name="connsiteY1450" fmla="*/ 1377365 h 3307494"/>
              <a:gd name="connsiteX1451" fmla="*/ 177721 w 4577754"/>
              <a:gd name="connsiteY1451" fmla="*/ 1370164 h 3307494"/>
              <a:gd name="connsiteX1452" fmla="*/ 70710 w 4577754"/>
              <a:gd name="connsiteY1452" fmla="*/ 1363300 h 3307494"/>
              <a:gd name="connsiteX1453" fmla="*/ 83912 w 4577754"/>
              <a:gd name="connsiteY1453" fmla="*/ 1377702 h 3307494"/>
              <a:gd name="connsiteX1454" fmla="*/ 87686 w 4577754"/>
              <a:gd name="connsiteY1454" fmla="*/ 1386052 h 3307494"/>
              <a:gd name="connsiteX1455" fmla="*/ 92392 w 4577754"/>
              <a:gd name="connsiteY1455" fmla="*/ 1389071 h 3307494"/>
              <a:gd name="connsiteX1456" fmla="*/ 99976 w 4577754"/>
              <a:gd name="connsiteY1456" fmla="*/ 1391013 h 3307494"/>
              <a:gd name="connsiteX1457" fmla="*/ 90516 w 4577754"/>
              <a:gd name="connsiteY1457" fmla="*/ 1384912 h 3307494"/>
              <a:gd name="connsiteX1458" fmla="*/ 70710 w 4577754"/>
              <a:gd name="connsiteY1458" fmla="*/ 1363300 h 3307494"/>
              <a:gd name="connsiteX1459" fmla="*/ 951067 w 4577754"/>
              <a:gd name="connsiteY1459" fmla="*/ 1360012 h 3307494"/>
              <a:gd name="connsiteX1460" fmla="*/ 945425 w 4577754"/>
              <a:gd name="connsiteY1460" fmla="*/ 1366684 h 3307494"/>
              <a:gd name="connsiteX1461" fmla="*/ 952294 w 4577754"/>
              <a:gd name="connsiteY1461" fmla="*/ 1368656 h 3307494"/>
              <a:gd name="connsiteX1462" fmla="*/ 958103 w 4577754"/>
              <a:gd name="connsiteY1462" fmla="*/ 1363530 h 3307494"/>
              <a:gd name="connsiteX1463" fmla="*/ 383289 w 4577754"/>
              <a:gd name="connsiteY1463" fmla="*/ 1357759 h 3307494"/>
              <a:gd name="connsiteX1464" fmla="*/ 381810 w 4577754"/>
              <a:gd name="connsiteY1464" fmla="*/ 1373073 h 3307494"/>
              <a:gd name="connsiteX1465" fmla="*/ 383289 w 4577754"/>
              <a:gd name="connsiteY1465" fmla="*/ 1357759 h 3307494"/>
              <a:gd name="connsiteX1466" fmla="*/ 94056 w 4577754"/>
              <a:gd name="connsiteY1466" fmla="*/ 1357480 h 3307494"/>
              <a:gd name="connsiteX1467" fmla="*/ 94833 w 4577754"/>
              <a:gd name="connsiteY1467" fmla="*/ 1368495 h 3307494"/>
              <a:gd name="connsiteX1468" fmla="*/ 101944 w 4577754"/>
              <a:gd name="connsiteY1468" fmla="*/ 1365676 h 3307494"/>
              <a:gd name="connsiteX1469" fmla="*/ 94056 w 4577754"/>
              <a:gd name="connsiteY1469" fmla="*/ 1357480 h 3307494"/>
              <a:gd name="connsiteX1470" fmla="*/ 115274 w 4577754"/>
              <a:gd name="connsiteY1470" fmla="*/ 1350619 h 3307494"/>
              <a:gd name="connsiteX1471" fmla="*/ 111901 w 4577754"/>
              <a:gd name="connsiteY1471" fmla="*/ 1361751 h 3307494"/>
              <a:gd name="connsiteX1472" fmla="*/ 106665 w 4577754"/>
              <a:gd name="connsiteY1472" fmla="*/ 1368731 h 3307494"/>
              <a:gd name="connsiteX1473" fmla="*/ 115274 w 4577754"/>
              <a:gd name="connsiteY1473" fmla="*/ 1350619 h 3307494"/>
              <a:gd name="connsiteX1474" fmla="*/ 141778 w 4577754"/>
              <a:gd name="connsiteY1474" fmla="*/ 1349944 h 3307494"/>
              <a:gd name="connsiteX1475" fmla="*/ 142186 w 4577754"/>
              <a:gd name="connsiteY1475" fmla="*/ 1369445 h 3307494"/>
              <a:gd name="connsiteX1476" fmla="*/ 141778 w 4577754"/>
              <a:gd name="connsiteY1476" fmla="*/ 1349944 h 3307494"/>
              <a:gd name="connsiteX1477" fmla="*/ 231311 w 4577754"/>
              <a:gd name="connsiteY1477" fmla="*/ 1344094 h 3307494"/>
              <a:gd name="connsiteX1478" fmla="*/ 233596 w 4577754"/>
              <a:gd name="connsiteY1478" fmla="*/ 1367733 h 3307494"/>
              <a:gd name="connsiteX1479" fmla="*/ 252486 w 4577754"/>
              <a:gd name="connsiteY1479" fmla="*/ 1379894 h 3307494"/>
              <a:gd name="connsiteX1480" fmla="*/ 235976 w 4577754"/>
              <a:gd name="connsiteY1480" fmla="*/ 1361884 h 3307494"/>
              <a:gd name="connsiteX1481" fmla="*/ 231311 w 4577754"/>
              <a:gd name="connsiteY1481" fmla="*/ 1344094 h 3307494"/>
              <a:gd name="connsiteX1482" fmla="*/ 169278 w 4577754"/>
              <a:gd name="connsiteY1482" fmla="*/ 1344014 h 3307494"/>
              <a:gd name="connsiteX1483" fmla="*/ 163589 w 4577754"/>
              <a:gd name="connsiteY1483" fmla="*/ 1346277 h 3307494"/>
              <a:gd name="connsiteX1484" fmla="*/ 169278 w 4577754"/>
              <a:gd name="connsiteY1484" fmla="*/ 1344014 h 3307494"/>
              <a:gd name="connsiteX1485" fmla="*/ 250409 w 4577754"/>
              <a:gd name="connsiteY1485" fmla="*/ 1341246 h 3307494"/>
              <a:gd name="connsiteX1486" fmla="*/ 253049 w 4577754"/>
              <a:gd name="connsiteY1486" fmla="*/ 1355149 h 3307494"/>
              <a:gd name="connsiteX1487" fmla="*/ 258747 w 4577754"/>
              <a:gd name="connsiteY1487" fmla="*/ 1352904 h 3307494"/>
              <a:gd name="connsiteX1488" fmla="*/ 250409 w 4577754"/>
              <a:gd name="connsiteY1488" fmla="*/ 1341246 h 3307494"/>
              <a:gd name="connsiteX1489" fmla="*/ 612614 w 4577754"/>
              <a:gd name="connsiteY1489" fmla="*/ 1331100 h 3307494"/>
              <a:gd name="connsiteX1490" fmla="*/ 595992 w 4577754"/>
              <a:gd name="connsiteY1490" fmla="*/ 1342543 h 3307494"/>
              <a:gd name="connsiteX1491" fmla="*/ 612614 w 4577754"/>
              <a:gd name="connsiteY1491" fmla="*/ 1331100 h 3307494"/>
              <a:gd name="connsiteX1492" fmla="*/ 651040 w 4577754"/>
              <a:gd name="connsiteY1492" fmla="*/ 1324112 h 3307494"/>
              <a:gd name="connsiteX1493" fmla="*/ 659961 w 4577754"/>
              <a:gd name="connsiteY1493" fmla="*/ 1332032 h 3307494"/>
              <a:gd name="connsiteX1494" fmla="*/ 630093 w 4577754"/>
              <a:gd name="connsiteY1494" fmla="*/ 1343836 h 3307494"/>
              <a:gd name="connsiteX1495" fmla="*/ 644828 w 4577754"/>
              <a:gd name="connsiteY1495" fmla="*/ 1328207 h 3307494"/>
              <a:gd name="connsiteX1496" fmla="*/ 651040 w 4577754"/>
              <a:gd name="connsiteY1496" fmla="*/ 1324112 h 3307494"/>
              <a:gd name="connsiteX1497" fmla="*/ 4099353 w 4577754"/>
              <a:gd name="connsiteY1497" fmla="*/ 1318123 h 3307494"/>
              <a:gd name="connsiteX1498" fmla="*/ 4088411 w 4577754"/>
              <a:gd name="connsiteY1498" fmla="*/ 1327411 h 3307494"/>
              <a:gd name="connsiteX1499" fmla="*/ 4069150 w 4577754"/>
              <a:gd name="connsiteY1499" fmla="*/ 1318147 h 3307494"/>
              <a:gd name="connsiteX1500" fmla="*/ 4083194 w 4577754"/>
              <a:gd name="connsiteY1500" fmla="*/ 1336183 h 3307494"/>
              <a:gd name="connsiteX1501" fmla="*/ 4109189 w 4577754"/>
              <a:gd name="connsiteY1501" fmla="*/ 1326891 h 3307494"/>
              <a:gd name="connsiteX1502" fmla="*/ 4099353 w 4577754"/>
              <a:gd name="connsiteY1502" fmla="*/ 1318123 h 3307494"/>
              <a:gd name="connsiteX1503" fmla="*/ 748178 w 4577754"/>
              <a:gd name="connsiteY1503" fmla="*/ 1297248 h 3307494"/>
              <a:gd name="connsiteX1504" fmla="*/ 730126 w 4577754"/>
              <a:gd name="connsiteY1504" fmla="*/ 1309252 h 3307494"/>
              <a:gd name="connsiteX1505" fmla="*/ 705946 w 4577754"/>
              <a:gd name="connsiteY1505" fmla="*/ 1318815 h 3307494"/>
              <a:gd name="connsiteX1506" fmla="*/ 748178 w 4577754"/>
              <a:gd name="connsiteY1506" fmla="*/ 1297248 h 3307494"/>
              <a:gd name="connsiteX1507" fmla="*/ 762648 w 4577754"/>
              <a:gd name="connsiteY1507" fmla="*/ 1291850 h 3307494"/>
              <a:gd name="connsiteX1508" fmla="*/ 774241 w 4577754"/>
              <a:gd name="connsiteY1508" fmla="*/ 1291862 h 3307494"/>
              <a:gd name="connsiteX1509" fmla="*/ 752892 w 4577754"/>
              <a:gd name="connsiteY1509" fmla="*/ 1300285 h 3307494"/>
              <a:gd name="connsiteX1510" fmla="*/ 762648 w 4577754"/>
              <a:gd name="connsiteY1510" fmla="*/ 1291850 h 3307494"/>
              <a:gd name="connsiteX1511" fmla="*/ 4072699 w 4577754"/>
              <a:gd name="connsiteY1511" fmla="*/ 1272175 h 3307494"/>
              <a:gd name="connsiteX1512" fmla="*/ 4067249 w 4577754"/>
              <a:gd name="connsiteY1512" fmla="*/ 1276820 h 3307494"/>
              <a:gd name="connsiteX1513" fmla="*/ 4084719 w 4577754"/>
              <a:gd name="connsiteY1513" fmla="*/ 1287649 h 3307494"/>
              <a:gd name="connsiteX1514" fmla="*/ 4072699 w 4577754"/>
              <a:gd name="connsiteY1514" fmla="*/ 1272175 h 3307494"/>
              <a:gd name="connsiteX1515" fmla="*/ 832573 w 4577754"/>
              <a:gd name="connsiteY1515" fmla="*/ 1268847 h 3307494"/>
              <a:gd name="connsiteX1516" fmla="*/ 833488 w 4577754"/>
              <a:gd name="connsiteY1516" fmla="*/ 1278318 h 3307494"/>
              <a:gd name="connsiteX1517" fmla="*/ 787498 w 4577754"/>
              <a:gd name="connsiteY1517" fmla="*/ 1291549 h 3307494"/>
              <a:gd name="connsiteX1518" fmla="*/ 794159 w 4577754"/>
              <a:gd name="connsiteY1518" fmla="*/ 1284022 h 3307494"/>
              <a:gd name="connsiteX1519" fmla="*/ 832573 w 4577754"/>
              <a:gd name="connsiteY1519" fmla="*/ 1268847 h 3307494"/>
              <a:gd name="connsiteX1520" fmla="*/ 710886 w 4577754"/>
              <a:gd name="connsiteY1520" fmla="*/ 1262884 h 3307494"/>
              <a:gd name="connsiteX1521" fmla="*/ 704687 w 4577754"/>
              <a:gd name="connsiteY1521" fmla="*/ 1275144 h 3307494"/>
              <a:gd name="connsiteX1522" fmla="*/ 710886 w 4577754"/>
              <a:gd name="connsiteY1522" fmla="*/ 1262884 h 3307494"/>
              <a:gd name="connsiteX1523" fmla="*/ 851070 w 4577754"/>
              <a:gd name="connsiteY1523" fmla="*/ 1261564 h 3307494"/>
              <a:gd name="connsiteX1524" fmla="*/ 839186 w 4577754"/>
              <a:gd name="connsiteY1524" fmla="*/ 1276073 h 3307494"/>
              <a:gd name="connsiteX1525" fmla="*/ 851070 w 4577754"/>
              <a:gd name="connsiteY1525" fmla="*/ 1261564 h 3307494"/>
              <a:gd name="connsiteX1526" fmla="*/ 744692 w 4577754"/>
              <a:gd name="connsiteY1526" fmla="*/ 1258016 h 3307494"/>
              <a:gd name="connsiteX1527" fmla="*/ 744982 w 4577754"/>
              <a:gd name="connsiteY1527" fmla="*/ 1264167 h 3307494"/>
              <a:gd name="connsiteX1528" fmla="*/ 755393 w 4577754"/>
              <a:gd name="connsiteY1528" fmla="*/ 1264960 h 3307494"/>
              <a:gd name="connsiteX1529" fmla="*/ 744692 w 4577754"/>
              <a:gd name="connsiteY1529" fmla="*/ 1258016 h 3307494"/>
              <a:gd name="connsiteX1530" fmla="*/ 537564 w 4577754"/>
              <a:gd name="connsiteY1530" fmla="*/ 1257629 h 3307494"/>
              <a:gd name="connsiteX1531" fmla="*/ 524761 w 4577754"/>
              <a:gd name="connsiteY1531" fmla="*/ 1262681 h 3307494"/>
              <a:gd name="connsiteX1532" fmla="*/ 537054 w 4577754"/>
              <a:gd name="connsiteY1532" fmla="*/ 1267649 h 3307494"/>
              <a:gd name="connsiteX1533" fmla="*/ 537564 w 4577754"/>
              <a:gd name="connsiteY1533" fmla="*/ 1257629 h 3307494"/>
              <a:gd name="connsiteX1534" fmla="*/ 878101 w 4577754"/>
              <a:gd name="connsiteY1534" fmla="*/ 1250883 h 3307494"/>
              <a:gd name="connsiteX1535" fmla="*/ 865309 w 4577754"/>
              <a:gd name="connsiteY1535" fmla="*/ 1255959 h 3307494"/>
              <a:gd name="connsiteX1536" fmla="*/ 878101 w 4577754"/>
              <a:gd name="connsiteY1536" fmla="*/ 1250883 h 3307494"/>
              <a:gd name="connsiteX1537" fmla="*/ 1083102 w 4577754"/>
              <a:gd name="connsiteY1537" fmla="*/ 1240032 h 3307494"/>
              <a:gd name="connsiteX1538" fmla="*/ 1078719 w 4577754"/>
              <a:gd name="connsiteY1538" fmla="*/ 1243716 h 3307494"/>
              <a:gd name="connsiteX1539" fmla="*/ 1080466 w 4577754"/>
              <a:gd name="connsiteY1539" fmla="*/ 1249689 h 3307494"/>
              <a:gd name="connsiteX1540" fmla="*/ 1082717 w 4577754"/>
              <a:gd name="connsiteY1540" fmla="*/ 1241578 h 3307494"/>
              <a:gd name="connsiteX1541" fmla="*/ 576357 w 4577754"/>
              <a:gd name="connsiteY1541" fmla="*/ 1232590 h 3307494"/>
              <a:gd name="connsiteX1542" fmla="*/ 575982 w 4577754"/>
              <a:gd name="connsiteY1542" fmla="*/ 1242463 h 3307494"/>
              <a:gd name="connsiteX1543" fmla="*/ 584068 w 4577754"/>
              <a:gd name="connsiteY1543" fmla="*/ 1234387 h 3307494"/>
              <a:gd name="connsiteX1544" fmla="*/ 576357 w 4577754"/>
              <a:gd name="connsiteY1544" fmla="*/ 1232590 h 3307494"/>
              <a:gd name="connsiteX1545" fmla="*/ 859026 w 4577754"/>
              <a:gd name="connsiteY1545" fmla="*/ 1229467 h 3307494"/>
              <a:gd name="connsiteX1546" fmla="*/ 865863 w 4577754"/>
              <a:gd name="connsiteY1546" fmla="*/ 1231177 h 3307494"/>
              <a:gd name="connsiteX1547" fmla="*/ 859210 w 4577754"/>
              <a:gd name="connsiteY1547" fmla="*/ 1238722 h 3307494"/>
              <a:gd name="connsiteX1548" fmla="*/ 859026 w 4577754"/>
              <a:gd name="connsiteY1548" fmla="*/ 1229467 h 3307494"/>
              <a:gd name="connsiteX1549" fmla="*/ 804993 w 4577754"/>
              <a:gd name="connsiteY1549" fmla="*/ 1208917 h 3307494"/>
              <a:gd name="connsiteX1550" fmla="*/ 815249 w 4577754"/>
              <a:gd name="connsiteY1550" fmla="*/ 1211866 h 3307494"/>
              <a:gd name="connsiteX1551" fmla="*/ 802444 w 4577754"/>
              <a:gd name="connsiteY1551" fmla="*/ 1216918 h 3307494"/>
              <a:gd name="connsiteX1552" fmla="*/ 804993 w 4577754"/>
              <a:gd name="connsiteY1552" fmla="*/ 1208917 h 3307494"/>
              <a:gd name="connsiteX1553" fmla="*/ 847241 w 4577754"/>
              <a:gd name="connsiteY1553" fmla="*/ 1205200 h 3307494"/>
              <a:gd name="connsiteX1554" fmla="*/ 853163 w 4577754"/>
              <a:gd name="connsiteY1554" fmla="*/ 1206759 h 3307494"/>
              <a:gd name="connsiteX1555" fmla="*/ 847911 w 4577754"/>
              <a:gd name="connsiteY1555" fmla="*/ 1213704 h 3307494"/>
              <a:gd name="connsiteX1556" fmla="*/ 847241 w 4577754"/>
              <a:gd name="connsiteY1556" fmla="*/ 1205200 h 3307494"/>
              <a:gd name="connsiteX1557" fmla="*/ 991072 w 4577754"/>
              <a:gd name="connsiteY1557" fmla="*/ 1181796 h 3307494"/>
              <a:gd name="connsiteX1558" fmla="*/ 975870 w 4577754"/>
              <a:gd name="connsiteY1558" fmla="*/ 1192683 h 3307494"/>
              <a:gd name="connsiteX1559" fmla="*/ 991072 w 4577754"/>
              <a:gd name="connsiteY1559" fmla="*/ 1181796 h 3307494"/>
              <a:gd name="connsiteX1560" fmla="*/ 898291 w 4577754"/>
              <a:gd name="connsiteY1560" fmla="*/ 1169312 h 3307494"/>
              <a:gd name="connsiteX1561" fmla="*/ 919539 w 4577754"/>
              <a:gd name="connsiteY1561" fmla="*/ 1190388 h 3307494"/>
              <a:gd name="connsiteX1562" fmla="*/ 915149 w 4577754"/>
              <a:gd name="connsiteY1562" fmla="*/ 1221550 h 3307494"/>
              <a:gd name="connsiteX1563" fmla="*/ 917608 w 4577754"/>
              <a:gd name="connsiteY1563" fmla="*/ 1200966 h 3307494"/>
              <a:gd name="connsiteX1564" fmla="*/ 906265 w 4577754"/>
              <a:gd name="connsiteY1564" fmla="*/ 1190688 h 3307494"/>
              <a:gd name="connsiteX1565" fmla="*/ 891990 w 4577754"/>
              <a:gd name="connsiteY1565" fmla="*/ 1211072 h 3307494"/>
              <a:gd name="connsiteX1566" fmla="*/ 899101 w 4577754"/>
              <a:gd name="connsiteY1566" fmla="*/ 1208253 h 3307494"/>
              <a:gd name="connsiteX1567" fmla="*/ 873999 w 4577754"/>
              <a:gd name="connsiteY1567" fmla="*/ 1208326 h 3307494"/>
              <a:gd name="connsiteX1568" fmla="*/ 881515 w 4577754"/>
              <a:gd name="connsiteY1568" fmla="*/ 1224999 h 3307494"/>
              <a:gd name="connsiteX1569" fmla="*/ 891011 w 4577754"/>
              <a:gd name="connsiteY1569" fmla="*/ 1216319 h 3307494"/>
              <a:gd name="connsiteX1570" fmla="*/ 880551 w 4577754"/>
              <a:gd name="connsiteY1570" fmla="*/ 1230282 h 3307494"/>
              <a:gd name="connsiteX1571" fmla="*/ 869172 w 4577754"/>
              <a:gd name="connsiteY1571" fmla="*/ 1234784 h 3307494"/>
              <a:gd name="connsiteX1572" fmla="*/ 867337 w 4577754"/>
              <a:gd name="connsiteY1572" fmla="*/ 1215853 h 3307494"/>
              <a:gd name="connsiteX1573" fmla="*/ 877247 w 4577754"/>
              <a:gd name="connsiteY1573" fmla="*/ 1226683 h 3307494"/>
              <a:gd name="connsiteX1574" fmla="*/ 874460 w 4577754"/>
              <a:gd name="connsiteY1574" fmla="*/ 1213061 h 3307494"/>
              <a:gd name="connsiteX1575" fmla="*/ 866879 w 4577754"/>
              <a:gd name="connsiteY1575" fmla="*/ 1211150 h 3307494"/>
              <a:gd name="connsiteX1576" fmla="*/ 870276 w 4577754"/>
              <a:gd name="connsiteY1576" fmla="*/ 1185253 h 3307494"/>
              <a:gd name="connsiteX1577" fmla="*/ 891586 w 4577754"/>
              <a:gd name="connsiteY1577" fmla="*/ 1191580 h 3307494"/>
              <a:gd name="connsiteX1578" fmla="*/ 898291 w 4577754"/>
              <a:gd name="connsiteY1578" fmla="*/ 1169312 h 3307494"/>
              <a:gd name="connsiteX1579" fmla="*/ 1169911 w 4577754"/>
              <a:gd name="connsiteY1579" fmla="*/ 1167058 h 3307494"/>
              <a:gd name="connsiteX1580" fmla="*/ 1090939 w 4577754"/>
              <a:gd name="connsiteY1580" fmla="*/ 1233444 h 3307494"/>
              <a:gd name="connsiteX1581" fmla="*/ 1092011 w 4577754"/>
              <a:gd name="connsiteY1581" fmla="*/ 1233476 h 3307494"/>
              <a:gd name="connsiteX1582" fmla="*/ 1097596 w 4577754"/>
              <a:gd name="connsiteY1582" fmla="*/ 1228196 h 3307494"/>
              <a:gd name="connsiteX1583" fmla="*/ 1102267 w 4577754"/>
              <a:gd name="connsiteY1583" fmla="*/ 1228981 h 3307494"/>
              <a:gd name="connsiteX1584" fmla="*/ 1104324 w 4577754"/>
              <a:gd name="connsiteY1584" fmla="*/ 1229258 h 3307494"/>
              <a:gd name="connsiteX1585" fmla="*/ 1108596 w 4577754"/>
              <a:gd name="connsiteY1585" fmla="*/ 1225206 h 3307494"/>
              <a:gd name="connsiteX1586" fmla="*/ 1110731 w 4577754"/>
              <a:gd name="connsiteY1586" fmla="*/ 1220558 h 3307494"/>
              <a:gd name="connsiteX1587" fmla="*/ 1119824 w 4577754"/>
              <a:gd name="connsiteY1587" fmla="*/ 1214558 h 3307494"/>
              <a:gd name="connsiteX1588" fmla="*/ 772319 w 4577754"/>
              <a:gd name="connsiteY1588" fmla="*/ 1164998 h 3307494"/>
              <a:gd name="connsiteX1589" fmla="*/ 776539 w 4577754"/>
              <a:gd name="connsiteY1589" fmla="*/ 1178068 h 3307494"/>
              <a:gd name="connsiteX1590" fmla="*/ 790263 w 4577754"/>
              <a:gd name="connsiteY1590" fmla="*/ 1182476 h 3307494"/>
              <a:gd name="connsiteX1591" fmla="*/ 772319 w 4577754"/>
              <a:gd name="connsiteY1591" fmla="*/ 1164998 h 3307494"/>
              <a:gd name="connsiteX1592" fmla="*/ 845038 w 4577754"/>
              <a:gd name="connsiteY1592" fmla="*/ 1164437 h 3307494"/>
              <a:gd name="connsiteX1593" fmla="*/ 852812 w 4577754"/>
              <a:gd name="connsiteY1593" fmla="*/ 1172501 h 3307494"/>
              <a:gd name="connsiteX1594" fmla="*/ 842392 w 4577754"/>
              <a:gd name="connsiteY1594" fmla="*/ 1171713 h 3307494"/>
              <a:gd name="connsiteX1595" fmla="*/ 845038 w 4577754"/>
              <a:gd name="connsiteY1595" fmla="*/ 1164437 h 3307494"/>
              <a:gd name="connsiteX1596" fmla="*/ 932536 w 4577754"/>
              <a:gd name="connsiteY1596" fmla="*/ 1162700 h 3307494"/>
              <a:gd name="connsiteX1597" fmla="*/ 941373 w 4577754"/>
              <a:gd name="connsiteY1597" fmla="*/ 1171936 h 3307494"/>
              <a:gd name="connsiteX1598" fmla="*/ 932379 w 4577754"/>
              <a:gd name="connsiteY1598" fmla="*/ 1170578 h 3307494"/>
              <a:gd name="connsiteX1599" fmla="*/ 938007 w 4577754"/>
              <a:gd name="connsiteY1599" fmla="*/ 1183065 h 3307494"/>
              <a:gd name="connsiteX1600" fmla="*/ 955554 w 4577754"/>
              <a:gd name="connsiteY1600" fmla="*/ 1181069 h 3307494"/>
              <a:gd name="connsiteX1601" fmla="*/ 952199 w 4577754"/>
              <a:gd name="connsiteY1601" fmla="*/ 1192195 h 3307494"/>
              <a:gd name="connsiteX1602" fmla="*/ 948841 w 4577754"/>
              <a:gd name="connsiteY1602" fmla="*/ 1203342 h 3307494"/>
              <a:gd name="connsiteX1603" fmla="*/ 930812 w 4577754"/>
              <a:gd name="connsiteY1603" fmla="*/ 1215397 h 3307494"/>
              <a:gd name="connsiteX1604" fmla="*/ 922826 w 4577754"/>
              <a:gd name="connsiteY1604" fmla="*/ 1193995 h 3307494"/>
              <a:gd name="connsiteX1605" fmla="*/ 943644 w 4577754"/>
              <a:gd name="connsiteY1605" fmla="*/ 1195570 h 3307494"/>
              <a:gd name="connsiteX1606" fmla="*/ 925721 w 4577754"/>
              <a:gd name="connsiteY1606" fmla="*/ 1178135 h 3307494"/>
              <a:gd name="connsiteX1607" fmla="*/ 935622 w 4577754"/>
              <a:gd name="connsiteY1607" fmla="*/ 1188947 h 3307494"/>
              <a:gd name="connsiteX1608" fmla="*/ 912468 w 4577754"/>
              <a:gd name="connsiteY1608" fmla="*/ 1178436 h 3307494"/>
              <a:gd name="connsiteX1609" fmla="*/ 912958 w 4577754"/>
              <a:gd name="connsiteY1609" fmla="*/ 1168394 h 3307494"/>
              <a:gd name="connsiteX1610" fmla="*/ 924348 w 4577754"/>
              <a:gd name="connsiteY1610" fmla="*/ 1163917 h 3307494"/>
              <a:gd name="connsiteX1611" fmla="*/ 932536 w 4577754"/>
              <a:gd name="connsiteY1611" fmla="*/ 1162700 h 3307494"/>
              <a:gd name="connsiteX1612" fmla="*/ 709836 w 4577754"/>
              <a:gd name="connsiteY1612" fmla="*/ 1160211 h 3307494"/>
              <a:gd name="connsiteX1613" fmla="*/ 698903 w 4577754"/>
              <a:gd name="connsiteY1613" fmla="*/ 1169413 h 3307494"/>
              <a:gd name="connsiteX1614" fmla="*/ 709836 w 4577754"/>
              <a:gd name="connsiteY1614" fmla="*/ 1160211 h 3307494"/>
              <a:gd name="connsiteX1615" fmla="*/ 826875 w 4577754"/>
              <a:gd name="connsiteY1615" fmla="*/ 1152734 h 3307494"/>
              <a:gd name="connsiteX1616" fmla="*/ 835321 w 4577754"/>
              <a:gd name="connsiteY1616" fmla="*/ 1159761 h 3307494"/>
              <a:gd name="connsiteX1617" fmla="*/ 838572 w 4577754"/>
              <a:gd name="connsiteY1617" fmla="*/ 1178125 h 3307494"/>
              <a:gd name="connsiteX1618" fmla="*/ 826789 w 4577754"/>
              <a:gd name="connsiteY1618" fmla="*/ 1163137 h 3307494"/>
              <a:gd name="connsiteX1619" fmla="*/ 828174 w 4577754"/>
              <a:gd name="connsiteY1619" fmla="*/ 1177338 h 3307494"/>
              <a:gd name="connsiteX1620" fmla="*/ 805408 w 4577754"/>
              <a:gd name="connsiteY1620" fmla="*/ 1186327 h 3307494"/>
              <a:gd name="connsiteX1621" fmla="*/ 793620 w 4577754"/>
              <a:gd name="connsiteY1621" fmla="*/ 1171329 h 3307494"/>
              <a:gd name="connsiteX1622" fmla="*/ 808298 w 4577754"/>
              <a:gd name="connsiteY1622" fmla="*/ 1170459 h 3307494"/>
              <a:gd name="connsiteX1623" fmla="*/ 812065 w 4577754"/>
              <a:gd name="connsiteY1623" fmla="*/ 1178791 h 3307494"/>
              <a:gd name="connsiteX1624" fmla="*/ 819167 w 4577754"/>
              <a:gd name="connsiteY1624" fmla="*/ 1175976 h 3307494"/>
              <a:gd name="connsiteX1625" fmla="*/ 813074 w 4577754"/>
              <a:gd name="connsiteY1625" fmla="*/ 1158746 h 3307494"/>
              <a:gd name="connsiteX1626" fmla="*/ 829640 w 4577754"/>
              <a:gd name="connsiteY1626" fmla="*/ 1162018 h 3307494"/>
              <a:gd name="connsiteX1627" fmla="*/ 827761 w 4577754"/>
              <a:gd name="connsiteY1627" fmla="*/ 1157871 h 3307494"/>
              <a:gd name="connsiteX1628" fmla="*/ 826875 w 4577754"/>
              <a:gd name="connsiteY1628" fmla="*/ 1152734 h 3307494"/>
              <a:gd name="connsiteX1629" fmla="*/ 950921 w 4577754"/>
              <a:gd name="connsiteY1629" fmla="*/ 1148554 h 3307494"/>
              <a:gd name="connsiteX1630" fmla="*/ 951844 w 4577754"/>
              <a:gd name="connsiteY1630" fmla="*/ 1158000 h 3307494"/>
              <a:gd name="connsiteX1631" fmla="*/ 963624 w 4577754"/>
              <a:gd name="connsiteY1631" fmla="*/ 1172980 h 3307494"/>
              <a:gd name="connsiteX1632" fmla="*/ 960831 w 4577754"/>
              <a:gd name="connsiteY1632" fmla="*/ 1159341 h 3307494"/>
              <a:gd name="connsiteX1633" fmla="*/ 972667 w 4577754"/>
              <a:gd name="connsiteY1633" fmla="*/ 1159585 h 3307494"/>
              <a:gd name="connsiteX1634" fmla="*/ 977794 w 4577754"/>
              <a:gd name="connsiteY1634" fmla="*/ 1182109 h 3307494"/>
              <a:gd name="connsiteX1635" fmla="*/ 970282 w 4577754"/>
              <a:gd name="connsiteY1635" fmla="*/ 1165445 h 3307494"/>
              <a:gd name="connsiteX1636" fmla="*/ 963115 w 4577754"/>
              <a:gd name="connsiteY1636" fmla="*/ 1183001 h 3307494"/>
              <a:gd name="connsiteX1637" fmla="*/ 948929 w 4577754"/>
              <a:gd name="connsiteY1637" fmla="*/ 1173859 h 3307494"/>
              <a:gd name="connsiteX1638" fmla="*/ 950921 w 4577754"/>
              <a:gd name="connsiteY1638" fmla="*/ 1148554 h 3307494"/>
              <a:gd name="connsiteX1639" fmla="*/ 843211 w 4577754"/>
              <a:gd name="connsiteY1639" fmla="*/ 1147508 h 3307494"/>
              <a:gd name="connsiteX1640" fmla="*/ 852856 w 4577754"/>
              <a:gd name="connsiteY1640" fmla="*/ 1157759 h 3307494"/>
              <a:gd name="connsiteX1641" fmla="*/ 842444 w 4577754"/>
              <a:gd name="connsiteY1641" fmla="*/ 1156967 h 3307494"/>
              <a:gd name="connsiteX1642" fmla="*/ 843211 w 4577754"/>
              <a:gd name="connsiteY1642" fmla="*/ 1147508 h 3307494"/>
              <a:gd name="connsiteX1643" fmla="*/ 860883 w 4577754"/>
              <a:gd name="connsiteY1643" fmla="*/ 1141437 h 3307494"/>
              <a:gd name="connsiteX1644" fmla="*/ 869932 w 4577754"/>
              <a:gd name="connsiteY1644" fmla="*/ 1151033 h 3307494"/>
              <a:gd name="connsiteX1645" fmla="*/ 857124 w 4577754"/>
              <a:gd name="connsiteY1645" fmla="*/ 1156076 h 3307494"/>
              <a:gd name="connsiteX1646" fmla="*/ 861853 w 4577754"/>
              <a:gd name="connsiteY1646" fmla="*/ 1159126 h 3307494"/>
              <a:gd name="connsiteX1647" fmla="*/ 855208 w 4577754"/>
              <a:gd name="connsiteY1647" fmla="*/ 1166687 h 3307494"/>
              <a:gd name="connsiteX1648" fmla="*/ 852916 w 4577754"/>
              <a:gd name="connsiteY1648" fmla="*/ 1143031 h 3307494"/>
              <a:gd name="connsiteX1649" fmla="*/ 860883 w 4577754"/>
              <a:gd name="connsiteY1649" fmla="*/ 1141437 h 3307494"/>
              <a:gd name="connsiteX1650" fmla="*/ 808412 w 4577754"/>
              <a:gd name="connsiteY1650" fmla="*/ 1140965 h 3307494"/>
              <a:gd name="connsiteX1651" fmla="*/ 803184 w 4577754"/>
              <a:gd name="connsiteY1651" fmla="*/ 1147939 h 3307494"/>
              <a:gd name="connsiteX1652" fmla="*/ 808412 w 4577754"/>
              <a:gd name="connsiteY1652" fmla="*/ 1140965 h 3307494"/>
              <a:gd name="connsiteX1653" fmla="*/ 748920 w 4577754"/>
              <a:gd name="connsiteY1653" fmla="*/ 1136718 h 3307494"/>
              <a:gd name="connsiteX1654" fmla="*/ 741645 w 4577754"/>
              <a:gd name="connsiteY1654" fmla="*/ 1137847 h 3307494"/>
              <a:gd name="connsiteX1655" fmla="*/ 756777 w 4577754"/>
              <a:gd name="connsiteY1655" fmla="*/ 1141694 h 3307494"/>
              <a:gd name="connsiteX1656" fmla="*/ 748920 w 4577754"/>
              <a:gd name="connsiteY1656" fmla="*/ 1136718 h 3307494"/>
              <a:gd name="connsiteX1657" fmla="*/ 869992 w 4577754"/>
              <a:gd name="connsiteY1657" fmla="*/ 1136305 h 3307494"/>
              <a:gd name="connsiteX1658" fmla="*/ 880825 w 4577754"/>
              <a:gd name="connsiteY1658" fmla="*/ 1156581 h 3307494"/>
              <a:gd name="connsiteX1659" fmla="*/ 865716 w 4577754"/>
              <a:gd name="connsiteY1659" fmla="*/ 1137972 h 3307494"/>
              <a:gd name="connsiteX1660" fmla="*/ 869992 w 4577754"/>
              <a:gd name="connsiteY1660" fmla="*/ 1136305 h 3307494"/>
              <a:gd name="connsiteX1661" fmla="*/ 902979 w 4577754"/>
              <a:gd name="connsiteY1661" fmla="*/ 1134666 h 3307494"/>
              <a:gd name="connsiteX1662" fmla="*/ 913083 w 4577754"/>
              <a:gd name="connsiteY1662" fmla="*/ 1138925 h 3307494"/>
              <a:gd name="connsiteX1663" fmla="*/ 903571 w 4577754"/>
              <a:gd name="connsiteY1663" fmla="*/ 1147571 h 3307494"/>
              <a:gd name="connsiteX1664" fmla="*/ 902979 w 4577754"/>
              <a:gd name="connsiteY1664" fmla="*/ 1134666 h 3307494"/>
              <a:gd name="connsiteX1665" fmla="*/ 978004 w 4577754"/>
              <a:gd name="connsiteY1665" fmla="*/ 1123107 h 3307494"/>
              <a:gd name="connsiteX1666" fmla="*/ 975108 w 4577754"/>
              <a:gd name="connsiteY1666" fmla="*/ 1138987 h 3307494"/>
              <a:gd name="connsiteX1667" fmla="*/ 978004 w 4577754"/>
              <a:gd name="connsiteY1667" fmla="*/ 1123107 h 3307494"/>
              <a:gd name="connsiteX1668" fmla="*/ 1152034 w 4577754"/>
              <a:gd name="connsiteY1668" fmla="*/ 1117429 h 3307494"/>
              <a:gd name="connsiteX1669" fmla="*/ 1119266 w 4577754"/>
              <a:gd name="connsiteY1669" fmla="*/ 1131340 h 3307494"/>
              <a:gd name="connsiteX1670" fmla="*/ 1110257 w 4577754"/>
              <a:gd name="connsiteY1670" fmla="*/ 1129948 h 3307494"/>
              <a:gd name="connsiteX1671" fmla="*/ 1103621 w 4577754"/>
              <a:gd name="connsiteY1671" fmla="*/ 1137506 h 3307494"/>
              <a:gd name="connsiteX1672" fmla="*/ 1087495 w 4577754"/>
              <a:gd name="connsiteY1672" fmla="*/ 1138945 h 3307494"/>
              <a:gd name="connsiteX1673" fmla="*/ 1082812 w 4577754"/>
              <a:gd name="connsiteY1673" fmla="*/ 1134646 h 3307494"/>
              <a:gd name="connsiteX1674" fmla="*/ 1074483 w 4577754"/>
              <a:gd name="connsiteY1674" fmla="*/ 1141926 h 3307494"/>
              <a:gd name="connsiteX1675" fmla="*/ 1063347 w 4577754"/>
              <a:gd name="connsiteY1675" fmla="*/ 1153793 h 3307494"/>
              <a:gd name="connsiteX1676" fmla="*/ 1059326 w 4577754"/>
              <a:gd name="connsiteY1676" fmla="*/ 1155173 h 3307494"/>
              <a:gd name="connsiteX1677" fmla="*/ 997399 w 4577754"/>
              <a:gd name="connsiteY1677" fmla="*/ 1209297 h 3307494"/>
              <a:gd name="connsiteX1678" fmla="*/ 997236 w 4577754"/>
              <a:gd name="connsiteY1678" fmla="*/ 1213609 h 3307494"/>
              <a:gd name="connsiteX1679" fmla="*/ 993458 w 4577754"/>
              <a:gd name="connsiteY1679" fmla="*/ 1212741 h 3307494"/>
              <a:gd name="connsiteX1680" fmla="*/ 935760 w 4577754"/>
              <a:gd name="connsiteY1680" fmla="*/ 1263170 h 3307494"/>
              <a:gd name="connsiteX1681" fmla="*/ 838139 w 4577754"/>
              <a:gd name="connsiteY1681" fmla="*/ 1343744 h 3307494"/>
              <a:gd name="connsiteX1682" fmla="*/ 894081 w 4577754"/>
              <a:gd name="connsiteY1682" fmla="*/ 1323242 h 3307494"/>
              <a:gd name="connsiteX1683" fmla="*/ 904601 w 4577754"/>
              <a:gd name="connsiteY1683" fmla="*/ 1319096 h 3307494"/>
              <a:gd name="connsiteX1684" fmla="*/ 946589 w 4577754"/>
              <a:gd name="connsiteY1684" fmla="*/ 1282780 h 3307494"/>
              <a:gd name="connsiteX1685" fmla="*/ 986155 w 4577754"/>
              <a:gd name="connsiteY1685" fmla="*/ 1115540 h 3307494"/>
              <a:gd name="connsiteX1686" fmla="*/ 981839 w 4577754"/>
              <a:gd name="connsiteY1686" fmla="*/ 1116707 h 3307494"/>
              <a:gd name="connsiteX1687" fmla="*/ 997369 w 4577754"/>
              <a:gd name="connsiteY1687" fmla="*/ 1140006 h 3307494"/>
              <a:gd name="connsiteX1688" fmla="*/ 1001647 w 4577754"/>
              <a:gd name="connsiteY1688" fmla="*/ 1138318 h 3307494"/>
              <a:gd name="connsiteX1689" fmla="*/ 986155 w 4577754"/>
              <a:gd name="connsiteY1689" fmla="*/ 1115540 h 3307494"/>
              <a:gd name="connsiteX1690" fmla="*/ 936839 w 4577754"/>
              <a:gd name="connsiteY1690" fmla="*/ 1113824 h 3307494"/>
              <a:gd name="connsiteX1691" fmla="*/ 945341 w 4577754"/>
              <a:gd name="connsiteY1691" fmla="*/ 1121292 h 3307494"/>
              <a:gd name="connsiteX1692" fmla="*/ 941470 w 4577754"/>
              <a:gd name="connsiteY1692" fmla="*/ 1142429 h 3307494"/>
              <a:gd name="connsiteX1693" fmla="*/ 944366 w 4577754"/>
              <a:gd name="connsiteY1693" fmla="*/ 1126548 h 3307494"/>
              <a:gd name="connsiteX1694" fmla="*/ 937768 w 4577754"/>
              <a:gd name="connsiteY1694" fmla="*/ 1119356 h 3307494"/>
              <a:gd name="connsiteX1695" fmla="*/ 936839 w 4577754"/>
              <a:gd name="connsiteY1695" fmla="*/ 1113824 h 3307494"/>
              <a:gd name="connsiteX1696" fmla="*/ 826055 w 4577754"/>
              <a:gd name="connsiteY1696" fmla="*/ 1109481 h 3307494"/>
              <a:gd name="connsiteX1697" fmla="*/ 817977 w 4577754"/>
              <a:gd name="connsiteY1697" fmla="*/ 1117573 h 3307494"/>
              <a:gd name="connsiteX1698" fmla="*/ 808011 w 4577754"/>
              <a:gd name="connsiteY1698" fmla="*/ 1121502 h 3307494"/>
              <a:gd name="connsiteX1699" fmla="*/ 805112 w 4577754"/>
              <a:gd name="connsiteY1699" fmla="*/ 1137353 h 3307494"/>
              <a:gd name="connsiteX1700" fmla="*/ 796632 w 4577754"/>
              <a:gd name="connsiteY1700" fmla="*/ 1125984 h 3307494"/>
              <a:gd name="connsiteX1701" fmla="*/ 789968 w 4577754"/>
              <a:gd name="connsiteY1701" fmla="*/ 1133502 h 3307494"/>
              <a:gd name="connsiteX1702" fmla="*/ 803643 w 4577754"/>
              <a:gd name="connsiteY1702" fmla="*/ 1152663 h 3307494"/>
              <a:gd name="connsiteX1703" fmla="*/ 784186 w 4577754"/>
              <a:gd name="connsiteY1703" fmla="*/ 1165260 h 3307494"/>
              <a:gd name="connsiteX1704" fmla="*/ 799739 w 4577754"/>
              <a:gd name="connsiteY1704" fmla="*/ 1188590 h 3307494"/>
              <a:gd name="connsiteX1705" fmla="*/ 773682 w 4577754"/>
              <a:gd name="connsiteY1705" fmla="*/ 1193963 h 3307494"/>
              <a:gd name="connsiteX1706" fmla="*/ 777889 w 4577754"/>
              <a:gd name="connsiteY1706" fmla="*/ 1207007 h 3307494"/>
              <a:gd name="connsiteX1707" fmla="*/ 772191 w 4577754"/>
              <a:gd name="connsiteY1707" fmla="*/ 1209252 h 3307494"/>
              <a:gd name="connsiteX1708" fmla="*/ 766097 w 4577754"/>
              <a:gd name="connsiteY1708" fmla="*/ 1192022 h 3307494"/>
              <a:gd name="connsiteX1709" fmla="*/ 742841 w 4577754"/>
              <a:gd name="connsiteY1709" fmla="*/ 1211053 h 3307494"/>
              <a:gd name="connsiteX1710" fmla="*/ 747554 w 4577754"/>
              <a:gd name="connsiteY1710" fmla="*/ 1214068 h 3307494"/>
              <a:gd name="connsiteX1711" fmla="*/ 721946 w 4577754"/>
              <a:gd name="connsiteY1711" fmla="*/ 1224170 h 3307494"/>
              <a:gd name="connsiteX1712" fmla="*/ 719058 w 4577754"/>
              <a:gd name="connsiteY1712" fmla="*/ 1240068 h 3307494"/>
              <a:gd name="connsiteX1713" fmla="*/ 706760 w 4577754"/>
              <a:gd name="connsiteY1713" fmla="*/ 1235091 h 3307494"/>
              <a:gd name="connsiteX1714" fmla="*/ 707672 w 4577754"/>
              <a:gd name="connsiteY1714" fmla="*/ 1244533 h 3307494"/>
              <a:gd name="connsiteX1715" fmla="*/ 701019 w 4577754"/>
              <a:gd name="connsiteY1715" fmla="*/ 1252077 h 3307494"/>
              <a:gd name="connsiteX1716" fmla="*/ 714280 w 4577754"/>
              <a:gd name="connsiteY1716" fmla="*/ 1251772 h 3307494"/>
              <a:gd name="connsiteX1717" fmla="*/ 726061 w 4577754"/>
              <a:gd name="connsiteY1717" fmla="*/ 1266731 h 3307494"/>
              <a:gd name="connsiteX1718" fmla="*/ 727025 w 4577754"/>
              <a:gd name="connsiteY1718" fmla="*/ 1261449 h 3307494"/>
              <a:gd name="connsiteX1719" fmla="*/ 718528 w 4577754"/>
              <a:gd name="connsiteY1719" fmla="*/ 1250066 h 3307494"/>
              <a:gd name="connsiteX1720" fmla="*/ 804369 w 4577754"/>
              <a:gd name="connsiteY1720" fmla="*/ 1221139 h 3307494"/>
              <a:gd name="connsiteX1721" fmla="*/ 809993 w 4577754"/>
              <a:gd name="connsiteY1721" fmla="*/ 1233618 h 3307494"/>
              <a:gd name="connsiteX1722" fmla="*/ 834194 w 4577754"/>
              <a:gd name="connsiteY1722" fmla="*/ 1224076 h 3307494"/>
              <a:gd name="connsiteX1723" fmla="*/ 833286 w 4577754"/>
              <a:gd name="connsiteY1723" fmla="*/ 1214623 h 3307494"/>
              <a:gd name="connsiteX1724" fmla="*/ 849779 w 4577754"/>
              <a:gd name="connsiteY1724" fmla="*/ 1232639 h 3307494"/>
              <a:gd name="connsiteX1725" fmla="*/ 845106 w 4577754"/>
              <a:gd name="connsiteY1725" fmla="*/ 1214853 h 3307494"/>
              <a:gd name="connsiteX1726" fmla="*/ 853145 w 4577754"/>
              <a:gd name="connsiteY1726" fmla="*/ 1221510 h 3307494"/>
              <a:gd name="connsiteX1727" fmla="*/ 855887 w 4577754"/>
              <a:gd name="connsiteY1727" fmla="*/ 1249874 h 3307494"/>
              <a:gd name="connsiteX1728" fmla="*/ 841207 w 4577754"/>
              <a:gd name="connsiteY1728" fmla="*/ 1250766 h 3307494"/>
              <a:gd name="connsiteX1729" fmla="*/ 839838 w 4577754"/>
              <a:gd name="connsiteY1729" fmla="*/ 1236577 h 3307494"/>
              <a:gd name="connsiteX1730" fmla="*/ 838369 w 4577754"/>
              <a:gd name="connsiteY1730" fmla="*/ 1251889 h 3307494"/>
              <a:gd name="connsiteX1731" fmla="*/ 826978 w 4577754"/>
              <a:gd name="connsiteY1731" fmla="*/ 1256365 h 3307494"/>
              <a:gd name="connsiteX1732" fmla="*/ 827488 w 4577754"/>
              <a:gd name="connsiteY1732" fmla="*/ 1246366 h 3307494"/>
              <a:gd name="connsiteX1733" fmla="*/ 822714 w 4577754"/>
              <a:gd name="connsiteY1733" fmla="*/ 1258057 h 3307494"/>
              <a:gd name="connsiteX1734" fmla="*/ 798534 w 4577754"/>
              <a:gd name="connsiteY1734" fmla="*/ 1267620 h 3307494"/>
              <a:gd name="connsiteX1735" fmla="*/ 782923 w 4577754"/>
              <a:gd name="connsiteY1735" fmla="*/ 1259027 h 3307494"/>
              <a:gd name="connsiteX1736" fmla="*/ 783838 w 4577754"/>
              <a:gd name="connsiteY1736" fmla="*/ 1268499 h 3307494"/>
              <a:gd name="connsiteX1737" fmla="*/ 740700 w 4577754"/>
              <a:gd name="connsiteY1737" fmla="*/ 1280611 h 3307494"/>
              <a:gd name="connsiteX1738" fmla="*/ 744048 w 4577754"/>
              <a:gd name="connsiteY1738" fmla="*/ 1269468 h 3307494"/>
              <a:gd name="connsiteX1739" fmla="*/ 736882 w 4577754"/>
              <a:gd name="connsiteY1739" fmla="*/ 1287002 h 3307494"/>
              <a:gd name="connsiteX1740" fmla="*/ 686628 w 4577754"/>
              <a:gd name="connsiteY1740" fmla="*/ 1301925 h 3307494"/>
              <a:gd name="connsiteX1741" fmla="*/ 679582 w 4577754"/>
              <a:gd name="connsiteY1741" fmla="*/ 1290003 h 3307494"/>
              <a:gd name="connsiteX1742" fmla="*/ 677650 w 4577754"/>
              <a:gd name="connsiteY1742" fmla="*/ 1300581 h 3307494"/>
              <a:gd name="connsiteX1743" fmla="*/ 641614 w 4577754"/>
              <a:gd name="connsiteY1743" fmla="*/ 1309878 h 3307494"/>
              <a:gd name="connsiteX1744" fmla="*/ 626425 w 4577754"/>
              <a:gd name="connsiteY1744" fmla="*/ 1320768 h 3307494"/>
              <a:gd name="connsiteX1745" fmla="*/ 613175 w 4577754"/>
              <a:gd name="connsiteY1745" fmla="*/ 1321120 h 3307494"/>
              <a:gd name="connsiteX1746" fmla="*/ 607936 w 4577754"/>
              <a:gd name="connsiteY1746" fmla="*/ 1328069 h 3307494"/>
              <a:gd name="connsiteX1747" fmla="*/ 598480 w 4577754"/>
              <a:gd name="connsiteY1747" fmla="*/ 1321978 h 3307494"/>
              <a:gd name="connsiteX1748" fmla="*/ 585169 w 4577754"/>
              <a:gd name="connsiteY1748" fmla="*/ 1337058 h 3307494"/>
              <a:gd name="connsiteX1749" fmla="*/ 586076 w 4577754"/>
              <a:gd name="connsiteY1749" fmla="*/ 1346512 h 3307494"/>
              <a:gd name="connsiteX1750" fmla="*/ 574235 w 4577754"/>
              <a:gd name="connsiteY1750" fmla="*/ 1346259 h 3307494"/>
              <a:gd name="connsiteX1751" fmla="*/ 567591 w 4577754"/>
              <a:gd name="connsiteY1751" fmla="*/ 1353800 h 3307494"/>
              <a:gd name="connsiteX1752" fmla="*/ 553871 w 4577754"/>
              <a:gd name="connsiteY1752" fmla="*/ 1349400 h 3307494"/>
              <a:gd name="connsiteX1753" fmla="*/ 560018 w 4577754"/>
              <a:gd name="connsiteY1753" fmla="*/ 1351885 h 3307494"/>
              <a:gd name="connsiteX1754" fmla="*/ 553357 w 4577754"/>
              <a:gd name="connsiteY1754" fmla="*/ 1359412 h 3307494"/>
              <a:gd name="connsiteX1755" fmla="*/ 497871 w 4577754"/>
              <a:gd name="connsiteY1755" fmla="*/ 1381322 h 3307494"/>
              <a:gd name="connsiteX1756" fmla="*/ 469424 w 4577754"/>
              <a:gd name="connsiteY1756" fmla="*/ 1392547 h 3307494"/>
              <a:gd name="connsiteX1757" fmla="*/ 461847 w 4577754"/>
              <a:gd name="connsiteY1757" fmla="*/ 1390623 h 3307494"/>
              <a:gd name="connsiteX1758" fmla="*/ 444304 w 4577754"/>
              <a:gd name="connsiteY1758" fmla="*/ 1392608 h 3307494"/>
              <a:gd name="connsiteX1759" fmla="*/ 430989 w 4577754"/>
              <a:gd name="connsiteY1759" fmla="*/ 1407679 h 3307494"/>
              <a:gd name="connsiteX1760" fmla="*/ 433383 w 4577754"/>
              <a:gd name="connsiteY1760" fmla="*/ 1401836 h 3307494"/>
              <a:gd name="connsiteX1761" fmla="*/ 429572 w 4577754"/>
              <a:gd name="connsiteY1761" fmla="*/ 1408245 h 3307494"/>
              <a:gd name="connsiteX1762" fmla="*/ 414436 w 4577754"/>
              <a:gd name="connsiteY1762" fmla="*/ 1404390 h 3307494"/>
              <a:gd name="connsiteX1763" fmla="*/ 419158 w 4577754"/>
              <a:gd name="connsiteY1763" fmla="*/ 1407444 h 3307494"/>
              <a:gd name="connsiteX1764" fmla="*/ 395428 w 4577754"/>
              <a:gd name="connsiteY1764" fmla="*/ 1421715 h 3307494"/>
              <a:gd name="connsiteX1765" fmla="*/ 366576 w 4577754"/>
              <a:gd name="connsiteY1765" fmla="*/ 1413469 h 3307494"/>
              <a:gd name="connsiteX1766" fmla="*/ 379773 w 4577754"/>
              <a:gd name="connsiteY1766" fmla="*/ 1427884 h 3307494"/>
              <a:gd name="connsiteX1767" fmla="*/ 365049 w 4577754"/>
              <a:gd name="connsiteY1767" fmla="*/ 1443538 h 3307494"/>
              <a:gd name="connsiteX1768" fmla="*/ 344206 w 4577754"/>
              <a:gd name="connsiteY1768" fmla="*/ 1441932 h 3307494"/>
              <a:gd name="connsiteX1769" fmla="*/ 346587 w 4577754"/>
              <a:gd name="connsiteY1769" fmla="*/ 1436063 h 3307494"/>
              <a:gd name="connsiteX1770" fmla="*/ 346547 w 4577754"/>
              <a:gd name="connsiteY1770" fmla="*/ 1450835 h 3307494"/>
              <a:gd name="connsiteX1771" fmla="*/ 337092 w 4577754"/>
              <a:gd name="connsiteY1771" fmla="*/ 1444721 h 3307494"/>
              <a:gd name="connsiteX1772" fmla="*/ 308143 w 4577754"/>
              <a:gd name="connsiteY1772" fmla="*/ 1465984 h 3307494"/>
              <a:gd name="connsiteX1773" fmla="*/ 295831 w 4577754"/>
              <a:gd name="connsiteY1773" fmla="*/ 1461002 h 3307494"/>
              <a:gd name="connsiteX1774" fmla="*/ 305291 w 4577754"/>
              <a:gd name="connsiteY1774" fmla="*/ 1467123 h 3307494"/>
              <a:gd name="connsiteX1775" fmla="*/ 265449 w 4577754"/>
              <a:gd name="connsiteY1775" fmla="*/ 1482817 h 3307494"/>
              <a:gd name="connsiteX1776" fmla="*/ 258374 w 4577754"/>
              <a:gd name="connsiteY1776" fmla="*/ 1470877 h 3307494"/>
              <a:gd name="connsiteX1777" fmla="*/ 259747 w 4577754"/>
              <a:gd name="connsiteY1777" fmla="*/ 1485053 h 3307494"/>
              <a:gd name="connsiteX1778" fmla="*/ 241260 w 4577754"/>
              <a:gd name="connsiteY1778" fmla="*/ 1492384 h 3307494"/>
              <a:gd name="connsiteX1779" fmla="*/ 206646 w 4577754"/>
              <a:gd name="connsiteY1779" fmla="*/ 1501102 h 3307494"/>
              <a:gd name="connsiteX1780" fmla="*/ 200000 w 4577754"/>
              <a:gd name="connsiteY1780" fmla="*/ 1508664 h 3307494"/>
              <a:gd name="connsiteX1781" fmla="*/ 151618 w 4577754"/>
              <a:gd name="connsiteY1781" fmla="*/ 1527737 h 3307494"/>
              <a:gd name="connsiteX1782" fmla="*/ 142575 w 4577754"/>
              <a:gd name="connsiteY1782" fmla="*/ 1541134 h 3307494"/>
              <a:gd name="connsiteX1783" fmla="*/ 115542 w 4577754"/>
              <a:gd name="connsiteY1783" fmla="*/ 1551784 h 3307494"/>
              <a:gd name="connsiteX1784" fmla="*/ 86580 w 4577754"/>
              <a:gd name="connsiteY1784" fmla="*/ 1573042 h 3307494"/>
              <a:gd name="connsiteX1785" fmla="*/ 78999 w 4577754"/>
              <a:gd name="connsiteY1785" fmla="*/ 1571110 h 3307494"/>
              <a:gd name="connsiteX1786" fmla="*/ 75189 w 4577754"/>
              <a:gd name="connsiteY1786" fmla="*/ 1577519 h 3307494"/>
              <a:gd name="connsiteX1787" fmla="*/ 65696 w 4577754"/>
              <a:gd name="connsiteY1787" fmla="*/ 1586186 h 3307494"/>
              <a:gd name="connsiteX1788" fmla="*/ 28697 w 4577754"/>
              <a:gd name="connsiteY1788" fmla="*/ 1600766 h 3307494"/>
              <a:gd name="connsiteX1789" fmla="*/ 22599 w 4577754"/>
              <a:gd name="connsiteY1789" fmla="*/ 1583527 h 3307494"/>
              <a:gd name="connsiteX1790" fmla="*/ 33990 w 4577754"/>
              <a:gd name="connsiteY1790" fmla="*/ 1579050 h 3307494"/>
              <a:gd name="connsiteX1791" fmla="*/ 26025 w 4577754"/>
              <a:gd name="connsiteY1791" fmla="*/ 1557648 h 3307494"/>
              <a:gd name="connsiteX1792" fmla="*/ 25510 w 4577754"/>
              <a:gd name="connsiteY1792" fmla="*/ 1567660 h 3307494"/>
              <a:gd name="connsiteX1793" fmla="*/ 18902 w 4577754"/>
              <a:gd name="connsiteY1793" fmla="*/ 1560441 h 3307494"/>
              <a:gd name="connsiteX1794" fmla="*/ 16517 w 4577754"/>
              <a:gd name="connsiteY1794" fmla="*/ 1566302 h 3307494"/>
              <a:gd name="connsiteX1795" fmla="*/ 5592 w 4577754"/>
              <a:gd name="connsiteY1795" fmla="*/ 1560779 h 3307494"/>
              <a:gd name="connsiteX1796" fmla="*/ 7512 w 4577754"/>
              <a:gd name="connsiteY1796" fmla="*/ 1550175 h 3307494"/>
              <a:gd name="connsiteX1797" fmla="*/ 0 w 4577754"/>
              <a:gd name="connsiteY1797" fmla="*/ 1533512 h 3307494"/>
              <a:gd name="connsiteX1798" fmla="*/ 13323 w 4577754"/>
              <a:gd name="connsiteY1798" fmla="*/ 1518457 h 3307494"/>
              <a:gd name="connsiteX1799" fmla="*/ 36133 w 4577754"/>
              <a:gd name="connsiteY1799" fmla="*/ 1494706 h 3307494"/>
              <a:gd name="connsiteX1800" fmla="*/ 42292 w 4577754"/>
              <a:gd name="connsiteY1800" fmla="*/ 1497217 h 3307494"/>
              <a:gd name="connsiteX1801" fmla="*/ 77457 w 4577754"/>
              <a:gd name="connsiteY1801" fmla="*/ 1463707 h 3307494"/>
              <a:gd name="connsiteX1802" fmla="*/ 87865 w 4577754"/>
              <a:gd name="connsiteY1802" fmla="*/ 1464490 h 3307494"/>
              <a:gd name="connsiteX1803" fmla="*/ 89797 w 4577754"/>
              <a:gd name="connsiteY1803" fmla="*/ 1453913 h 3307494"/>
              <a:gd name="connsiteX1804" fmla="*/ 98794 w 4577754"/>
              <a:gd name="connsiteY1804" fmla="*/ 1455280 h 3307494"/>
              <a:gd name="connsiteX1805" fmla="*/ 129630 w 4577754"/>
              <a:gd name="connsiteY1805" fmla="*/ 1438202 h 3307494"/>
              <a:gd name="connsiteX1806" fmla="*/ 140464 w 4577754"/>
              <a:gd name="connsiteY1806" fmla="*/ 1458478 h 3307494"/>
              <a:gd name="connsiteX1807" fmla="*/ 131056 w 4577754"/>
              <a:gd name="connsiteY1807" fmla="*/ 1437632 h 3307494"/>
              <a:gd name="connsiteX1808" fmla="*/ 145342 w 4577754"/>
              <a:gd name="connsiteY1808" fmla="*/ 1417275 h 3307494"/>
              <a:gd name="connsiteX1809" fmla="*/ 152928 w 4577754"/>
              <a:gd name="connsiteY1809" fmla="*/ 1419216 h 3307494"/>
              <a:gd name="connsiteX1810" fmla="*/ 162885 w 4577754"/>
              <a:gd name="connsiteY1810" fmla="*/ 1415291 h 3307494"/>
              <a:gd name="connsiteX1811" fmla="*/ 162472 w 4577754"/>
              <a:gd name="connsiteY1811" fmla="*/ 1395803 h 3307494"/>
              <a:gd name="connsiteX1812" fmla="*/ 147383 w 4577754"/>
              <a:gd name="connsiteY1812" fmla="*/ 1377216 h 3307494"/>
              <a:gd name="connsiteX1813" fmla="*/ 155813 w 4577754"/>
              <a:gd name="connsiteY1813" fmla="*/ 1403361 h 3307494"/>
              <a:gd name="connsiteX1814" fmla="*/ 143978 w 4577754"/>
              <a:gd name="connsiteY1814" fmla="*/ 1403096 h 3307494"/>
              <a:gd name="connsiteX1815" fmla="*/ 136454 w 4577754"/>
              <a:gd name="connsiteY1815" fmla="*/ 1386427 h 3307494"/>
              <a:gd name="connsiteX1816" fmla="*/ 140612 w 4577754"/>
              <a:gd name="connsiteY1816" fmla="*/ 1414246 h 3307494"/>
              <a:gd name="connsiteX1817" fmla="*/ 134523 w 4577754"/>
              <a:gd name="connsiteY1817" fmla="*/ 1397004 h 3307494"/>
              <a:gd name="connsiteX1818" fmla="*/ 125018 w 4577754"/>
              <a:gd name="connsiteY1818" fmla="*/ 1405667 h 3307494"/>
              <a:gd name="connsiteX1819" fmla="*/ 116888 w 4577754"/>
              <a:gd name="connsiteY1819" fmla="*/ 1428505 h 3307494"/>
              <a:gd name="connsiteX1820" fmla="*/ 119774 w 4577754"/>
              <a:gd name="connsiteY1820" fmla="*/ 1412627 h 3307494"/>
              <a:gd name="connsiteX1821" fmla="*/ 108456 w 4577754"/>
              <a:gd name="connsiteY1821" fmla="*/ 1402381 h 3307494"/>
              <a:gd name="connsiteX1822" fmla="*/ 113631 w 4577754"/>
              <a:gd name="connsiteY1822" fmla="*/ 1410152 h 3307494"/>
              <a:gd name="connsiteX1823" fmla="*/ 111266 w 4577754"/>
              <a:gd name="connsiteY1823" fmla="*/ 1416035 h 3307494"/>
              <a:gd name="connsiteX1824" fmla="*/ 107902 w 4577754"/>
              <a:gd name="connsiteY1824" fmla="*/ 1427142 h 3307494"/>
              <a:gd name="connsiteX1825" fmla="*/ 108408 w 4577754"/>
              <a:gd name="connsiteY1825" fmla="*/ 1417135 h 3307494"/>
              <a:gd name="connsiteX1826" fmla="*/ 103751 w 4577754"/>
              <a:gd name="connsiteY1826" fmla="*/ 1399362 h 3307494"/>
              <a:gd name="connsiteX1827" fmla="*/ 85747 w 4577754"/>
              <a:gd name="connsiteY1827" fmla="*/ 1396611 h 3307494"/>
              <a:gd name="connsiteX1828" fmla="*/ 98499 w 4577754"/>
              <a:gd name="connsiteY1828" fmla="*/ 1406306 h 3307494"/>
              <a:gd name="connsiteX1829" fmla="*/ 102205 w 4577754"/>
              <a:gd name="connsiteY1829" fmla="*/ 1429388 h 3307494"/>
              <a:gd name="connsiteX1830" fmla="*/ 91380 w 4577754"/>
              <a:gd name="connsiteY1830" fmla="*/ 1409108 h 3307494"/>
              <a:gd name="connsiteX1831" fmla="*/ 73918 w 4577754"/>
              <a:gd name="connsiteY1831" fmla="*/ 1396385 h 3307494"/>
              <a:gd name="connsiteX1832" fmla="*/ 75384 w 4577754"/>
              <a:gd name="connsiteY1832" fmla="*/ 1381066 h 3307494"/>
              <a:gd name="connsiteX1833" fmla="*/ 64572 w 4577754"/>
              <a:gd name="connsiteY1833" fmla="*/ 1360790 h 3307494"/>
              <a:gd name="connsiteX1834" fmla="*/ 74542 w 4577754"/>
              <a:gd name="connsiteY1834" fmla="*/ 1356871 h 3307494"/>
              <a:gd name="connsiteX1835" fmla="*/ 78352 w 4577754"/>
              <a:gd name="connsiteY1835" fmla="*/ 1350462 h 3307494"/>
              <a:gd name="connsiteX1836" fmla="*/ 103450 w 4577754"/>
              <a:gd name="connsiteY1836" fmla="*/ 1350379 h 3307494"/>
              <a:gd name="connsiteX1837" fmla="*/ 107257 w 4577754"/>
              <a:gd name="connsiteY1837" fmla="*/ 1343962 h 3307494"/>
              <a:gd name="connsiteX1838" fmla="*/ 141860 w 4577754"/>
              <a:gd name="connsiteY1838" fmla="*/ 1335217 h 3307494"/>
              <a:gd name="connsiteX1839" fmla="*/ 155126 w 4577754"/>
              <a:gd name="connsiteY1839" fmla="*/ 1334921 h 3307494"/>
              <a:gd name="connsiteX1840" fmla="*/ 237078 w 4577754"/>
              <a:gd name="connsiteY1840" fmla="*/ 1327117 h 3307494"/>
              <a:gd name="connsiteX1841" fmla="*/ 246530 w 4577754"/>
              <a:gd name="connsiteY1841" fmla="*/ 1333199 h 3307494"/>
              <a:gd name="connsiteX1842" fmla="*/ 262177 w 4577754"/>
              <a:gd name="connsiteY1842" fmla="*/ 1327014 h 3307494"/>
              <a:gd name="connsiteX1843" fmla="*/ 273573 w 4577754"/>
              <a:gd name="connsiteY1843" fmla="*/ 1322545 h 3307494"/>
              <a:gd name="connsiteX1844" fmla="*/ 286308 w 4577754"/>
              <a:gd name="connsiteY1844" fmla="*/ 1332225 h 3307494"/>
              <a:gd name="connsiteX1845" fmla="*/ 307199 w 4577754"/>
              <a:gd name="connsiteY1845" fmla="*/ 1319078 h 3307494"/>
              <a:gd name="connsiteX1846" fmla="*/ 309989 w 4577754"/>
              <a:gd name="connsiteY1846" fmla="*/ 1332709 h 3307494"/>
              <a:gd name="connsiteX1847" fmla="*/ 315739 w 4577754"/>
              <a:gd name="connsiteY1847" fmla="*/ 1315719 h 3307494"/>
              <a:gd name="connsiteX1848" fmla="*/ 337930 w 4577754"/>
              <a:gd name="connsiteY1848" fmla="*/ 1331492 h 3307494"/>
              <a:gd name="connsiteX1849" fmla="*/ 358364 w 4577754"/>
              <a:gd name="connsiteY1849" fmla="*/ 1313640 h 3307494"/>
              <a:gd name="connsiteX1850" fmla="*/ 366382 w 4577754"/>
              <a:gd name="connsiteY1850" fmla="*/ 1320253 h 3307494"/>
              <a:gd name="connsiteX1851" fmla="*/ 368775 w 4577754"/>
              <a:gd name="connsiteY1851" fmla="*/ 1314410 h 3307494"/>
              <a:gd name="connsiteX1852" fmla="*/ 400032 w 4577754"/>
              <a:gd name="connsiteY1852" fmla="*/ 1316839 h 3307494"/>
              <a:gd name="connsiteX1853" fmla="*/ 403389 w 4577754"/>
              <a:gd name="connsiteY1853" fmla="*/ 1305691 h 3307494"/>
              <a:gd name="connsiteX1854" fmla="*/ 410444 w 4577754"/>
              <a:gd name="connsiteY1854" fmla="*/ 1317609 h 3307494"/>
              <a:gd name="connsiteX1855" fmla="*/ 430363 w 4577754"/>
              <a:gd name="connsiteY1855" fmla="*/ 1309769 h 3307494"/>
              <a:gd name="connsiteX1856" fmla="*/ 428018 w 4577754"/>
              <a:gd name="connsiteY1856" fmla="*/ 1300858 h 3307494"/>
              <a:gd name="connsiteX1857" fmla="*/ 443155 w 4577754"/>
              <a:gd name="connsiteY1857" fmla="*/ 1304713 h 3307494"/>
              <a:gd name="connsiteX1858" fmla="*/ 443657 w 4577754"/>
              <a:gd name="connsiteY1858" fmla="*/ 1294675 h 3307494"/>
              <a:gd name="connsiteX1859" fmla="*/ 463080 w 4577754"/>
              <a:gd name="connsiteY1859" fmla="*/ 1296839 h 3307494"/>
              <a:gd name="connsiteX1860" fmla="*/ 474009 w 4577754"/>
              <a:gd name="connsiteY1860" fmla="*/ 1287628 h 3307494"/>
              <a:gd name="connsiteX1861" fmla="*/ 478795 w 4577754"/>
              <a:gd name="connsiteY1861" fmla="*/ 1275941 h 3307494"/>
              <a:gd name="connsiteX1862" fmla="*/ 508664 w 4577754"/>
              <a:gd name="connsiteY1862" fmla="*/ 1264138 h 3307494"/>
              <a:gd name="connsiteX1863" fmla="*/ 531442 w 4577754"/>
              <a:gd name="connsiteY1863" fmla="*/ 1255175 h 3307494"/>
              <a:gd name="connsiteX1864" fmla="*/ 533361 w 4577754"/>
              <a:gd name="connsiteY1864" fmla="*/ 1244573 h 3307494"/>
              <a:gd name="connsiteX1865" fmla="*/ 539521 w 4577754"/>
              <a:gd name="connsiteY1865" fmla="*/ 1247061 h 3307494"/>
              <a:gd name="connsiteX1866" fmla="*/ 547138 w 4577754"/>
              <a:gd name="connsiteY1866" fmla="*/ 1234235 h 3307494"/>
              <a:gd name="connsiteX1867" fmla="*/ 573196 w 4577754"/>
              <a:gd name="connsiteY1867" fmla="*/ 1228840 h 3307494"/>
              <a:gd name="connsiteX1868" fmla="*/ 575580 w 4577754"/>
              <a:gd name="connsiteY1868" fmla="*/ 1223001 h 3307494"/>
              <a:gd name="connsiteX1869" fmla="*/ 584595 w 4577754"/>
              <a:gd name="connsiteY1869" fmla="*/ 1224380 h 3307494"/>
              <a:gd name="connsiteX1870" fmla="*/ 586515 w 4577754"/>
              <a:gd name="connsiteY1870" fmla="*/ 1213777 h 3307494"/>
              <a:gd name="connsiteX1871" fmla="*/ 592670 w 4577754"/>
              <a:gd name="connsiteY1871" fmla="*/ 1216279 h 3307494"/>
              <a:gd name="connsiteX1872" fmla="*/ 596468 w 4577754"/>
              <a:gd name="connsiteY1872" fmla="*/ 1209844 h 3307494"/>
              <a:gd name="connsiteX1873" fmla="*/ 629199 w 4577754"/>
              <a:gd name="connsiteY1873" fmla="*/ 1196948 h 3307494"/>
              <a:gd name="connsiteX1874" fmla="*/ 635347 w 4577754"/>
              <a:gd name="connsiteY1874" fmla="*/ 1199433 h 3307494"/>
              <a:gd name="connsiteX1875" fmla="*/ 653383 w 4577754"/>
              <a:gd name="connsiteY1875" fmla="*/ 1187416 h 3307494"/>
              <a:gd name="connsiteX1876" fmla="*/ 675691 w 4577754"/>
              <a:gd name="connsiteY1876" fmla="*/ 1173702 h 3307494"/>
              <a:gd name="connsiteX1877" fmla="*/ 677065 w 4577754"/>
              <a:gd name="connsiteY1877" fmla="*/ 1187878 h 3307494"/>
              <a:gd name="connsiteX1878" fmla="*/ 677113 w 4577754"/>
              <a:gd name="connsiteY1878" fmla="*/ 1173124 h 3307494"/>
              <a:gd name="connsiteX1879" fmla="*/ 693222 w 4577754"/>
              <a:gd name="connsiteY1879" fmla="*/ 1171671 h 3307494"/>
              <a:gd name="connsiteX1880" fmla="*/ 691848 w 4577754"/>
              <a:gd name="connsiteY1880" fmla="*/ 1157496 h 3307494"/>
              <a:gd name="connsiteX1881" fmla="*/ 731692 w 4577754"/>
              <a:gd name="connsiteY1881" fmla="*/ 1141781 h 3307494"/>
              <a:gd name="connsiteX1882" fmla="*/ 736482 w 4577754"/>
              <a:gd name="connsiteY1882" fmla="*/ 1130082 h 3307494"/>
              <a:gd name="connsiteX1883" fmla="*/ 765387 w 4577754"/>
              <a:gd name="connsiteY1883" fmla="*/ 1123582 h 3307494"/>
              <a:gd name="connsiteX1884" fmla="*/ 772052 w 4577754"/>
              <a:gd name="connsiteY1884" fmla="*/ 1116064 h 3307494"/>
              <a:gd name="connsiteX1885" fmla="*/ 782921 w 4577754"/>
              <a:gd name="connsiteY1885" fmla="*/ 1121581 h 3307494"/>
              <a:gd name="connsiteX1886" fmla="*/ 788144 w 4577754"/>
              <a:gd name="connsiteY1886" fmla="*/ 1114597 h 3307494"/>
              <a:gd name="connsiteX1887" fmla="*/ 826055 w 4577754"/>
              <a:gd name="connsiteY1887" fmla="*/ 1109481 h 3307494"/>
              <a:gd name="connsiteX1888" fmla="*/ 1013587 w 4577754"/>
              <a:gd name="connsiteY1888" fmla="*/ 1109093 h 3307494"/>
              <a:gd name="connsiteX1889" fmla="*/ 1016835 w 4577754"/>
              <a:gd name="connsiteY1889" fmla="*/ 1127428 h 3307494"/>
              <a:gd name="connsiteX1890" fmla="*/ 1010696 w 4577754"/>
              <a:gd name="connsiteY1890" fmla="*/ 1124961 h 3307494"/>
              <a:gd name="connsiteX1891" fmla="*/ 1013587 w 4577754"/>
              <a:gd name="connsiteY1891" fmla="*/ 1109093 h 3307494"/>
              <a:gd name="connsiteX1892" fmla="*/ 4147225 w 4577754"/>
              <a:gd name="connsiteY1892" fmla="*/ 1108157 h 3307494"/>
              <a:gd name="connsiteX1893" fmla="*/ 4139022 w 4577754"/>
              <a:gd name="connsiteY1893" fmla="*/ 1112605 h 3307494"/>
              <a:gd name="connsiteX1894" fmla="*/ 4141367 w 4577754"/>
              <a:gd name="connsiteY1894" fmla="*/ 1114843 h 3307494"/>
              <a:gd name="connsiteX1895" fmla="*/ 4155751 w 4577754"/>
              <a:gd name="connsiteY1895" fmla="*/ 1106894 h 3307494"/>
              <a:gd name="connsiteX1896" fmla="*/ 4151733 w 4577754"/>
              <a:gd name="connsiteY1896" fmla="*/ 1107477 h 3307494"/>
              <a:gd name="connsiteX1897" fmla="*/ 4143859 w 4577754"/>
              <a:gd name="connsiteY1897" fmla="*/ 1117219 h 3307494"/>
              <a:gd name="connsiteX1898" fmla="*/ 4150852 w 4577754"/>
              <a:gd name="connsiteY1898" fmla="*/ 1123891 h 3307494"/>
              <a:gd name="connsiteX1899" fmla="*/ 4155751 w 4577754"/>
              <a:gd name="connsiteY1899" fmla="*/ 1106894 h 3307494"/>
              <a:gd name="connsiteX1900" fmla="*/ 904382 w 4577754"/>
              <a:gd name="connsiteY1900" fmla="*/ 1098457 h 3307494"/>
              <a:gd name="connsiteX1901" fmla="*/ 912731 w 4577754"/>
              <a:gd name="connsiteY1901" fmla="*/ 1104710 h 3307494"/>
              <a:gd name="connsiteX1902" fmla="*/ 919853 w 4577754"/>
              <a:gd name="connsiteY1902" fmla="*/ 1101916 h 3307494"/>
              <a:gd name="connsiteX1903" fmla="*/ 900886 w 4577754"/>
              <a:gd name="connsiteY1903" fmla="*/ 1104470 h 3307494"/>
              <a:gd name="connsiteX1904" fmla="*/ 904382 w 4577754"/>
              <a:gd name="connsiteY1904" fmla="*/ 1098457 h 3307494"/>
              <a:gd name="connsiteX1905" fmla="*/ 4115540 w 4577754"/>
              <a:gd name="connsiteY1905" fmla="*/ 1090173 h 3307494"/>
              <a:gd name="connsiteX1906" fmla="*/ 4117699 w 4577754"/>
              <a:gd name="connsiteY1906" fmla="*/ 1100722 h 3307494"/>
              <a:gd name="connsiteX1907" fmla="*/ 4124969 w 4577754"/>
              <a:gd name="connsiteY1907" fmla="*/ 1094524 h 3307494"/>
              <a:gd name="connsiteX1908" fmla="*/ 4115540 w 4577754"/>
              <a:gd name="connsiteY1908" fmla="*/ 1090173 h 3307494"/>
              <a:gd name="connsiteX1909" fmla="*/ 1096676 w 4577754"/>
              <a:gd name="connsiteY1909" fmla="*/ 1090083 h 3307494"/>
              <a:gd name="connsiteX1910" fmla="*/ 1095032 w 4577754"/>
              <a:gd name="connsiteY1910" fmla="*/ 1091178 h 3307494"/>
              <a:gd name="connsiteX1911" fmla="*/ 1093455 w 4577754"/>
              <a:gd name="connsiteY1911" fmla="*/ 1092883 h 3307494"/>
              <a:gd name="connsiteX1912" fmla="*/ 1097863 w 4577754"/>
              <a:gd name="connsiteY1912" fmla="*/ 1101429 h 3307494"/>
              <a:gd name="connsiteX1913" fmla="*/ 1102290 w 4577754"/>
              <a:gd name="connsiteY1913" fmla="*/ 1097437 h 3307494"/>
              <a:gd name="connsiteX1914" fmla="*/ 1100857 w 4577754"/>
              <a:gd name="connsiteY1914" fmla="*/ 1095139 h 3307494"/>
              <a:gd name="connsiteX1915" fmla="*/ 1096676 w 4577754"/>
              <a:gd name="connsiteY1915" fmla="*/ 1090083 h 3307494"/>
              <a:gd name="connsiteX1916" fmla="*/ 977211 w 4577754"/>
              <a:gd name="connsiteY1916" fmla="*/ 1084158 h 3307494"/>
              <a:gd name="connsiteX1917" fmla="*/ 971496 w 4577754"/>
              <a:gd name="connsiteY1917" fmla="*/ 1086389 h 3307494"/>
              <a:gd name="connsiteX1918" fmla="*/ 988488 w 4577754"/>
              <a:gd name="connsiteY1918" fmla="*/ 1109175 h 3307494"/>
              <a:gd name="connsiteX1919" fmla="*/ 977211 w 4577754"/>
              <a:gd name="connsiteY1919" fmla="*/ 1084158 h 3307494"/>
              <a:gd name="connsiteX1920" fmla="*/ 953533 w 4577754"/>
              <a:gd name="connsiteY1920" fmla="*/ 1083704 h 3307494"/>
              <a:gd name="connsiteX1921" fmla="*/ 951593 w 4577754"/>
              <a:gd name="connsiteY1921" fmla="*/ 1094264 h 3307494"/>
              <a:gd name="connsiteX1922" fmla="*/ 962414 w 4577754"/>
              <a:gd name="connsiteY1922" fmla="*/ 1114535 h 3307494"/>
              <a:gd name="connsiteX1923" fmla="*/ 956258 w 4577754"/>
              <a:gd name="connsiteY1923" fmla="*/ 1112054 h 3307494"/>
              <a:gd name="connsiteX1924" fmla="*/ 958603 w 4577754"/>
              <a:gd name="connsiteY1924" fmla="*/ 1120966 h 3307494"/>
              <a:gd name="connsiteX1925" fmla="*/ 946761 w 4577754"/>
              <a:gd name="connsiteY1925" fmla="*/ 1120734 h 3307494"/>
              <a:gd name="connsiteX1926" fmla="*/ 941586 w 4577754"/>
              <a:gd name="connsiteY1926" fmla="*/ 1112964 h 3307494"/>
              <a:gd name="connsiteX1927" fmla="*/ 946815 w 4577754"/>
              <a:gd name="connsiteY1927" fmla="*/ 1105968 h 3307494"/>
              <a:gd name="connsiteX1928" fmla="*/ 944486 w 4577754"/>
              <a:gd name="connsiteY1928" fmla="*/ 1097092 h 3307494"/>
              <a:gd name="connsiteX1929" fmla="*/ 950633 w 4577754"/>
              <a:gd name="connsiteY1929" fmla="*/ 1099576 h 3307494"/>
              <a:gd name="connsiteX1930" fmla="*/ 953533 w 4577754"/>
              <a:gd name="connsiteY1930" fmla="*/ 1083704 h 3307494"/>
              <a:gd name="connsiteX1931" fmla="*/ 934535 w 4577754"/>
              <a:gd name="connsiteY1931" fmla="*/ 1078166 h 3307494"/>
              <a:gd name="connsiteX1932" fmla="*/ 942141 w 4577754"/>
              <a:gd name="connsiteY1932" fmla="*/ 1088181 h 3307494"/>
              <a:gd name="connsiteX1933" fmla="*/ 927969 w 4577754"/>
              <a:gd name="connsiteY1933" fmla="*/ 1079044 h 3307494"/>
              <a:gd name="connsiteX1934" fmla="*/ 934535 w 4577754"/>
              <a:gd name="connsiteY1934" fmla="*/ 1078166 h 3307494"/>
              <a:gd name="connsiteX1935" fmla="*/ 1108584 w 4577754"/>
              <a:gd name="connsiteY1935" fmla="*/ 1076522 h 3307494"/>
              <a:gd name="connsiteX1936" fmla="*/ 1099991 w 4577754"/>
              <a:gd name="connsiteY1936" fmla="*/ 1085815 h 3307494"/>
              <a:gd name="connsiteX1937" fmla="*/ 1098782 w 4577754"/>
              <a:gd name="connsiteY1937" fmla="*/ 1087122 h 3307494"/>
              <a:gd name="connsiteX1938" fmla="*/ 1101849 w 4577754"/>
              <a:gd name="connsiteY1938" fmla="*/ 1088514 h 3307494"/>
              <a:gd name="connsiteX1939" fmla="*/ 1108216 w 4577754"/>
              <a:gd name="connsiteY1939" fmla="*/ 1092092 h 3307494"/>
              <a:gd name="connsiteX1940" fmla="*/ 1110643 w 4577754"/>
              <a:gd name="connsiteY1940" fmla="*/ 1089904 h 3307494"/>
              <a:gd name="connsiteX1941" fmla="*/ 1107151 w 4577754"/>
              <a:gd name="connsiteY1941" fmla="*/ 1082158 h 3307494"/>
              <a:gd name="connsiteX1942" fmla="*/ 1116201 w 4577754"/>
              <a:gd name="connsiteY1942" fmla="*/ 1084172 h 3307494"/>
              <a:gd name="connsiteX1943" fmla="*/ 1116935 w 4577754"/>
              <a:gd name="connsiteY1943" fmla="*/ 1084229 h 3307494"/>
              <a:gd name="connsiteX1944" fmla="*/ 1118224 w 4577754"/>
              <a:gd name="connsiteY1944" fmla="*/ 1083066 h 3307494"/>
              <a:gd name="connsiteX1945" fmla="*/ 1108584 w 4577754"/>
              <a:gd name="connsiteY1945" fmla="*/ 1076522 h 3307494"/>
              <a:gd name="connsiteX1946" fmla="*/ 4173085 w 4577754"/>
              <a:gd name="connsiteY1946" fmla="*/ 1032001 h 3307494"/>
              <a:gd name="connsiteX1947" fmla="*/ 4164348 w 4577754"/>
              <a:gd name="connsiteY1947" fmla="*/ 1047997 h 3307494"/>
              <a:gd name="connsiteX1948" fmla="*/ 4173628 w 4577754"/>
              <a:gd name="connsiteY1948" fmla="*/ 1044403 h 3307494"/>
              <a:gd name="connsiteX1949" fmla="*/ 4174767 w 4577754"/>
              <a:gd name="connsiteY1949" fmla="*/ 1069190 h 3307494"/>
              <a:gd name="connsiteX1950" fmla="*/ 4181274 w 4577754"/>
              <a:gd name="connsiteY1950" fmla="*/ 1066912 h 3307494"/>
              <a:gd name="connsiteX1951" fmla="*/ 4186664 w 4577754"/>
              <a:gd name="connsiteY1951" fmla="*/ 1063145 h 3307494"/>
              <a:gd name="connsiteX1952" fmla="*/ 4187619 w 4577754"/>
              <a:gd name="connsiteY1952" fmla="*/ 1062054 h 3307494"/>
              <a:gd name="connsiteX1953" fmla="*/ 4186534 w 4577754"/>
              <a:gd name="connsiteY1953" fmla="*/ 1050939 h 3307494"/>
              <a:gd name="connsiteX1954" fmla="*/ 4196198 w 4577754"/>
              <a:gd name="connsiteY1954" fmla="*/ 1042319 h 3307494"/>
              <a:gd name="connsiteX1955" fmla="*/ 4173085 w 4577754"/>
              <a:gd name="connsiteY1955" fmla="*/ 1032001 h 3307494"/>
              <a:gd name="connsiteX1956" fmla="*/ 971642 w 4577754"/>
              <a:gd name="connsiteY1956" fmla="*/ 1027474 h 3307494"/>
              <a:gd name="connsiteX1957" fmla="*/ 966974 w 4577754"/>
              <a:gd name="connsiteY1957" fmla="*/ 1031738 h 3307494"/>
              <a:gd name="connsiteX1958" fmla="*/ 962231 w 4577754"/>
              <a:gd name="connsiteY1958" fmla="*/ 1036088 h 3307494"/>
              <a:gd name="connsiteX1959" fmla="*/ 972834 w 4577754"/>
              <a:gd name="connsiteY1959" fmla="*/ 1046531 h 3307494"/>
              <a:gd name="connsiteX1960" fmla="*/ 981801 w 4577754"/>
              <a:gd name="connsiteY1960" fmla="*/ 1043086 h 3307494"/>
              <a:gd name="connsiteX1961" fmla="*/ 936232 w 4577754"/>
              <a:gd name="connsiteY1961" fmla="*/ 1026973 h 3307494"/>
              <a:gd name="connsiteX1962" fmla="*/ 929090 w 4577754"/>
              <a:gd name="connsiteY1962" fmla="*/ 1029504 h 3307494"/>
              <a:gd name="connsiteX1963" fmla="*/ 936666 w 4577754"/>
              <a:gd name="connsiteY1963" fmla="*/ 1031450 h 3307494"/>
              <a:gd name="connsiteX1964" fmla="*/ 944688 w 4577754"/>
              <a:gd name="connsiteY1964" fmla="*/ 1038094 h 3307494"/>
              <a:gd name="connsiteX1965" fmla="*/ 936232 w 4577754"/>
              <a:gd name="connsiteY1965" fmla="*/ 1026973 h 3307494"/>
              <a:gd name="connsiteX1966" fmla="*/ 1852678 w 4577754"/>
              <a:gd name="connsiteY1966" fmla="*/ 1020508 h 3307494"/>
              <a:gd name="connsiteX1967" fmla="*/ 1845440 w 4577754"/>
              <a:gd name="connsiteY1967" fmla="*/ 1026712 h 3307494"/>
              <a:gd name="connsiteX1968" fmla="*/ 1843657 w 4577754"/>
              <a:gd name="connsiteY1968" fmla="*/ 1031963 h 3307494"/>
              <a:gd name="connsiteX1969" fmla="*/ 1841083 w 4577754"/>
              <a:gd name="connsiteY1969" fmla="*/ 1030548 h 3307494"/>
              <a:gd name="connsiteX1970" fmla="*/ 1836072 w 4577754"/>
              <a:gd name="connsiteY1970" fmla="*/ 1035204 h 3307494"/>
              <a:gd name="connsiteX1971" fmla="*/ 1839389 w 4577754"/>
              <a:gd name="connsiteY1971" fmla="*/ 1033648 h 3307494"/>
              <a:gd name="connsiteX1972" fmla="*/ 1834145 w 4577754"/>
              <a:gd name="connsiteY1972" fmla="*/ 1040609 h 3307494"/>
              <a:gd name="connsiteX1973" fmla="*/ 1826927 w 4577754"/>
              <a:gd name="connsiteY1973" fmla="*/ 1043701 h 3307494"/>
              <a:gd name="connsiteX1974" fmla="*/ 1826461 w 4577754"/>
              <a:gd name="connsiteY1974" fmla="*/ 1044134 h 3307494"/>
              <a:gd name="connsiteX1975" fmla="*/ 1825094 w 4577754"/>
              <a:gd name="connsiteY1975" fmla="*/ 1053987 h 3307494"/>
              <a:gd name="connsiteX1976" fmla="*/ 1817432 w 4577754"/>
              <a:gd name="connsiteY1976" fmla="*/ 1052523 h 3307494"/>
              <a:gd name="connsiteX1977" fmla="*/ 1777329 w 4577754"/>
              <a:gd name="connsiteY1977" fmla="*/ 1089785 h 3307494"/>
              <a:gd name="connsiteX1978" fmla="*/ 1759211 w 4577754"/>
              <a:gd name="connsiteY1978" fmla="*/ 1110200 h 3307494"/>
              <a:gd name="connsiteX1979" fmla="*/ 1777212 w 4577754"/>
              <a:gd name="connsiteY1979" fmla="*/ 1101544 h 3307494"/>
              <a:gd name="connsiteX1980" fmla="*/ 1857304 w 4577754"/>
              <a:gd name="connsiteY1980" fmla="*/ 1034283 h 3307494"/>
              <a:gd name="connsiteX1981" fmla="*/ 1859779 w 4577754"/>
              <a:gd name="connsiteY1981" fmla="*/ 1030822 h 3307494"/>
              <a:gd name="connsiteX1982" fmla="*/ 1849812 w 4577754"/>
              <a:gd name="connsiteY1982" fmla="*/ 1034444 h 3307494"/>
              <a:gd name="connsiteX1983" fmla="*/ 1857891 w 4577754"/>
              <a:gd name="connsiteY1983" fmla="*/ 1026351 h 3307494"/>
              <a:gd name="connsiteX1984" fmla="*/ 1868023 w 4577754"/>
              <a:gd name="connsiteY1984" fmla="*/ 1008706 h 3307494"/>
              <a:gd name="connsiteX1985" fmla="*/ 1858859 w 4577754"/>
              <a:gd name="connsiteY1985" fmla="*/ 1021057 h 3307494"/>
              <a:gd name="connsiteX1986" fmla="*/ 1863093 w 4577754"/>
              <a:gd name="connsiteY1986" fmla="*/ 1026185 h 3307494"/>
              <a:gd name="connsiteX1987" fmla="*/ 1873022 w 4577754"/>
              <a:gd name="connsiteY1987" fmla="*/ 1012296 h 3307494"/>
              <a:gd name="connsiteX1988" fmla="*/ 1872618 w 4577754"/>
              <a:gd name="connsiteY1988" fmla="*/ 1010706 h 3307494"/>
              <a:gd name="connsiteX1989" fmla="*/ 1868023 w 4577754"/>
              <a:gd name="connsiteY1989" fmla="*/ 1008706 h 3307494"/>
              <a:gd name="connsiteX1990" fmla="*/ 1881868 w 4577754"/>
              <a:gd name="connsiteY1990" fmla="*/ 998321 h 3307494"/>
              <a:gd name="connsiteX1991" fmla="*/ 1873591 w 4577754"/>
              <a:gd name="connsiteY1991" fmla="*/ 1005420 h 3307494"/>
              <a:gd name="connsiteX1992" fmla="*/ 1876896 w 4577754"/>
              <a:gd name="connsiteY1992" fmla="*/ 1011272 h 3307494"/>
              <a:gd name="connsiteX1993" fmla="*/ 1880823 w 4577754"/>
              <a:gd name="connsiteY1993" fmla="*/ 1014630 h 3307494"/>
              <a:gd name="connsiteX1994" fmla="*/ 1886786 w 4577754"/>
              <a:gd name="connsiteY1994" fmla="*/ 1020967 h 3307494"/>
              <a:gd name="connsiteX1995" fmla="*/ 1887776 w 4577754"/>
              <a:gd name="connsiteY1995" fmla="*/ 1017947 h 3307494"/>
              <a:gd name="connsiteX1996" fmla="*/ 1883495 w 4577754"/>
              <a:gd name="connsiteY1996" fmla="*/ 1016240 h 3307494"/>
              <a:gd name="connsiteX1997" fmla="*/ 1883884 w 4577754"/>
              <a:gd name="connsiteY1997" fmla="*/ 1008596 h 3307494"/>
              <a:gd name="connsiteX1998" fmla="*/ 1886379 w 4577754"/>
              <a:gd name="connsiteY1998" fmla="*/ 1009348 h 3307494"/>
              <a:gd name="connsiteX1999" fmla="*/ 1882215 w 4577754"/>
              <a:gd name="connsiteY1999" fmla="*/ 1003407 h 3307494"/>
              <a:gd name="connsiteX2000" fmla="*/ 1888261 w 4577754"/>
              <a:gd name="connsiteY2000" fmla="*/ 1004761 h 3307494"/>
              <a:gd name="connsiteX2001" fmla="*/ 1888278 w 4577754"/>
              <a:gd name="connsiteY2001" fmla="*/ 1004545 h 3307494"/>
              <a:gd name="connsiteX2002" fmla="*/ 1881868 w 4577754"/>
              <a:gd name="connsiteY2002" fmla="*/ 998321 h 3307494"/>
              <a:gd name="connsiteX2003" fmla="*/ 1888436 w 4577754"/>
              <a:gd name="connsiteY2003" fmla="*/ 989858 h 3307494"/>
              <a:gd name="connsiteX2004" fmla="*/ 1888345 w 4577754"/>
              <a:gd name="connsiteY2004" fmla="*/ 989936 h 3307494"/>
              <a:gd name="connsiteX2005" fmla="*/ 1889394 w 4577754"/>
              <a:gd name="connsiteY2005" fmla="*/ 999413 h 3307494"/>
              <a:gd name="connsiteX2006" fmla="*/ 1892851 w 4577754"/>
              <a:gd name="connsiteY2006" fmla="*/ 1007161 h 3307494"/>
              <a:gd name="connsiteX2007" fmla="*/ 1897689 w 4577754"/>
              <a:gd name="connsiteY2007" fmla="*/ 1011623 h 3307494"/>
              <a:gd name="connsiteX2008" fmla="*/ 1896844 w 4577754"/>
              <a:gd name="connsiteY2008" fmla="*/ 1001692 h 3307494"/>
              <a:gd name="connsiteX2009" fmla="*/ 1904113 w 4577754"/>
              <a:gd name="connsiteY2009" fmla="*/ 1000249 h 3307494"/>
              <a:gd name="connsiteX2010" fmla="*/ 1903921 w 4577754"/>
              <a:gd name="connsiteY2010" fmla="*/ 998350 h 3307494"/>
              <a:gd name="connsiteX2011" fmla="*/ 1898556 w 4577754"/>
              <a:gd name="connsiteY2011" fmla="*/ 995407 h 3307494"/>
              <a:gd name="connsiteX2012" fmla="*/ 1897885 w 4577754"/>
              <a:gd name="connsiteY2012" fmla="*/ 995545 h 3307494"/>
              <a:gd name="connsiteX2013" fmla="*/ 1889282 w 4577754"/>
              <a:gd name="connsiteY2013" fmla="*/ 993064 h 3307494"/>
              <a:gd name="connsiteX2014" fmla="*/ 1892939 w 4577754"/>
              <a:gd name="connsiteY2014" fmla="*/ 992327 h 3307494"/>
              <a:gd name="connsiteX2015" fmla="*/ 1921579 w 4577754"/>
              <a:gd name="connsiteY2015" fmla="*/ 980273 h 3307494"/>
              <a:gd name="connsiteX2016" fmla="*/ 1922239 w 4577754"/>
              <a:gd name="connsiteY2016" fmla="*/ 984522 h 3307494"/>
              <a:gd name="connsiteX2017" fmla="*/ 1919776 w 4577754"/>
              <a:gd name="connsiteY2017" fmla="*/ 988179 h 3307494"/>
              <a:gd name="connsiteX2018" fmla="*/ 1919219 w 4577754"/>
              <a:gd name="connsiteY2018" fmla="*/ 990687 h 3307494"/>
              <a:gd name="connsiteX2019" fmla="*/ 1923291 w 4577754"/>
              <a:gd name="connsiteY2019" fmla="*/ 994060 h 3307494"/>
              <a:gd name="connsiteX2020" fmla="*/ 1927165 w 4577754"/>
              <a:gd name="connsiteY2020" fmla="*/ 987974 h 3307494"/>
              <a:gd name="connsiteX2021" fmla="*/ 1906329 w 4577754"/>
              <a:gd name="connsiteY2021" fmla="*/ 974521 h 3307494"/>
              <a:gd name="connsiteX2022" fmla="*/ 1899178 w 4577754"/>
              <a:gd name="connsiteY2022" fmla="*/ 980650 h 3307494"/>
              <a:gd name="connsiteX2023" fmla="*/ 1899646 w 4577754"/>
              <a:gd name="connsiteY2023" fmla="*/ 985295 h 3307494"/>
              <a:gd name="connsiteX2024" fmla="*/ 1907728 w 4577754"/>
              <a:gd name="connsiteY2024" fmla="*/ 977210 h 3307494"/>
              <a:gd name="connsiteX2025" fmla="*/ 1915420 w 4577754"/>
              <a:gd name="connsiteY2025" fmla="*/ 966729 h 3307494"/>
              <a:gd name="connsiteX2026" fmla="*/ 1910463 w 4577754"/>
              <a:gd name="connsiteY2026" fmla="*/ 970978 h 3307494"/>
              <a:gd name="connsiteX2027" fmla="*/ 1910536 w 4577754"/>
              <a:gd name="connsiteY2027" fmla="*/ 971129 h 3307494"/>
              <a:gd name="connsiteX2028" fmla="*/ 1921054 w 4577754"/>
              <a:gd name="connsiteY2028" fmla="*/ 976887 h 3307494"/>
              <a:gd name="connsiteX2029" fmla="*/ 1921349 w 4577754"/>
              <a:gd name="connsiteY2029" fmla="*/ 978788 h 3307494"/>
              <a:gd name="connsiteX2030" fmla="*/ 1925707 w 4577754"/>
              <a:gd name="connsiteY2030" fmla="*/ 976747 h 3307494"/>
              <a:gd name="connsiteX2031" fmla="*/ 1920548 w 4577754"/>
              <a:gd name="connsiteY2031" fmla="*/ 971571 h 3307494"/>
              <a:gd name="connsiteX2032" fmla="*/ 1985065 w 4577754"/>
              <a:gd name="connsiteY2032" fmla="*/ 936862 h 3307494"/>
              <a:gd name="connsiteX2033" fmla="*/ 1987712 w 4577754"/>
              <a:gd name="connsiteY2033" fmla="*/ 942726 h 3307494"/>
              <a:gd name="connsiteX2034" fmla="*/ 1987051 w 4577754"/>
              <a:gd name="connsiteY2034" fmla="*/ 938322 h 3307494"/>
              <a:gd name="connsiteX2035" fmla="*/ 1963117 w 4577754"/>
              <a:gd name="connsiteY2035" fmla="*/ 925846 h 3307494"/>
              <a:gd name="connsiteX2036" fmla="*/ 1959587 w 4577754"/>
              <a:gd name="connsiteY2036" fmla="*/ 928872 h 3307494"/>
              <a:gd name="connsiteX2037" fmla="*/ 1959503 w 4577754"/>
              <a:gd name="connsiteY2037" fmla="*/ 929199 h 3307494"/>
              <a:gd name="connsiteX2038" fmla="*/ 1964680 w 4577754"/>
              <a:gd name="connsiteY2038" fmla="*/ 939982 h 3307494"/>
              <a:gd name="connsiteX2039" fmla="*/ 1966671 w 4577754"/>
              <a:gd name="connsiteY2039" fmla="*/ 934754 h 3307494"/>
              <a:gd name="connsiteX2040" fmla="*/ 4186535 w 4577754"/>
              <a:gd name="connsiteY2040" fmla="*/ 842440 h 3307494"/>
              <a:gd name="connsiteX2041" fmla="*/ 4169873 w 4577754"/>
              <a:gd name="connsiteY2041" fmla="*/ 862200 h 3307494"/>
              <a:gd name="connsiteX2042" fmla="*/ 4173142 w 4577754"/>
              <a:gd name="connsiteY2042" fmla="*/ 868917 h 3307494"/>
              <a:gd name="connsiteX2043" fmla="*/ 4162063 w 4577754"/>
              <a:gd name="connsiteY2043" fmla="*/ 874061 h 3307494"/>
              <a:gd name="connsiteX2044" fmla="*/ 4160618 w 4577754"/>
              <a:gd name="connsiteY2044" fmla="*/ 883862 h 3307494"/>
              <a:gd name="connsiteX2045" fmla="*/ 4168090 w 4577754"/>
              <a:gd name="connsiteY2045" fmla="*/ 888039 h 3307494"/>
              <a:gd name="connsiteX2046" fmla="*/ 4198799 w 4577754"/>
              <a:gd name="connsiteY2046" fmla="*/ 854779 h 3307494"/>
              <a:gd name="connsiteX2047" fmla="*/ 4192139 w 4577754"/>
              <a:gd name="connsiteY2047" fmla="*/ 845731 h 3307494"/>
              <a:gd name="connsiteX2048" fmla="*/ 2164008 w 4577754"/>
              <a:gd name="connsiteY2048" fmla="*/ 817171 h 3307494"/>
              <a:gd name="connsiteX2049" fmla="*/ 2165304 w 4577754"/>
              <a:gd name="connsiteY2049" fmla="*/ 822938 h 3307494"/>
              <a:gd name="connsiteX2050" fmla="*/ 2166750 w 4577754"/>
              <a:gd name="connsiteY2050" fmla="*/ 823252 h 3307494"/>
              <a:gd name="connsiteX2051" fmla="*/ 3475532 w 4577754"/>
              <a:gd name="connsiteY2051" fmla="*/ 596954 h 3307494"/>
              <a:gd name="connsiteX2052" fmla="*/ 3468663 w 4577754"/>
              <a:gd name="connsiteY2052" fmla="*/ 611434 h 3307494"/>
              <a:gd name="connsiteX2053" fmla="*/ 3475532 w 4577754"/>
              <a:gd name="connsiteY2053" fmla="*/ 596954 h 3307494"/>
              <a:gd name="connsiteX2054" fmla="*/ 2164400 w 4577754"/>
              <a:gd name="connsiteY2054" fmla="*/ 576474 h 3307494"/>
              <a:gd name="connsiteX2055" fmla="*/ 2160096 w 4577754"/>
              <a:gd name="connsiteY2055" fmla="*/ 592916 h 3307494"/>
              <a:gd name="connsiteX2056" fmla="*/ 2173811 w 4577754"/>
              <a:gd name="connsiteY2056" fmla="*/ 597328 h 3307494"/>
              <a:gd name="connsiteX2057" fmla="*/ 2164400 w 4577754"/>
              <a:gd name="connsiteY2057" fmla="*/ 576474 h 3307494"/>
              <a:gd name="connsiteX2058" fmla="*/ 2204263 w 4577754"/>
              <a:gd name="connsiteY2058" fmla="*/ 560781 h 3307494"/>
              <a:gd name="connsiteX2059" fmla="*/ 2194755 w 4577754"/>
              <a:gd name="connsiteY2059" fmla="*/ 569435 h 3307494"/>
              <a:gd name="connsiteX2060" fmla="*/ 2204263 w 4577754"/>
              <a:gd name="connsiteY2060" fmla="*/ 560781 h 3307494"/>
              <a:gd name="connsiteX2061" fmla="*/ 3868554 w 4577754"/>
              <a:gd name="connsiteY2061" fmla="*/ 531706 h 3307494"/>
              <a:gd name="connsiteX2062" fmla="*/ 3858547 w 4577754"/>
              <a:gd name="connsiteY2062" fmla="*/ 544036 h 3307494"/>
              <a:gd name="connsiteX2063" fmla="*/ 3862983 w 4577754"/>
              <a:gd name="connsiteY2063" fmla="*/ 544935 h 3307494"/>
              <a:gd name="connsiteX2064" fmla="*/ 3870391 w 4577754"/>
              <a:gd name="connsiteY2064" fmla="*/ 538187 h 3307494"/>
              <a:gd name="connsiteX2065" fmla="*/ 3547836 w 4577754"/>
              <a:gd name="connsiteY2065" fmla="*/ 526681 h 3307494"/>
              <a:gd name="connsiteX2066" fmla="*/ 3546188 w 4577754"/>
              <a:gd name="connsiteY2066" fmla="*/ 532367 h 3307494"/>
              <a:gd name="connsiteX2067" fmla="*/ 3554212 w 4577754"/>
              <a:gd name="connsiteY2067" fmla="*/ 542698 h 3307494"/>
              <a:gd name="connsiteX2068" fmla="*/ 3547836 w 4577754"/>
              <a:gd name="connsiteY2068" fmla="*/ 526681 h 3307494"/>
              <a:gd name="connsiteX2069" fmla="*/ 2233844 w 4577754"/>
              <a:gd name="connsiteY2069" fmla="*/ 500021 h 3307494"/>
              <a:gd name="connsiteX2070" fmla="*/ 2239992 w 4577754"/>
              <a:gd name="connsiteY2070" fmla="*/ 502506 h 3307494"/>
              <a:gd name="connsiteX2071" fmla="*/ 2226676 w 4577754"/>
              <a:gd name="connsiteY2071" fmla="*/ 517577 h 3307494"/>
              <a:gd name="connsiteX2072" fmla="*/ 2233844 w 4577754"/>
              <a:gd name="connsiteY2072" fmla="*/ 500021 h 3307494"/>
              <a:gd name="connsiteX2073" fmla="*/ 3419930 w 4577754"/>
              <a:gd name="connsiteY2073" fmla="*/ 474688 h 3307494"/>
              <a:gd name="connsiteX2074" fmla="*/ 3411475 w 4577754"/>
              <a:gd name="connsiteY2074" fmla="*/ 475617 h 3307494"/>
              <a:gd name="connsiteX2075" fmla="*/ 3398574 w 4577754"/>
              <a:gd name="connsiteY2075" fmla="*/ 482314 h 3307494"/>
              <a:gd name="connsiteX2076" fmla="*/ 3397320 w 4577754"/>
              <a:gd name="connsiteY2076" fmla="*/ 496271 h 3307494"/>
              <a:gd name="connsiteX2077" fmla="*/ 3420064 w 4577754"/>
              <a:gd name="connsiteY2077" fmla="*/ 498319 h 3307494"/>
              <a:gd name="connsiteX2078" fmla="*/ 3428573 w 4577754"/>
              <a:gd name="connsiteY2078" fmla="*/ 478177 h 3307494"/>
              <a:gd name="connsiteX2079" fmla="*/ 3419930 w 4577754"/>
              <a:gd name="connsiteY2079" fmla="*/ 474688 h 3307494"/>
              <a:gd name="connsiteX2080" fmla="*/ 3641415 w 4577754"/>
              <a:gd name="connsiteY2080" fmla="*/ 472622 h 3307494"/>
              <a:gd name="connsiteX2081" fmla="*/ 3640148 w 4577754"/>
              <a:gd name="connsiteY2081" fmla="*/ 482252 h 3307494"/>
              <a:gd name="connsiteX2082" fmla="*/ 3651257 w 4577754"/>
              <a:gd name="connsiteY2082" fmla="*/ 477087 h 3307494"/>
              <a:gd name="connsiteX2083" fmla="*/ 3641415 w 4577754"/>
              <a:gd name="connsiteY2083" fmla="*/ 472622 h 3307494"/>
              <a:gd name="connsiteX2084" fmla="*/ 3776796 w 4577754"/>
              <a:gd name="connsiteY2084" fmla="*/ 468839 h 3307494"/>
              <a:gd name="connsiteX2085" fmla="*/ 3770047 w 4577754"/>
              <a:gd name="connsiteY2085" fmla="*/ 474442 h 3307494"/>
              <a:gd name="connsiteX2086" fmla="*/ 3770709 w 4577754"/>
              <a:gd name="connsiteY2086" fmla="*/ 474723 h 3307494"/>
              <a:gd name="connsiteX2087" fmla="*/ 3456406 w 4577754"/>
              <a:gd name="connsiteY2087" fmla="*/ 467355 h 3307494"/>
              <a:gd name="connsiteX2088" fmla="*/ 3462584 w 4577754"/>
              <a:gd name="connsiteY2088" fmla="*/ 479204 h 3307494"/>
              <a:gd name="connsiteX2089" fmla="*/ 3442651 w 4577754"/>
              <a:gd name="connsiteY2089" fmla="*/ 480133 h 3307494"/>
              <a:gd name="connsiteX2090" fmla="*/ 3430382 w 4577754"/>
              <a:gd name="connsiteY2090" fmla="*/ 489761 h 3307494"/>
              <a:gd name="connsiteX2091" fmla="*/ 3430366 w 4577754"/>
              <a:gd name="connsiteY2091" fmla="*/ 489742 h 3307494"/>
              <a:gd name="connsiteX2092" fmla="*/ 3427320 w 4577754"/>
              <a:gd name="connsiteY2092" fmla="*/ 492164 h 3307494"/>
              <a:gd name="connsiteX2093" fmla="*/ 3430382 w 4577754"/>
              <a:gd name="connsiteY2093" fmla="*/ 489761 h 3307494"/>
              <a:gd name="connsiteX2094" fmla="*/ 3432472 w 4577754"/>
              <a:gd name="connsiteY2094" fmla="*/ 492133 h 3307494"/>
              <a:gd name="connsiteX2095" fmla="*/ 3433347 w 4577754"/>
              <a:gd name="connsiteY2095" fmla="*/ 499882 h 3307494"/>
              <a:gd name="connsiteX2096" fmla="*/ 3416814 w 4577754"/>
              <a:gd name="connsiteY2096" fmla="*/ 509694 h 3307494"/>
              <a:gd name="connsiteX2097" fmla="*/ 3424830 w 4577754"/>
              <a:gd name="connsiteY2097" fmla="*/ 520013 h 3307494"/>
              <a:gd name="connsiteX2098" fmla="*/ 3436104 w 4577754"/>
              <a:gd name="connsiteY2098" fmla="*/ 518970 h 3307494"/>
              <a:gd name="connsiteX2099" fmla="*/ 3423190 w 4577754"/>
              <a:gd name="connsiteY2099" fmla="*/ 525711 h 3307494"/>
              <a:gd name="connsiteX2100" fmla="*/ 3422342 w 4577754"/>
              <a:gd name="connsiteY2100" fmla="*/ 547927 h 3307494"/>
              <a:gd name="connsiteX2101" fmla="*/ 3433441 w 4577754"/>
              <a:gd name="connsiteY2101" fmla="*/ 542751 h 3307494"/>
              <a:gd name="connsiteX2102" fmla="*/ 3439788 w 4577754"/>
              <a:gd name="connsiteY2102" fmla="*/ 558755 h 3307494"/>
              <a:gd name="connsiteX2103" fmla="*/ 3449096 w 4577754"/>
              <a:gd name="connsiteY2103" fmla="*/ 555143 h 3307494"/>
              <a:gd name="connsiteX2104" fmla="*/ 3443083 w 4577754"/>
              <a:gd name="connsiteY2104" fmla="*/ 547383 h 3307494"/>
              <a:gd name="connsiteX2105" fmla="*/ 3456743 w 4577754"/>
              <a:gd name="connsiteY2105" fmla="*/ 557193 h 3307494"/>
              <a:gd name="connsiteX2106" fmla="*/ 3451453 w 4577754"/>
              <a:gd name="connsiteY2106" fmla="*/ 565950 h 3307494"/>
              <a:gd name="connsiteX2107" fmla="*/ 3426738 w 4577754"/>
              <a:gd name="connsiteY2107" fmla="*/ 561352 h 3307494"/>
              <a:gd name="connsiteX2108" fmla="*/ 3442392 w 4577754"/>
              <a:gd name="connsiteY2108" fmla="*/ 573712 h 3307494"/>
              <a:gd name="connsiteX2109" fmla="*/ 3458903 w 4577754"/>
              <a:gd name="connsiteY2109" fmla="*/ 563865 h 3307494"/>
              <a:gd name="connsiteX2110" fmla="*/ 3470955 w 4577754"/>
              <a:gd name="connsiteY2110" fmla="*/ 579385 h 3307494"/>
              <a:gd name="connsiteX2111" fmla="*/ 3486393 w 4577754"/>
              <a:gd name="connsiteY2111" fmla="*/ 569537 h 3307494"/>
              <a:gd name="connsiteX2112" fmla="*/ 3510044 w 4577754"/>
              <a:gd name="connsiteY2112" fmla="*/ 554333 h 3307494"/>
              <a:gd name="connsiteX2113" fmla="*/ 3511699 w 4577754"/>
              <a:gd name="connsiteY2113" fmla="*/ 561823 h 3307494"/>
              <a:gd name="connsiteX2114" fmla="*/ 3511277 w 4577754"/>
              <a:gd name="connsiteY2114" fmla="*/ 553541 h 3307494"/>
              <a:gd name="connsiteX2115" fmla="*/ 3510044 w 4577754"/>
              <a:gd name="connsiteY2115" fmla="*/ 554333 h 3307494"/>
              <a:gd name="connsiteX2116" fmla="*/ 3506903 w 4577754"/>
              <a:gd name="connsiteY2116" fmla="*/ 540118 h 3307494"/>
              <a:gd name="connsiteX2117" fmla="*/ 3495434 w 4577754"/>
              <a:gd name="connsiteY2117" fmla="*/ 537025 h 3307494"/>
              <a:gd name="connsiteX2118" fmla="*/ 3477649 w 4577754"/>
              <a:gd name="connsiteY2118" fmla="*/ 560772 h 3307494"/>
              <a:gd name="connsiteX2119" fmla="*/ 3487229 w 4577754"/>
              <a:gd name="connsiteY2119" fmla="*/ 522581 h 3307494"/>
              <a:gd name="connsiteX2120" fmla="*/ 3497239 w 4577754"/>
              <a:gd name="connsiteY2120" fmla="*/ 535484 h 3307494"/>
              <a:gd name="connsiteX2121" fmla="*/ 3507617 w 4577754"/>
              <a:gd name="connsiteY2121" fmla="*/ 513856 h 3307494"/>
              <a:gd name="connsiteX2122" fmla="*/ 3496689 w 4577754"/>
              <a:gd name="connsiteY2122" fmla="*/ 523102 h 3307494"/>
              <a:gd name="connsiteX2123" fmla="*/ 3488288 w 4577754"/>
              <a:gd name="connsiteY2123" fmla="*/ 504490 h 3307494"/>
              <a:gd name="connsiteX2124" fmla="*/ 3459051 w 4577754"/>
              <a:gd name="connsiteY2124" fmla="*/ 525167 h 3307494"/>
              <a:gd name="connsiteX2125" fmla="*/ 3474840 w 4577754"/>
              <a:gd name="connsiteY2125" fmla="*/ 498870 h 3307494"/>
              <a:gd name="connsiteX2126" fmla="*/ 3461353 w 4577754"/>
              <a:gd name="connsiteY2126" fmla="*/ 493161 h 3307494"/>
              <a:gd name="connsiteX2127" fmla="*/ 3438781 w 4577754"/>
              <a:gd name="connsiteY2127" fmla="*/ 495247 h 3307494"/>
              <a:gd name="connsiteX2128" fmla="*/ 3479918 w 4577754"/>
              <a:gd name="connsiteY2128" fmla="*/ 485955 h 3307494"/>
              <a:gd name="connsiteX2129" fmla="*/ 3456406 w 4577754"/>
              <a:gd name="connsiteY2129" fmla="*/ 467355 h 3307494"/>
              <a:gd name="connsiteX2130" fmla="*/ 3629500 w 4577754"/>
              <a:gd name="connsiteY2130" fmla="*/ 460940 h 3307494"/>
              <a:gd name="connsiteX2131" fmla="*/ 3630334 w 4577754"/>
              <a:gd name="connsiteY2131" fmla="*/ 473487 h 3307494"/>
              <a:gd name="connsiteX2132" fmla="*/ 3629500 w 4577754"/>
              <a:gd name="connsiteY2132" fmla="*/ 460940 h 3307494"/>
              <a:gd name="connsiteX2133" fmla="*/ 3474932 w 4577754"/>
              <a:gd name="connsiteY2133" fmla="*/ 460093 h 3307494"/>
              <a:gd name="connsiteX2134" fmla="*/ 3467671 w 4577754"/>
              <a:gd name="connsiteY2134" fmla="*/ 466269 h 3307494"/>
              <a:gd name="connsiteX2135" fmla="*/ 3482949 w 4577754"/>
              <a:gd name="connsiteY2135" fmla="*/ 470413 h 3307494"/>
              <a:gd name="connsiteX2136" fmla="*/ 3474932 w 4577754"/>
              <a:gd name="connsiteY2136" fmla="*/ 460093 h 3307494"/>
              <a:gd name="connsiteX2137" fmla="*/ 3646657 w 4577754"/>
              <a:gd name="connsiteY2137" fmla="*/ 459501 h 3307494"/>
              <a:gd name="connsiteX2138" fmla="*/ 3646687 w 4577754"/>
              <a:gd name="connsiteY2138" fmla="*/ 459528 h 3307494"/>
              <a:gd name="connsiteX2139" fmla="*/ 3646646 w 4577754"/>
              <a:gd name="connsiteY2139" fmla="*/ 459613 h 3307494"/>
              <a:gd name="connsiteX2140" fmla="*/ 3646621 w 4577754"/>
              <a:gd name="connsiteY2140" fmla="*/ 459590 h 3307494"/>
              <a:gd name="connsiteX2141" fmla="*/ 3124427 w 4577754"/>
              <a:gd name="connsiteY2141" fmla="*/ 452984 h 3307494"/>
              <a:gd name="connsiteX2142" fmla="*/ 3125078 w 4577754"/>
              <a:gd name="connsiteY2142" fmla="*/ 460093 h 3307494"/>
              <a:gd name="connsiteX2143" fmla="*/ 3127052 w 4577754"/>
              <a:gd name="connsiteY2143" fmla="*/ 466088 h 3307494"/>
              <a:gd name="connsiteX2144" fmla="*/ 3136488 w 4577754"/>
              <a:gd name="connsiteY2144" fmla="*/ 467718 h 3307494"/>
              <a:gd name="connsiteX2145" fmla="*/ 3146955 w 4577754"/>
              <a:gd name="connsiteY2145" fmla="*/ 469515 h 3307494"/>
              <a:gd name="connsiteX2146" fmla="*/ 3144529 w 4577754"/>
              <a:gd name="connsiteY2146" fmla="*/ 466393 h 3307494"/>
              <a:gd name="connsiteX2147" fmla="*/ 3137641 w 4577754"/>
              <a:gd name="connsiteY2147" fmla="*/ 467413 h 3307494"/>
              <a:gd name="connsiteX2148" fmla="*/ 3124427 w 4577754"/>
              <a:gd name="connsiteY2148" fmla="*/ 452984 h 3307494"/>
              <a:gd name="connsiteX2149" fmla="*/ 3726535 w 4577754"/>
              <a:gd name="connsiteY2149" fmla="*/ 435126 h 3307494"/>
              <a:gd name="connsiteX2150" fmla="*/ 3725234 w 4577754"/>
              <a:gd name="connsiteY2150" fmla="*/ 443993 h 3307494"/>
              <a:gd name="connsiteX2151" fmla="*/ 3736335 w 4577754"/>
              <a:gd name="connsiteY2151" fmla="*/ 438848 h 3307494"/>
              <a:gd name="connsiteX2152" fmla="*/ 3726535 w 4577754"/>
              <a:gd name="connsiteY2152" fmla="*/ 435126 h 3307494"/>
              <a:gd name="connsiteX2153" fmla="*/ 3798342 w 4577754"/>
              <a:gd name="connsiteY2153" fmla="*/ 433113 h 3307494"/>
              <a:gd name="connsiteX2154" fmla="*/ 3777977 w 4577754"/>
              <a:gd name="connsiteY2154" fmla="*/ 441904 h 3307494"/>
              <a:gd name="connsiteX2155" fmla="*/ 3782208 w 4577754"/>
              <a:gd name="connsiteY2155" fmla="*/ 451238 h 3307494"/>
              <a:gd name="connsiteX2156" fmla="*/ 3762565 w 4577754"/>
              <a:gd name="connsiteY2156" fmla="*/ 476482 h 3307494"/>
              <a:gd name="connsiteX2157" fmla="*/ 3772006 w 4577754"/>
              <a:gd name="connsiteY2157" fmla="*/ 460943 h 3307494"/>
              <a:gd name="connsiteX2158" fmla="*/ 3788297 w 4577754"/>
              <a:gd name="connsiteY2158" fmla="*/ 457721 h 3307494"/>
              <a:gd name="connsiteX2159" fmla="*/ 3793687 w 4577754"/>
              <a:gd name="connsiteY2159" fmla="*/ 452511 h 3307494"/>
              <a:gd name="connsiteX2160" fmla="*/ 3794995 w 4577754"/>
              <a:gd name="connsiteY2160" fmla="*/ 451039 h 3307494"/>
              <a:gd name="connsiteX2161" fmla="*/ 3793986 w 4577754"/>
              <a:gd name="connsiteY2161" fmla="*/ 450150 h 3307494"/>
              <a:gd name="connsiteX2162" fmla="*/ 3783810 w 4577754"/>
              <a:gd name="connsiteY2162" fmla="*/ 445519 h 3307494"/>
              <a:gd name="connsiteX2163" fmla="*/ 3798342 w 4577754"/>
              <a:gd name="connsiteY2163" fmla="*/ 433113 h 3307494"/>
              <a:gd name="connsiteX2164" fmla="*/ 3445211 w 4577754"/>
              <a:gd name="connsiteY2164" fmla="*/ 429663 h 3307494"/>
              <a:gd name="connsiteX2165" fmla="*/ 3427256 w 4577754"/>
              <a:gd name="connsiteY2165" fmla="*/ 449308 h 3307494"/>
              <a:gd name="connsiteX2166" fmla="*/ 3417614 w 4577754"/>
              <a:gd name="connsiteY2166" fmla="*/ 444644 h 3307494"/>
              <a:gd name="connsiteX2167" fmla="*/ 3409097 w 4577754"/>
              <a:gd name="connsiteY2167" fmla="*/ 464808 h 3307494"/>
              <a:gd name="connsiteX2168" fmla="*/ 3445995 w 4577754"/>
              <a:gd name="connsiteY2168" fmla="*/ 446205 h 3307494"/>
              <a:gd name="connsiteX2169" fmla="*/ 3434205 w 4577754"/>
              <a:gd name="connsiteY2169" fmla="*/ 477708 h 3307494"/>
              <a:gd name="connsiteX2170" fmla="*/ 3459280 w 4577754"/>
              <a:gd name="connsiteY2170" fmla="*/ 447766 h 3307494"/>
              <a:gd name="connsiteX2171" fmla="*/ 3461831 w 4577754"/>
              <a:gd name="connsiteY2171" fmla="*/ 462710 h 3307494"/>
              <a:gd name="connsiteX2172" fmla="*/ 3474746 w 4577754"/>
              <a:gd name="connsiteY2172" fmla="*/ 456001 h 3307494"/>
              <a:gd name="connsiteX2173" fmla="*/ 3468165 w 4577754"/>
              <a:gd name="connsiteY2173" fmla="*/ 435838 h 3307494"/>
              <a:gd name="connsiteX2174" fmla="*/ 3441969 w 4577754"/>
              <a:gd name="connsiteY2174" fmla="*/ 441015 h 3307494"/>
              <a:gd name="connsiteX2175" fmla="*/ 3445211 w 4577754"/>
              <a:gd name="connsiteY2175" fmla="*/ 429663 h 3307494"/>
              <a:gd name="connsiteX2176" fmla="*/ 3109331 w 4577754"/>
              <a:gd name="connsiteY2176" fmla="*/ 419680 h 3307494"/>
              <a:gd name="connsiteX2177" fmla="*/ 3111118 w 4577754"/>
              <a:gd name="connsiteY2177" fmla="*/ 423639 h 3307494"/>
              <a:gd name="connsiteX2178" fmla="*/ 3114318 w 4577754"/>
              <a:gd name="connsiteY2178" fmla="*/ 423101 h 3307494"/>
              <a:gd name="connsiteX2179" fmla="*/ 3114686 w 4577754"/>
              <a:gd name="connsiteY2179" fmla="*/ 422492 h 3307494"/>
              <a:gd name="connsiteX2180" fmla="*/ 3113173 w 4577754"/>
              <a:gd name="connsiteY2180" fmla="*/ 420147 h 3307494"/>
              <a:gd name="connsiteX2181" fmla="*/ 3109331 w 4577754"/>
              <a:gd name="connsiteY2181" fmla="*/ 419680 h 3307494"/>
              <a:gd name="connsiteX2182" fmla="*/ 3821988 w 4577754"/>
              <a:gd name="connsiteY2182" fmla="*/ 412992 h 3307494"/>
              <a:gd name="connsiteX2183" fmla="*/ 3809435 w 4577754"/>
              <a:gd name="connsiteY2183" fmla="*/ 427957 h 3307494"/>
              <a:gd name="connsiteX2184" fmla="*/ 3817490 w 4577754"/>
              <a:gd name="connsiteY2184" fmla="*/ 425717 h 3307494"/>
              <a:gd name="connsiteX2185" fmla="*/ 3820215 w 4577754"/>
              <a:gd name="connsiteY2185" fmla="*/ 422649 h 3307494"/>
              <a:gd name="connsiteX2186" fmla="*/ 3380809 w 4577754"/>
              <a:gd name="connsiteY2186" fmla="*/ 362344 h 3307494"/>
              <a:gd name="connsiteX2187" fmla="*/ 3374370 w 4577754"/>
              <a:gd name="connsiteY2187" fmla="*/ 365661 h 3307494"/>
              <a:gd name="connsiteX2188" fmla="*/ 3387457 w 4577754"/>
              <a:gd name="connsiteY2188" fmla="*/ 363056 h 3307494"/>
              <a:gd name="connsiteX2189" fmla="*/ 3380809 w 4577754"/>
              <a:gd name="connsiteY2189" fmla="*/ 362344 h 3307494"/>
              <a:gd name="connsiteX2190" fmla="*/ 3440878 w 4577754"/>
              <a:gd name="connsiteY2190" fmla="*/ 362131 h 3307494"/>
              <a:gd name="connsiteX2191" fmla="*/ 3438771 w 4577754"/>
              <a:gd name="connsiteY2191" fmla="*/ 370790 h 3307494"/>
              <a:gd name="connsiteX2192" fmla="*/ 3451873 w 4577754"/>
              <a:gd name="connsiteY2192" fmla="*/ 368207 h 3307494"/>
              <a:gd name="connsiteX2193" fmla="*/ 3440878 w 4577754"/>
              <a:gd name="connsiteY2193" fmla="*/ 362131 h 3307494"/>
              <a:gd name="connsiteX2194" fmla="*/ 3458192 w 4577754"/>
              <a:gd name="connsiteY2194" fmla="*/ 341346 h 3307494"/>
              <a:gd name="connsiteX2195" fmla="*/ 3447107 w 4577754"/>
              <a:gd name="connsiteY2195" fmla="*/ 346512 h 3307494"/>
              <a:gd name="connsiteX2196" fmla="*/ 3458745 w 4577754"/>
              <a:gd name="connsiteY2196" fmla="*/ 353728 h 3307494"/>
              <a:gd name="connsiteX2197" fmla="*/ 3458192 w 4577754"/>
              <a:gd name="connsiteY2197" fmla="*/ 341346 h 3307494"/>
              <a:gd name="connsiteX2198" fmla="*/ 3340360 w 4577754"/>
              <a:gd name="connsiteY2198" fmla="*/ 283053 h 3307494"/>
              <a:gd name="connsiteX2199" fmla="*/ 3327266 w 4577754"/>
              <a:gd name="connsiteY2199" fmla="*/ 285614 h 3307494"/>
              <a:gd name="connsiteX2200" fmla="*/ 3331474 w 4577754"/>
              <a:gd name="connsiteY2200" fmla="*/ 294915 h 3307494"/>
              <a:gd name="connsiteX2201" fmla="*/ 3318400 w 4577754"/>
              <a:gd name="connsiteY2201" fmla="*/ 297510 h 3307494"/>
              <a:gd name="connsiteX2202" fmla="*/ 3331684 w 4577754"/>
              <a:gd name="connsiteY2202" fmla="*/ 299040 h 3307494"/>
              <a:gd name="connsiteX2203" fmla="*/ 3340360 w 4577754"/>
              <a:gd name="connsiteY2203" fmla="*/ 283053 h 3307494"/>
              <a:gd name="connsiteX2204" fmla="*/ 2630552 w 4577754"/>
              <a:gd name="connsiteY2204" fmla="*/ 279685 h 3307494"/>
              <a:gd name="connsiteX2205" fmla="*/ 2643304 w 4577754"/>
              <a:gd name="connsiteY2205" fmla="*/ 289379 h 3307494"/>
              <a:gd name="connsiteX2206" fmla="*/ 2627649 w 4577754"/>
              <a:gd name="connsiteY2206" fmla="*/ 295548 h 3307494"/>
              <a:gd name="connsiteX2207" fmla="*/ 2630552 w 4577754"/>
              <a:gd name="connsiteY2207" fmla="*/ 279685 h 3307494"/>
              <a:gd name="connsiteX2208" fmla="*/ 3307787 w 4577754"/>
              <a:gd name="connsiteY2208" fmla="*/ 272214 h 3307494"/>
              <a:gd name="connsiteX2209" fmla="*/ 3310513 w 4577754"/>
              <a:gd name="connsiteY2209" fmla="*/ 291290 h 3307494"/>
              <a:gd name="connsiteX2210" fmla="*/ 3317632 w 4577754"/>
              <a:gd name="connsiteY2210" fmla="*/ 280993 h 3307494"/>
              <a:gd name="connsiteX2211" fmla="*/ 3308172 w 4577754"/>
              <a:gd name="connsiteY2211" fmla="*/ 280472 h 3307494"/>
              <a:gd name="connsiteX2212" fmla="*/ 3307787 w 4577754"/>
              <a:gd name="connsiteY2212" fmla="*/ 272214 h 3307494"/>
              <a:gd name="connsiteX2213" fmla="*/ 3278398 w 4577754"/>
              <a:gd name="connsiteY2213" fmla="*/ 258375 h 3307494"/>
              <a:gd name="connsiteX2214" fmla="*/ 3273557 w 4577754"/>
              <a:gd name="connsiteY2214" fmla="*/ 267017 h 3307494"/>
              <a:gd name="connsiteX2215" fmla="*/ 3288482 w 4577754"/>
              <a:gd name="connsiteY2215" fmla="*/ 262947 h 3307494"/>
              <a:gd name="connsiteX2216" fmla="*/ 3278398 w 4577754"/>
              <a:gd name="connsiteY2216" fmla="*/ 258375 h 3307494"/>
              <a:gd name="connsiteX2217" fmla="*/ 3318132 w 4577754"/>
              <a:gd name="connsiteY2217" fmla="*/ 256723 h 3307494"/>
              <a:gd name="connsiteX2218" fmla="*/ 3311234 w 4577754"/>
              <a:gd name="connsiteY2218" fmla="*/ 264974 h 3307494"/>
              <a:gd name="connsiteX2219" fmla="*/ 3330153 w 4577754"/>
              <a:gd name="connsiteY2219" fmla="*/ 265983 h 3307494"/>
              <a:gd name="connsiteX2220" fmla="*/ 3318132 w 4577754"/>
              <a:gd name="connsiteY2220" fmla="*/ 256723 h 3307494"/>
              <a:gd name="connsiteX2221" fmla="*/ 2835549 w 4577754"/>
              <a:gd name="connsiteY2221" fmla="*/ 185799 h 3307494"/>
              <a:gd name="connsiteX2222" fmla="*/ 2834298 w 4577754"/>
              <a:gd name="connsiteY2222" fmla="*/ 195409 h 3307494"/>
              <a:gd name="connsiteX2223" fmla="*/ 2835847 w 4577754"/>
              <a:gd name="connsiteY2223" fmla="*/ 195174 h 3307494"/>
              <a:gd name="connsiteX2224" fmla="*/ 2836442 w 4577754"/>
              <a:gd name="connsiteY2224" fmla="*/ 193525 h 3307494"/>
              <a:gd name="connsiteX2225" fmla="*/ 2844670 w 4577754"/>
              <a:gd name="connsiteY2225" fmla="*/ 193817 h 3307494"/>
              <a:gd name="connsiteX2226" fmla="*/ 2845361 w 4577754"/>
              <a:gd name="connsiteY2226" fmla="*/ 190243 h 3307494"/>
              <a:gd name="connsiteX2227" fmla="*/ 2835549 w 4577754"/>
              <a:gd name="connsiteY2227" fmla="*/ 185799 h 3307494"/>
              <a:gd name="connsiteX2228" fmla="*/ 2954155 w 4577754"/>
              <a:gd name="connsiteY2228" fmla="*/ 170880 h 3307494"/>
              <a:gd name="connsiteX2229" fmla="*/ 2955615 w 4577754"/>
              <a:gd name="connsiteY2229" fmla="*/ 175466 h 3307494"/>
              <a:gd name="connsiteX2230" fmla="*/ 2964229 w 4577754"/>
              <a:gd name="connsiteY2230" fmla="*/ 187582 h 3307494"/>
              <a:gd name="connsiteX2231" fmla="*/ 2964484 w 4577754"/>
              <a:gd name="connsiteY2231" fmla="*/ 186709 h 3307494"/>
              <a:gd name="connsiteX2232" fmla="*/ 2859343 w 4577754"/>
              <a:gd name="connsiteY2232" fmla="*/ 165454 h 3307494"/>
              <a:gd name="connsiteX2233" fmla="*/ 2857287 w 4577754"/>
              <a:gd name="connsiteY2233" fmla="*/ 171235 h 3307494"/>
              <a:gd name="connsiteX2234" fmla="*/ 2857843 w 4577754"/>
              <a:gd name="connsiteY2234" fmla="*/ 170379 h 3307494"/>
              <a:gd name="connsiteX2235" fmla="*/ 2863331 w 4577754"/>
              <a:gd name="connsiteY2235" fmla="*/ 170885 h 3307494"/>
              <a:gd name="connsiteX2236" fmla="*/ 2865243 w 4577754"/>
              <a:gd name="connsiteY2236" fmla="*/ 170996 h 3307494"/>
              <a:gd name="connsiteX2237" fmla="*/ 2864991 w 4577754"/>
              <a:gd name="connsiteY2237" fmla="*/ 170427 h 3307494"/>
              <a:gd name="connsiteX2238" fmla="*/ 2859343 w 4577754"/>
              <a:gd name="connsiteY2238" fmla="*/ 165454 h 3307494"/>
              <a:gd name="connsiteX2239" fmla="*/ 2994880 w 4577754"/>
              <a:gd name="connsiteY2239" fmla="*/ 157187 h 3307494"/>
              <a:gd name="connsiteX2240" fmla="*/ 2985594 w 4577754"/>
              <a:gd name="connsiteY2240" fmla="*/ 160801 h 3307494"/>
              <a:gd name="connsiteX2241" fmla="*/ 2987778 w 4577754"/>
              <a:gd name="connsiteY2241" fmla="*/ 167541 h 3307494"/>
              <a:gd name="connsiteX2242" fmla="*/ 2977557 w 4577754"/>
              <a:gd name="connsiteY2242" fmla="*/ 171522 h 3307494"/>
              <a:gd name="connsiteX2243" fmla="*/ 2973471 w 4577754"/>
              <a:gd name="connsiteY2243" fmla="*/ 183855 h 3307494"/>
              <a:gd name="connsiteX2244" fmla="*/ 2976981 w 4577754"/>
              <a:gd name="connsiteY2244" fmla="*/ 182653 h 3307494"/>
              <a:gd name="connsiteX2245" fmla="*/ 2985693 w 4577754"/>
              <a:gd name="connsiteY2245" fmla="*/ 178861 h 3307494"/>
              <a:gd name="connsiteX2246" fmla="*/ 2996610 w 4577754"/>
              <a:gd name="connsiteY2246" fmla="*/ 169624 h 3307494"/>
              <a:gd name="connsiteX2247" fmla="*/ 2998516 w 4577754"/>
              <a:gd name="connsiteY2247" fmla="*/ 164619 h 3307494"/>
              <a:gd name="connsiteX2248" fmla="*/ 2972811 w 4577754"/>
              <a:gd name="connsiteY2248" fmla="*/ 128754 h 3307494"/>
              <a:gd name="connsiteX2249" fmla="*/ 2959882 w 4577754"/>
              <a:gd name="connsiteY2249" fmla="*/ 135505 h 3307494"/>
              <a:gd name="connsiteX2250" fmla="*/ 2972120 w 4577754"/>
              <a:gd name="connsiteY2250" fmla="*/ 155083 h 3307494"/>
              <a:gd name="connsiteX2251" fmla="*/ 2972811 w 4577754"/>
              <a:gd name="connsiteY2251" fmla="*/ 128754 h 3307494"/>
              <a:gd name="connsiteX2252" fmla="*/ 2941628 w 4577754"/>
              <a:gd name="connsiteY2252" fmla="*/ 108102 h 3307494"/>
              <a:gd name="connsiteX2253" fmla="*/ 2930385 w 4577754"/>
              <a:gd name="connsiteY2253" fmla="*/ 109157 h 3307494"/>
              <a:gd name="connsiteX2254" fmla="*/ 2936768 w 4577754"/>
              <a:gd name="connsiteY2254" fmla="*/ 125153 h 3307494"/>
              <a:gd name="connsiteX2255" fmla="*/ 2941628 w 4577754"/>
              <a:gd name="connsiteY2255" fmla="*/ 108102 h 3307494"/>
              <a:gd name="connsiteX2256" fmla="*/ 2964222 w 4577754"/>
              <a:gd name="connsiteY2256" fmla="*/ 106019 h 3307494"/>
              <a:gd name="connsiteX2257" fmla="*/ 2958774 w 4577754"/>
              <a:gd name="connsiteY2257" fmla="*/ 110697 h 3307494"/>
              <a:gd name="connsiteX2258" fmla="*/ 2968791 w 4577754"/>
              <a:gd name="connsiteY2258" fmla="*/ 123577 h 3307494"/>
              <a:gd name="connsiteX2259" fmla="*/ 2974066 w 4577754"/>
              <a:gd name="connsiteY2259" fmla="*/ 114799 h 3307494"/>
              <a:gd name="connsiteX2260" fmla="*/ 2964222 w 4577754"/>
              <a:gd name="connsiteY2260" fmla="*/ 106019 h 3307494"/>
              <a:gd name="connsiteX2261" fmla="*/ 2914896 w 4577754"/>
              <a:gd name="connsiteY2261" fmla="*/ 100921 h 3307494"/>
              <a:gd name="connsiteX2262" fmla="*/ 2904580 w 4577754"/>
              <a:gd name="connsiteY2262" fmla="*/ 122606 h 3307494"/>
              <a:gd name="connsiteX2263" fmla="*/ 2908249 w 4577754"/>
              <a:gd name="connsiteY2263" fmla="*/ 127229 h 3307494"/>
              <a:gd name="connsiteX2264" fmla="*/ 2912016 w 4577754"/>
              <a:gd name="connsiteY2264" fmla="*/ 119565 h 3307494"/>
              <a:gd name="connsiteX2265" fmla="*/ 2917527 w 4577754"/>
              <a:gd name="connsiteY2265" fmla="*/ 117318 h 3307494"/>
              <a:gd name="connsiteX2266" fmla="*/ 2918492 w 4577754"/>
              <a:gd name="connsiteY2266" fmla="*/ 97783 h 3307494"/>
              <a:gd name="connsiteX2267" fmla="*/ 2924313 w 4577754"/>
              <a:gd name="connsiteY2267" fmla="*/ 101439 h 3307494"/>
              <a:gd name="connsiteX2268" fmla="*/ 2919936 w 4577754"/>
              <a:gd name="connsiteY2268" fmla="*/ 99813 h 3307494"/>
              <a:gd name="connsiteX2269" fmla="*/ 1597178 w 4577754"/>
              <a:gd name="connsiteY2269" fmla="*/ 645 h 3307494"/>
              <a:gd name="connsiteX2270" fmla="*/ 1617374 w 4577754"/>
              <a:gd name="connsiteY2270" fmla="*/ 17428 h 3307494"/>
              <a:gd name="connsiteX2271" fmla="*/ 1458128 w 4577754"/>
              <a:gd name="connsiteY2271" fmla="*/ 138749 h 3307494"/>
              <a:gd name="connsiteX2272" fmla="*/ 1623623 w 4577754"/>
              <a:gd name="connsiteY2272" fmla="*/ 25015 h 3307494"/>
              <a:gd name="connsiteX2273" fmla="*/ 1645585 w 4577754"/>
              <a:gd name="connsiteY2273" fmla="*/ 47425 h 3307494"/>
              <a:gd name="connsiteX2274" fmla="*/ 1655265 w 4577754"/>
              <a:gd name="connsiteY2274" fmla="*/ 37745 h 3307494"/>
              <a:gd name="connsiteX2275" fmla="*/ 1718010 w 4577754"/>
              <a:gd name="connsiteY2275" fmla="*/ 92268 h 3307494"/>
              <a:gd name="connsiteX2276" fmla="*/ 1761316 w 4577754"/>
              <a:gd name="connsiteY2276" fmla="*/ 54819 h 3307494"/>
              <a:gd name="connsiteX2277" fmla="*/ 1820573 w 4577754"/>
              <a:gd name="connsiteY2277" fmla="*/ 186274 h 3307494"/>
              <a:gd name="connsiteX2278" fmla="*/ 1850553 w 4577754"/>
              <a:gd name="connsiteY2278" fmla="*/ 213997 h 3307494"/>
              <a:gd name="connsiteX2279" fmla="*/ 2045937 w 4577754"/>
              <a:gd name="connsiteY2279" fmla="*/ 348661 h 3307494"/>
              <a:gd name="connsiteX2280" fmla="*/ 1936536 w 4577754"/>
              <a:gd name="connsiteY2280" fmla="*/ 492733 h 3307494"/>
              <a:gd name="connsiteX2281" fmla="*/ 1895299 w 4577754"/>
              <a:gd name="connsiteY2281" fmla="*/ 577360 h 3307494"/>
              <a:gd name="connsiteX2282" fmla="*/ 1924236 w 4577754"/>
              <a:gd name="connsiteY2282" fmla="*/ 606184 h 3307494"/>
              <a:gd name="connsiteX2283" fmla="*/ 2112738 w 4577754"/>
              <a:gd name="connsiteY2283" fmla="*/ 594545 h 3307494"/>
              <a:gd name="connsiteX2284" fmla="*/ 2126399 w 4577754"/>
              <a:gd name="connsiteY2284" fmla="*/ 606670 h 3307494"/>
              <a:gd name="connsiteX2285" fmla="*/ 2125540 w 4577754"/>
              <a:gd name="connsiteY2285" fmla="*/ 601650 h 3307494"/>
              <a:gd name="connsiteX2286" fmla="*/ 2146828 w 4577754"/>
              <a:gd name="connsiteY2286" fmla="*/ 607976 h 3307494"/>
              <a:gd name="connsiteX2287" fmla="*/ 2147331 w 4577754"/>
              <a:gd name="connsiteY2287" fmla="*/ 597939 h 3307494"/>
              <a:gd name="connsiteX2288" fmla="*/ 2144078 w 4577754"/>
              <a:gd name="connsiteY2288" fmla="*/ 579596 h 3307494"/>
              <a:gd name="connsiteX2289" fmla="*/ 2141754 w 4577754"/>
              <a:gd name="connsiteY2289" fmla="*/ 570706 h 3307494"/>
              <a:gd name="connsiteX2290" fmla="*/ 2156325 w 4577754"/>
              <a:gd name="connsiteY2290" fmla="*/ 599296 h 3307494"/>
              <a:gd name="connsiteX2291" fmla="*/ 2148809 w 4577754"/>
              <a:gd name="connsiteY2291" fmla="*/ 582624 h 3307494"/>
              <a:gd name="connsiteX2292" fmla="*/ 2157864 w 4577754"/>
              <a:gd name="connsiteY2292" fmla="*/ 569253 h 3307494"/>
              <a:gd name="connsiteX2293" fmla="*/ 2179152 w 4577754"/>
              <a:gd name="connsiteY2293" fmla="*/ 575580 h 3307494"/>
              <a:gd name="connsiteX2294" fmla="*/ 2177783 w 4577754"/>
              <a:gd name="connsiteY2294" fmla="*/ 561392 h 3307494"/>
              <a:gd name="connsiteX2295" fmla="*/ 2182963 w 4577754"/>
              <a:gd name="connsiteY2295" fmla="*/ 569150 h 3307494"/>
              <a:gd name="connsiteX2296" fmla="*/ 2192863 w 4577754"/>
              <a:gd name="connsiteY2296" fmla="*/ 579963 h 3307494"/>
              <a:gd name="connsiteX2297" fmla="*/ 2185862 w 4577754"/>
              <a:gd name="connsiteY2297" fmla="*/ 553299 h 3307494"/>
              <a:gd name="connsiteX2298" fmla="*/ 2201509 w 4577754"/>
              <a:gd name="connsiteY2298" fmla="*/ 547113 h 3307494"/>
              <a:gd name="connsiteX2299" fmla="*/ 2209478 w 4577754"/>
              <a:gd name="connsiteY2299" fmla="*/ 568502 h 3307494"/>
              <a:gd name="connsiteX2300" fmla="*/ 2221838 w 4577754"/>
              <a:gd name="connsiteY2300" fmla="*/ 558730 h 3307494"/>
              <a:gd name="connsiteX2301" fmla="*/ 2228835 w 4577754"/>
              <a:gd name="connsiteY2301" fmla="*/ 585406 h 3307494"/>
              <a:gd name="connsiteX2302" fmla="*/ 2236407 w 4577754"/>
              <a:gd name="connsiteY2302" fmla="*/ 587320 h 3307494"/>
              <a:gd name="connsiteX2303" fmla="*/ 2226560 w 4577754"/>
              <a:gd name="connsiteY2303" fmla="*/ 561763 h 3307494"/>
              <a:gd name="connsiteX2304" fmla="*/ 2229454 w 4577754"/>
              <a:gd name="connsiteY2304" fmla="*/ 545882 h 3307494"/>
              <a:gd name="connsiteX2305" fmla="*/ 2225239 w 4577754"/>
              <a:gd name="connsiteY2305" fmla="*/ 532821 h 3307494"/>
              <a:gd name="connsiteX2306" fmla="*/ 2252731 w 4577754"/>
              <a:gd name="connsiteY2306" fmla="*/ 526896 h 3307494"/>
              <a:gd name="connsiteX2307" fmla="*/ 2250390 w 4577754"/>
              <a:gd name="connsiteY2307" fmla="*/ 517994 h 3307494"/>
              <a:gd name="connsiteX2308" fmla="*/ 2264608 w 4577754"/>
              <a:gd name="connsiteY2308" fmla="*/ 512367 h 3307494"/>
              <a:gd name="connsiteX2309" fmla="*/ 2268373 w 4577754"/>
              <a:gd name="connsiteY2309" fmla="*/ 520721 h 3307494"/>
              <a:gd name="connsiteX2310" fmla="*/ 2275496 w 4577754"/>
              <a:gd name="connsiteY2310" fmla="*/ 517928 h 3307494"/>
              <a:gd name="connsiteX2311" fmla="*/ 2274564 w 4577754"/>
              <a:gd name="connsiteY2311" fmla="*/ 508443 h 3307494"/>
              <a:gd name="connsiteX2312" fmla="*/ 2264210 w 4577754"/>
              <a:gd name="connsiteY2312" fmla="*/ 492915 h 3307494"/>
              <a:gd name="connsiteX2313" fmla="*/ 2279351 w 4577754"/>
              <a:gd name="connsiteY2313" fmla="*/ 496757 h 3307494"/>
              <a:gd name="connsiteX2314" fmla="*/ 2283571 w 4577754"/>
              <a:gd name="connsiteY2314" fmla="*/ 509827 h 3307494"/>
              <a:gd name="connsiteX2315" fmla="*/ 2293520 w 4577754"/>
              <a:gd name="connsiteY2315" fmla="*/ 505885 h 3307494"/>
              <a:gd name="connsiteX2316" fmla="*/ 2289309 w 4577754"/>
              <a:gd name="connsiteY2316" fmla="*/ 492832 h 3307494"/>
              <a:gd name="connsiteX2317" fmla="*/ 2308762 w 4577754"/>
              <a:gd name="connsiteY2317" fmla="*/ 480228 h 3307494"/>
              <a:gd name="connsiteX2318" fmla="*/ 2308267 w 4577754"/>
              <a:gd name="connsiteY2318" fmla="*/ 490283 h 3307494"/>
              <a:gd name="connsiteX2319" fmla="*/ 2308309 w 4577754"/>
              <a:gd name="connsiteY2319" fmla="*/ 475511 h 3307494"/>
              <a:gd name="connsiteX2320" fmla="*/ 2316386 w 4577754"/>
              <a:gd name="connsiteY2320" fmla="*/ 467419 h 3307494"/>
              <a:gd name="connsiteX2321" fmla="*/ 2325329 w 4577754"/>
              <a:gd name="connsiteY2321" fmla="*/ 483521 h 3307494"/>
              <a:gd name="connsiteX2322" fmla="*/ 2323440 w 4577754"/>
              <a:gd name="connsiteY2322" fmla="*/ 479357 h 3307494"/>
              <a:gd name="connsiteX2323" fmla="*/ 2335342 w 4577754"/>
              <a:gd name="connsiteY2323" fmla="*/ 464860 h 3307494"/>
              <a:gd name="connsiteX2324" fmla="*/ 2347640 w 4577754"/>
              <a:gd name="connsiteY2324" fmla="*/ 469838 h 3307494"/>
              <a:gd name="connsiteX2325" fmla="*/ 2339602 w 4577754"/>
              <a:gd name="connsiteY2325" fmla="*/ 463160 h 3307494"/>
              <a:gd name="connsiteX2326" fmla="*/ 2351443 w 4577754"/>
              <a:gd name="connsiteY2326" fmla="*/ 463412 h 3307494"/>
              <a:gd name="connsiteX2327" fmla="*/ 2350082 w 4577754"/>
              <a:gd name="connsiteY2327" fmla="*/ 449241 h 3307494"/>
              <a:gd name="connsiteX2328" fmla="*/ 2358554 w 4577754"/>
              <a:gd name="connsiteY2328" fmla="*/ 460593 h 3307494"/>
              <a:gd name="connsiteX2329" fmla="*/ 2367138 w 4577754"/>
              <a:gd name="connsiteY2329" fmla="*/ 442472 h 3307494"/>
              <a:gd name="connsiteX2330" fmla="*/ 2371880 w 4577754"/>
              <a:gd name="connsiteY2330" fmla="*/ 445548 h 3307494"/>
              <a:gd name="connsiteX2331" fmla="*/ 2372836 w 4577754"/>
              <a:gd name="connsiteY2331" fmla="*/ 440226 h 3307494"/>
              <a:gd name="connsiteX2332" fmla="*/ 2388483 w 4577754"/>
              <a:gd name="connsiteY2332" fmla="*/ 434062 h 3307494"/>
              <a:gd name="connsiteX2333" fmla="*/ 2398448 w 4577754"/>
              <a:gd name="connsiteY2333" fmla="*/ 430132 h 3307494"/>
              <a:gd name="connsiteX2334" fmla="*/ 2408406 w 4577754"/>
              <a:gd name="connsiteY2334" fmla="*/ 426209 h 3307494"/>
              <a:gd name="connsiteX2335" fmla="*/ 2415970 w 4577754"/>
              <a:gd name="connsiteY2335" fmla="*/ 428127 h 3307494"/>
              <a:gd name="connsiteX2336" fmla="*/ 2413634 w 4577754"/>
              <a:gd name="connsiteY2336" fmla="*/ 419212 h 3307494"/>
              <a:gd name="connsiteX2337" fmla="*/ 2423134 w 4577754"/>
              <a:gd name="connsiteY2337" fmla="*/ 410562 h 3307494"/>
              <a:gd name="connsiteX2338" fmla="*/ 2438335 w 4577754"/>
              <a:gd name="connsiteY2338" fmla="*/ 399677 h 3307494"/>
              <a:gd name="connsiteX2339" fmla="*/ 2442142 w 4577754"/>
              <a:gd name="connsiteY2339" fmla="*/ 393238 h 3307494"/>
              <a:gd name="connsiteX2340" fmla="*/ 2450176 w 4577754"/>
              <a:gd name="connsiteY2340" fmla="*/ 399908 h 3307494"/>
              <a:gd name="connsiteX2341" fmla="*/ 2457283 w 4577754"/>
              <a:gd name="connsiteY2341" fmla="*/ 397102 h 3307494"/>
              <a:gd name="connsiteX2342" fmla="*/ 2455922 w 4577754"/>
              <a:gd name="connsiteY2342" fmla="*/ 382930 h 3307494"/>
              <a:gd name="connsiteX2343" fmla="*/ 2508172 w 4577754"/>
              <a:gd name="connsiteY2343" fmla="*/ 342690 h 3307494"/>
              <a:gd name="connsiteX2344" fmla="*/ 2516652 w 4577754"/>
              <a:gd name="connsiteY2344" fmla="*/ 354059 h 3307494"/>
              <a:gd name="connsiteX2345" fmla="*/ 2546637 w 4577754"/>
              <a:gd name="connsiteY2345" fmla="*/ 312791 h 3307494"/>
              <a:gd name="connsiteX2346" fmla="*/ 2546686 w 4577754"/>
              <a:gd name="connsiteY2346" fmla="*/ 298037 h 3307494"/>
              <a:gd name="connsiteX2347" fmla="*/ 2560358 w 4577754"/>
              <a:gd name="connsiteY2347" fmla="*/ 317190 h 3307494"/>
              <a:gd name="connsiteX2348" fmla="*/ 2548112 w 4577754"/>
              <a:gd name="connsiteY2348" fmla="*/ 297467 h 3307494"/>
              <a:gd name="connsiteX2349" fmla="*/ 2558985 w 4577754"/>
              <a:gd name="connsiteY2349" fmla="*/ 302994 h 3307494"/>
              <a:gd name="connsiteX2350" fmla="*/ 2554317 w 4577754"/>
              <a:gd name="connsiteY2350" fmla="*/ 285194 h 3307494"/>
              <a:gd name="connsiteX2351" fmla="*/ 2578508 w 4577754"/>
              <a:gd name="connsiteY2351" fmla="*/ 275657 h 3307494"/>
              <a:gd name="connsiteX2352" fmla="*/ 2594921 w 4577754"/>
              <a:gd name="connsiteY2352" fmla="*/ 323174 h 3307494"/>
              <a:gd name="connsiteX2353" fmla="*/ 2592131 w 4577754"/>
              <a:gd name="connsiteY2353" fmla="*/ 309564 h 3307494"/>
              <a:gd name="connsiteX2354" fmla="*/ 2600338 w 4577754"/>
              <a:gd name="connsiteY2354" fmla="*/ 318127 h 3307494"/>
              <a:gd name="connsiteX2355" fmla="*/ 2605617 w 4577754"/>
              <a:gd name="connsiteY2355" fmla="*/ 326677 h 3307494"/>
              <a:gd name="connsiteX2356" fmla="*/ 2607970 w 4577754"/>
              <a:gd name="connsiteY2356" fmla="*/ 324070 h 3307494"/>
              <a:gd name="connsiteX2357" fmla="*/ 2622348 w 4577754"/>
              <a:gd name="connsiteY2357" fmla="*/ 319610 h 3307494"/>
              <a:gd name="connsiteX2358" fmla="*/ 2622413 w 4577754"/>
              <a:gd name="connsiteY2358" fmla="*/ 317249 h 3307494"/>
              <a:gd name="connsiteX2359" fmla="*/ 2624180 w 4577754"/>
              <a:gd name="connsiteY2359" fmla="*/ 318243 h 3307494"/>
              <a:gd name="connsiteX2360" fmla="*/ 2634508 w 4577754"/>
              <a:gd name="connsiteY2360" fmla="*/ 307625 h 3307494"/>
              <a:gd name="connsiteX2361" fmla="*/ 2664676 w 4577754"/>
              <a:gd name="connsiteY2361" fmla="*/ 284313 h 3307494"/>
              <a:gd name="connsiteX2362" fmla="*/ 2690097 w 4577754"/>
              <a:gd name="connsiteY2362" fmla="*/ 262606 h 3307494"/>
              <a:gd name="connsiteX2363" fmla="*/ 2693136 w 4577754"/>
              <a:gd name="connsiteY2363" fmla="*/ 247108 h 3307494"/>
              <a:gd name="connsiteX2364" fmla="*/ 2683532 w 4577754"/>
              <a:gd name="connsiteY2364" fmla="*/ 242464 h 3307494"/>
              <a:gd name="connsiteX2365" fmla="*/ 2698217 w 4577754"/>
              <a:gd name="connsiteY2365" fmla="*/ 234193 h 3307494"/>
              <a:gd name="connsiteX2366" fmla="*/ 2780547 w 4577754"/>
              <a:gd name="connsiteY2366" fmla="*/ 176843 h 3307494"/>
              <a:gd name="connsiteX2367" fmla="*/ 2777281 w 4577754"/>
              <a:gd name="connsiteY2367" fmla="*/ 188194 h 3307494"/>
              <a:gd name="connsiteX2368" fmla="*/ 2779478 w 4577754"/>
              <a:gd name="connsiteY2368" fmla="*/ 194923 h 3307494"/>
              <a:gd name="connsiteX2369" fmla="*/ 2783129 w 4577754"/>
              <a:gd name="connsiteY2369" fmla="*/ 191830 h 3307494"/>
              <a:gd name="connsiteX2370" fmla="*/ 2792942 w 4577754"/>
              <a:gd name="connsiteY2370" fmla="*/ 200566 h 3307494"/>
              <a:gd name="connsiteX2371" fmla="*/ 2840197 w 4577754"/>
              <a:gd name="connsiteY2371" fmla="*/ 160332 h 3307494"/>
              <a:gd name="connsiteX2372" fmla="*/ 2834537 w 4577754"/>
              <a:gd name="connsiteY2372" fmla="*/ 160820 h 3307494"/>
              <a:gd name="connsiteX2373" fmla="*/ 2887065 w 4577754"/>
              <a:gd name="connsiteY2373" fmla="*/ 111742 h 3307494"/>
              <a:gd name="connsiteX2374" fmla="*/ 2886290 w 4577754"/>
              <a:gd name="connsiteY2374" fmla="*/ 95245 h 3307494"/>
              <a:gd name="connsiteX2375" fmla="*/ 2903765 w 4577754"/>
              <a:gd name="connsiteY2375" fmla="*/ 106053 h 3307494"/>
              <a:gd name="connsiteX2376" fmla="*/ 2909999 w 4577754"/>
              <a:gd name="connsiteY2376" fmla="*/ 96121 h 3307494"/>
              <a:gd name="connsiteX2377" fmla="*/ 2919936 w 4577754"/>
              <a:gd name="connsiteY2377" fmla="*/ 99813 h 3307494"/>
              <a:gd name="connsiteX2378" fmla="*/ 2924070 w 4577754"/>
              <a:gd name="connsiteY2378" fmla="*/ 105626 h 3307494"/>
              <a:gd name="connsiteX2379" fmla="*/ 2933998 w 4577754"/>
              <a:gd name="connsiteY2379" fmla="*/ 106075 h 3307494"/>
              <a:gd name="connsiteX2380" fmla="*/ 2944096 w 4577754"/>
              <a:gd name="connsiteY2380" fmla="*/ 80253 h 3307494"/>
              <a:gd name="connsiteX2381" fmla="*/ 2938845 w 4577754"/>
              <a:gd name="connsiteY2381" fmla="*/ 89033 h 3307494"/>
              <a:gd name="connsiteX2382" fmla="*/ 2954875 w 4577754"/>
              <a:gd name="connsiteY2382" fmla="*/ 109641 h 3307494"/>
              <a:gd name="connsiteX2383" fmla="*/ 2965600 w 4577754"/>
              <a:gd name="connsiteY2383" fmla="*/ 96249 h 3307494"/>
              <a:gd name="connsiteX2384" fmla="*/ 2971424 w 4577754"/>
              <a:gd name="connsiteY2384" fmla="*/ 99852 h 3307494"/>
              <a:gd name="connsiteX2385" fmla="*/ 2978608 w 4577754"/>
              <a:gd name="connsiteY2385" fmla="*/ 132409 h 3307494"/>
              <a:gd name="connsiteX2386" fmla="*/ 2988408 w 4577754"/>
              <a:gd name="connsiteY2386" fmla="*/ 141187 h 3307494"/>
              <a:gd name="connsiteX2387" fmla="*/ 2993676 w 4577754"/>
              <a:gd name="connsiteY2387" fmla="*/ 132397 h 3307494"/>
              <a:gd name="connsiteX2388" fmla="*/ 3006966 w 4577754"/>
              <a:gd name="connsiteY2388" fmla="*/ 133937 h 3307494"/>
              <a:gd name="connsiteX2389" fmla="*/ 3011369 w 4577754"/>
              <a:gd name="connsiteY2389" fmla="*/ 146303 h 3307494"/>
              <a:gd name="connsiteX2390" fmla="*/ 3016117 w 4577754"/>
              <a:gd name="connsiteY2390" fmla="*/ 142275 h 3307494"/>
              <a:gd name="connsiteX2391" fmla="*/ 3017607 w 4577754"/>
              <a:gd name="connsiteY2391" fmla="*/ 126986 h 3307494"/>
              <a:gd name="connsiteX2392" fmla="*/ 3043661 w 4577754"/>
              <a:gd name="connsiteY2392" fmla="*/ 121582 h 3307494"/>
              <a:gd name="connsiteX2393" fmla="*/ 3061095 w 4577754"/>
              <a:gd name="connsiteY2393" fmla="*/ 149081 h 3307494"/>
              <a:gd name="connsiteX2394" fmla="*/ 3095540 w 4577754"/>
              <a:gd name="connsiteY2394" fmla="*/ 184572 h 3307494"/>
              <a:gd name="connsiteX2395" fmla="*/ 3109207 w 4577754"/>
              <a:gd name="connsiteY2395" fmla="*/ 203737 h 3307494"/>
              <a:gd name="connsiteX2396" fmla="*/ 3134160 w 4577754"/>
              <a:gd name="connsiteY2396" fmla="*/ 247896 h 3307494"/>
              <a:gd name="connsiteX2397" fmla="*/ 3131767 w 4577754"/>
              <a:gd name="connsiteY2397" fmla="*/ 253739 h 3307494"/>
              <a:gd name="connsiteX2398" fmla="*/ 3139335 w 4577754"/>
              <a:gd name="connsiteY2398" fmla="*/ 255666 h 3307494"/>
              <a:gd name="connsiteX2399" fmla="*/ 3144467 w 4577754"/>
              <a:gd name="connsiteY2399" fmla="*/ 278178 h 3307494"/>
              <a:gd name="connsiteX2400" fmla="*/ 3151075 w 4577754"/>
              <a:gd name="connsiteY2400" fmla="*/ 285397 h 3307494"/>
              <a:gd name="connsiteX2401" fmla="*/ 3155749 w 4577754"/>
              <a:gd name="connsiteY2401" fmla="*/ 303183 h 3307494"/>
              <a:gd name="connsiteX2402" fmla="*/ 3152898 w 4577754"/>
              <a:gd name="connsiteY2402" fmla="*/ 304301 h 3307494"/>
              <a:gd name="connsiteX2403" fmla="*/ 3160880 w 4577754"/>
              <a:gd name="connsiteY2403" fmla="*/ 325717 h 3307494"/>
              <a:gd name="connsiteX2404" fmla="*/ 3156142 w 4577754"/>
              <a:gd name="connsiteY2404" fmla="*/ 322649 h 3307494"/>
              <a:gd name="connsiteX2405" fmla="*/ 3159855 w 4577754"/>
              <a:gd name="connsiteY2405" fmla="*/ 345749 h 3307494"/>
              <a:gd name="connsiteX2406" fmla="*/ 3151768 w 4577754"/>
              <a:gd name="connsiteY2406" fmla="*/ 353845 h 3307494"/>
              <a:gd name="connsiteX2407" fmla="*/ 3155983 w 4577754"/>
              <a:gd name="connsiteY2407" fmla="*/ 366906 h 3307494"/>
              <a:gd name="connsiteX2408" fmla="*/ 3115331 w 4577754"/>
              <a:gd name="connsiteY2408" fmla="*/ 343659 h 3307494"/>
              <a:gd name="connsiteX2409" fmla="*/ 3103952 w 4577754"/>
              <a:gd name="connsiteY2409" fmla="*/ 348161 h 3307494"/>
              <a:gd name="connsiteX2410" fmla="*/ 3134076 w 4577754"/>
              <a:gd name="connsiteY2410" fmla="*/ 400081 h 3307494"/>
              <a:gd name="connsiteX2411" fmla="*/ 3148157 w 4577754"/>
              <a:gd name="connsiteY2411" fmla="*/ 438714 h 3307494"/>
              <a:gd name="connsiteX2412" fmla="*/ 3142468 w 4577754"/>
              <a:gd name="connsiteY2412" fmla="*/ 440955 h 3307494"/>
              <a:gd name="connsiteX2413" fmla="*/ 3146202 w 4577754"/>
              <a:gd name="connsiteY2413" fmla="*/ 447534 h 3307494"/>
              <a:gd name="connsiteX2414" fmla="*/ 3155397 w 4577754"/>
              <a:gd name="connsiteY2414" fmla="*/ 449368 h 3307494"/>
              <a:gd name="connsiteX2415" fmla="*/ 3153410 w 4577754"/>
              <a:gd name="connsiteY2415" fmla="*/ 446797 h 3307494"/>
              <a:gd name="connsiteX2416" fmla="*/ 3162501 w 4577754"/>
              <a:gd name="connsiteY2416" fmla="*/ 439049 h 3307494"/>
              <a:gd name="connsiteX2417" fmla="*/ 3154682 w 4577754"/>
              <a:gd name="connsiteY2417" fmla="*/ 432862 h 3307494"/>
              <a:gd name="connsiteX2418" fmla="*/ 3175228 w 4577754"/>
              <a:gd name="connsiteY2418" fmla="*/ 428217 h 3307494"/>
              <a:gd name="connsiteX2419" fmla="*/ 3202745 w 4577754"/>
              <a:gd name="connsiteY2419" fmla="*/ 370325 h 3307494"/>
              <a:gd name="connsiteX2420" fmla="*/ 3219860 w 4577754"/>
              <a:gd name="connsiteY2420" fmla="*/ 372941 h 3307494"/>
              <a:gd name="connsiteX2421" fmla="*/ 3221478 w 4577754"/>
              <a:gd name="connsiteY2421" fmla="*/ 367242 h 3307494"/>
              <a:gd name="connsiteX2422" fmla="*/ 3213666 w 4577754"/>
              <a:gd name="connsiteY2422" fmla="*/ 361068 h 3307494"/>
              <a:gd name="connsiteX2423" fmla="*/ 3217126 w 4577754"/>
              <a:gd name="connsiteY2423" fmla="*/ 353819 h 3307494"/>
              <a:gd name="connsiteX2424" fmla="*/ 3258894 w 4577754"/>
              <a:gd name="connsiteY2424" fmla="*/ 318209 h 3307494"/>
              <a:gd name="connsiteX2425" fmla="*/ 3282690 w 4577754"/>
              <a:gd name="connsiteY2425" fmla="*/ 302156 h 3307494"/>
              <a:gd name="connsiteX2426" fmla="*/ 3290487 w 4577754"/>
              <a:gd name="connsiteY2426" fmla="*/ 308340 h 3307494"/>
              <a:gd name="connsiteX2427" fmla="*/ 3299215 w 4577754"/>
              <a:gd name="connsiteY2427" fmla="*/ 292332 h 3307494"/>
              <a:gd name="connsiteX2428" fmla="*/ 3268261 w 4577754"/>
              <a:gd name="connsiteY2428" fmla="*/ 275828 h 3307494"/>
              <a:gd name="connsiteX2429" fmla="*/ 3257371 w 4577754"/>
              <a:gd name="connsiteY2429" fmla="*/ 285162 h 3307494"/>
              <a:gd name="connsiteX2430" fmla="*/ 3282219 w 4577754"/>
              <a:gd name="connsiteY2430" fmla="*/ 251039 h 3307494"/>
              <a:gd name="connsiteX2431" fmla="*/ 3298076 w 4577754"/>
              <a:gd name="connsiteY2431" fmla="*/ 267545 h 3307494"/>
              <a:gd name="connsiteX2432" fmla="*/ 3289874 w 4577754"/>
              <a:gd name="connsiteY2432" fmla="*/ 253101 h 3307494"/>
              <a:gd name="connsiteX2433" fmla="*/ 3301140 w 4577754"/>
              <a:gd name="connsiteY2433" fmla="*/ 252046 h 3307494"/>
              <a:gd name="connsiteX2434" fmla="*/ 3312052 w 4577754"/>
              <a:gd name="connsiteY2434" fmla="*/ 242779 h 3307494"/>
              <a:gd name="connsiteX2435" fmla="*/ 3356081 w 4577754"/>
              <a:gd name="connsiteY2435" fmla="*/ 256687 h 3307494"/>
              <a:gd name="connsiteX2436" fmla="*/ 3321229 w 4577754"/>
              <a:gd name="connsiteY2436" fmla="*/ 277887 h 3307494"/>
              <a:gd name="connsiteX2437" fmla="*/ 3351402 w 4577754"/>
              <a:gd name="connsiteY2437" fmla="*/ 277884 h 3307494"/>
              <a:gd name="connsiteX2438" fmla="*/ 3342877 w 4577754"/>
              <a:gd name="connsiteY2438" fmla="*/ 298005 h 3307494"/>
              <a:gd name="connsiteX2439" fmla="*/ 3369262 w 4577754"/>
              <a:gd name="connsiteY2439" fmla="*/ 296983 h 3307494"/>
              <a:gd name="connsiteX2440" fmla="*/ 3348891 w 4577754"/>
              <a:gd name="connsiteY2440" fmla="*/ 305796 h 3307494"/>
              <a:gd name="connsiteX2441" fmla="*/ 3340561 w 4577754"/>
              <a:gd name="connsiteY2441" fmla="*/ 330019 h 3307494"/>
              <a:gd name="connsiteX2442" fmla="*/ 3367143 w 4577754"/>
              <a:gd name="connsiteY2442" fmla="*/ 333134 h 3307494"/>
              <a:gd name="connsiteX2443" fmla="*/ 3371156 w 4577754"/>
              <a:gd name="connsiteY2443" fmla="*/ 338298 h 3307494"/>
              <a:gd name="connsiteX2444" fmla="*/ 3369921 w 4577754"/>
              <a:gd name="connsiteY2444" fmla="*/ 352224 h 3307494"/>
              <a:gd name="connsiteX2445" fmla="*/ 3395046 w 4577754"/>
              <a:gd name="connsiteY2445" fmla="*/ 365147 h 3307494"/>
              <a:gd name="connsiteX2446" fmla="*/ 3442456 w 4577754"/>
              <a:gd name="connsiteY2446" fmla="*/ 328961 h 3307494"/>
              <a:gd name="connsiteX2447" fmla="*/ 3457953 w 4577754"/>
              <a:gd name="connsiteY2447" fmla="*/ 337240 h 3307494"/>
              <a:gd name="connsiteX2448" fmla="*/ 3443870 w 4577754"/>
              <a:gd name="connsiteY2448" fmla="*/ 319149 h 3307494"/>
              <a:gd name="connsiteX2449" fmla="*/ 3464629 w 4577754"/>
              <a:gd name="connsiteY2449" fmla="*/ 318659 h 3307494"/>
              <a:gd name="connsiteX2450" fmla="*/ 3474646 w 4577754"/>
              <a:gd name="connsiteY2450" fmla="*/ 331541 h 3307494"/>
              <a:gd name="connsiteX2451" fmla="*/ 3473203 w 4577754"/>
              <a:gd name="connsiteY2451" fmla="*/ 341373 h 3307494"/>
              <a:gd name="connsiteX2452" fmla="*/ 3486525 w 4577754"/>
              <a:gd name="connsiteY2452" fmla="*/ 342958 h 3307494"/>
              <a:gd name="connsiteX2453" fmla="*/ 3479436 w 4577754"/>
              <a:gd name="connsiteY2453" fmla="*/ 353269 h 3307494"/>
              <a:gd name="connsiteX2454" fmla="*/ 3488401 w 4577754"/>
              <a:gd name="connsiteY2454" fmla="*/ 384251 h 3307494"/>
              <a:gd name="connsiteX2455" fmla="*/ 3480370 w 4577754"/>
              <a:gd name="connsiteY2455" fmla="*/ 373909 h 3307494"/>
              <a:gd name="connsiteX2456" fmla="*/ 3487122 w 4577754"/>
              <a:gd name="connsiteY2456" fmla="*/ 398142 h 3307494"/>
              <a:gd name="connsiteX2457" fmla="*/ 3492405 w 4577754"/>
              <a:gd name="connsiteY2457" fmla="*/ 389375 h 3307494"/>
              <a:gd name="connsiteX2458" fmla="*/ 3491730 w 4577754"/>
              <a:gd name="connsiteY2458" fmla="*/ 415724 h 3307494"/>
              <a:gd name="connsiteX2459" fmla="*/ 3510628 w 4577754"/>
              <a:gd name="connsiteY2459" fmla="*/ 416731 h 3307494"/>
              <a:gd name="connsiteX2460" fmla="*/ 3554709 w 4577754"/>
              <a:gd name="connsiteY2460" fmla="*/ 430687 h 3307494"/>
              <a:gd name="connsiteX2461" fmla="*/ 3539589 w 4577754"/>
              <a:gd name="connsiteY2461" fmla="*/ 430653 h 3307494"/>
              <a:gd name="connsiteX2462" fmla="*/ 3559766 w 4577754"/>
              <a:gd name="connsiteY2462" fmla="*/ 417770 h 3307494"/>
              <a:gd name="connsiteX2463" fmla="*/ 3578215 w 4577754"/>
              <a:gd name="connsiteY2463" fmla="*/ 449276 h 3307494"/>
              <a:gd name="connsiteX2464" fmla="*/ 3561274 w 4577754"/>
              <a:gd name="connsiteY2464" fmla="*/ 450828 h 3307494"/>
              <a:gd name="connsiteX2465" fmla="*/ 3556399 w 4577754"/>
              <a:gd name="connsiteY2465" fmla="*/ 467888 h 3307494"/>
              <a:gd name="connsiteX2466" fmla="*/ 3578382 w 4577754"/>
              <a:gd name="connsiteY2466" fmla="*/ 453430 h 3307494"/>
              <a:gd name="connsiteX2467" fmla="*/ 3556745 w 4577754"/>
              <a:gd name="connsiteY2467" fmla="*/ 476124 h 3307494"/>
              <a:gd name="connsiteX2468" fmla="*/ 3562587 w 4577754"/>
              <a:gd name="connsiteY2468" fmla="*/ 479748 h 3307494"/>
              <a:gd name="connsiteX2469" fmla="*/ 3539864 w 4577754"/>
              <a:gd name="connsiteY2469" fmla="*/ 477700 h 3307494"/>
              <a:gd name="connsiteX2470" fmla="*/ 3543006 w 4577754"/>
              <a:gd name="connsiteY2470" fmla="*/ 505048 h 3307494"/>
              <a:gd name="connsiteX2471" fmla="*/ 3565554 w 4577754"/>
              <a:gd name="connsiteY2471" fmla="*/ 502996 h 3307494"/>
              <a:gd name="connsiteX2472" fmla="*/ 3552826 w 4577754"/>
              <a:gd name="connsiteY2472" fmla="*/ 513827 h 3307494"/>
              <a:gd name="connsiteX2473" fmla="*/ 3557585 w 4577754"/>
              <a:gd name="connsiteY2473" fmla="*/ 535510 h 3307494"/>
              <a:gd name="connsiteX2474" fmla="*/ 3563411 w 4577754"/>
              <a:gd name="connsiteY2474" fmla="*/ 539112 h 3307494"/>
              <a:gd name="connsiteX2475" fmla="*/ 3578806 w 4577754"/>
              <a:gd name="connsiteY2475" fmla="*/ 504513 h 3307494"/>
              <a:gd name="connsiteX2476" fmla="*/ 3586657 w 4577754"/>
              <a:gd name="connsiteY2476" fmla="*/ 510743 h 3307494"/>
              <a:gd name="connsiteX2477" fmla="*/ 3598984 w 4577754"/>
              <a:gd name="connsiteY2477" fmla="*/ 491629 h 3307494"/>
              <a:gd name="connsiteX2478" fmla="*/ 3609198 w 4577754"/>
              <a:gd name="connsiteY2478" fmla="*/ 508646 h 3307494"/>
              <a:gd name="connsiteX2479" fmla="*/ 3607021 w 4577754"/>
              <a:gd name="connsiteY2479" fmla="*/ 501917 h 3307494"/>
              <a:gd name="connsiteX2480" fmla="*/ 3628831 w 4577754"/>
              <a:gd name="connsiteY2480" fmla="*/ 483325 h 3307494"/>
              <a:gd name="connsiteX2481" fmla="*/ 3613546 w 4577754"/>
              <a:gd name="connsiteY2481" fmla="*/ 479237 h 3307494"/>
              <a:gd name="connsiteX2482" fmla="*/ 3621538 w 4577754"/>
              <a:gd name="connsiteY2482" fmla="*/ 489522 h 3307494"/>
              <a:gd name="connsiteX2483" fmla="*/ 3607689 w 4577754"/>
              <a:gd name="connsiteY2483" fmla="*/ 475588 h 3307494"/>
              <a:gd name="connsiteX2484" fmla="*/ 3611144 w 4577754"/>
              <a:gd name="connsiteY2484" fmla="*/ 468360 h 3307494"/>
              <a:gd name="connsiteX2485" fmla="*/ 3622643 w 4577754"/>
              <a:gd name="connsiteY2485" fmla="*/ 471465 h 3307494"/>
              <a:gd name="connsiteX2486" fmla="*/ 3612197 w 4577754"/>
              <a:gd name="connsiteY2486" fmla="*/ 450291 h 3307494"/>
              <a:gd name="connsiteX2487" fmla="*/ 3622033 w 4577754"/>
              <a:gd name="connsiteY2487" fmla="*/ 459059 h 3307494"/>
              <a:gd name="connsiteX2488" fmla="*/ 3631140 w 4577754"/>
              <a:gd name="connsiteY2488" fmla="*/ 451333 h 3307494"/>
              <a:gd name="connsiteX2489" fmla="*/ 3635835 w 4577754"/>
              <a:gd name="connsiteY2489" fmla="*/ 430158 h 3307494"/>
              <a:gd name="connsiteX2490" fmla="*/ 3634390 w 4577754"/>
              <a:gd name="connsiteY2490" fmla="*/ 439959 h 3307494"/>
              <a:gd name="connsiteX2491" fmla="*/ 3653280 w 4577754"/>
              <a:gd name="connsiteY2491" fmla="*/ 440987 h 3307494"/>
              <a:gd name="connsiteX2492" fmla="*/ 3650890 w 4577754"/>
              <a:gd name="connsiteY2492" fmla="*/ 448968 h 3307494"/>
              <a:gd name="connsiteX2493" fmla="*/ 3646657 w 4577754"/>
              <a:gd name="connsiteY2493" fmla="*/ 459501 h 3307494"/>
              <a:gd name="connsiteX2494" fmla="*/ 3641021 w 4577754"/>
              <a:gd name="connsiteY2494" fmla="*/ 454570 h 3307494"/>
              <a:gd name="connsiteX2495" fmla="*/ 3638633 w 4577754"/>
              <a:gd name="connsiteY2495" fmla="*/ 449185 h 3307494"/>
              <a:gd name="connsiteX2496" fmla="*/ 3634998 w 4577754"/>
              <a:gd name="connsiteY2496" fmla="*/ 452300 h 3307494"/>
              <a:gd name="connsiteX2497" fmla="*/ 3635201 w 4577754"/>
              <a:gd name="connsiteY2497" fmla="*/ 456413 h 3307494"/>
              <a:gd name="connsiteX2498" fmla="*/ 3639025 w 4577754"/>
              <a:gd name="connsiteY2498" fmla="*/ 457454 h 3307494"/>
              <a:gd name="connsiteX2499" fmla="*/ 3637611 w 4577754"/>
              <a:gd name="connsiteY2499" fmla="*/ 467299 h 3307494"/>
              <a:gd name="connsiteX2500" fmla="*/ 3644019 w 4577754"/>
              <a:gd name="connsiteY2500" fmla="*/ 464978 h 3307494"/>
              <a:gd name="connsiteX2501" fmla="*/ 3646646 w 4577754"/>
              <a:gd name="connsiteY2501" fmla="*/ 459613 h 3307494"/>
              <a:gd name="connsiteX2502" fmla="*/ 3657457 w 4577754"/>
              <a:gd name="connsiteY2502" fmla="*/ 469539 h 3307494"/>
              <a:gd name="connsiteX2503" fmla="*/ 3667521 w 4577754"/>
              <a:gd name="connsiteY2503" fmla="*/ 463158 h 3307494"/>
              <a:gd name="connsiteX2504" fmla="*/ 3671179 w 4577754"/>
              <a:gd name="connsiteY2504" fmla="*/ 460110 h 3307494"/>
              <a:gd name="connsiteX2505" fmla="*/ 3685130 w 4577754"/>
              <a:gd name="connsiteY2505" fmla="*/ 435310 h 3307494"/>
              <a:gd name="connsiteX2506" fmla="*/ 3683687 w 4577754"/>
              <a:gd name="connsiteY2506" fmla="*/ 445142 h 3307494"/>
              <a:gd name="connsiteX2507" fmla="*/ 3693335 w 4577754"/>
              <a:gd name="connsiteY2507" fmla="*/ 449754 h 3307494"/>
              <a:gd name="connsiteX2508" fmla="*/ 3719469 w 4577754"/>
              <a:gd name="connsiteY2508" fmla="*/ 401752 h 3307494"/>
              <a:gd name="connsiteX2509" fmla="*/ 3736366 w 4577754"/>
              <a:gd name="connsiteY2509" fmla="*/ 400165 h 3307494"/>
              <a:gd name="connsiteX2510" fmla="*/ 3733326 w 4577754"/>
              <a:gd name="connsiteY2510" fmla="*/ 415665 h 3307494"/>
              <a:gd name="connsiteX2511" fmla="*/ 3744796 w 4577754"/>
              <a:gd name="connsiteY2511" fmla="*/ 418757 h 3307494"/>
              <a:gd name="connsiteX2512" fmla="*/ 3739519 w 4577754"/>
              <a:gd name="connsiteY2512" fmla="*/ 427504 h 3307494"/>
              <a:gd name="connsiteX2513" fmla="*/ 3747253 w 4577754"/>
              <a:gd name="connsiteY2513" fmla="*/ 390831 h 3307494"/>
              <a:gd name="connsiteX2514" fmla="*/ 3752726 w 4577754"/>
              <a:gd name="connsiteY2514" fmla="*/ 386219 h 3307494"/>
              <a:gd name="connsiteX2515" fmla="*/ 3743243 w 4577754"/>
              <a:gd name="connsiteY2515" fmla="*/ 385697 h 3307494"/>
              <a:gd name="connsiteX2516" fmla="*/ 3755230 w 4577754"/>
              <a:gd name="connsiteY2516" fmla="*/ 358327 h 3307494"/>
              <a:gd name="connsiteX2517" fmla="*/ 3774330 w 4577754"/>
              <a:gd name="connsiteY2517" fmla="*/ 363481 h 3307494"/>
              <a:gd name="connsiteX2518" fmla="*/ 3769761 w 4577754"/>
              <a:gd name="connsiteY2518" fmla="*/ 345923 h 3307494"/>
              <a:gd name="connsiteX2519" fmla="*/ 3782464 w 4577754"/>
              <a:gd name="connsiteY2519" fmla="*/ 335057 h 3307494"/>
              <a:gd name="connsiteX2520" fmla="*/ 3805578 w 4577754"/>
              <a:gd name="connsiteY2520" fmla="*/ 345409 h 3307494"/>
              <a:gd name="connsiteX2521" fmla="*/ 3808530 w 4577754"/>
              <a:gd name="connsiteY2521" fmla="*/ 368601 h 3307494"/>
              <a:gd name="connsiteX2522" fmla="*/ 3854466 w 4577754"/>
              <a:gd name="connsiteY2522" fmla="*/ 369685 h 3307494"/>
              <a:gd name="connsiteX2523" fmla="*/ 3858197 w 4577754"/>
              <a:gd name="connsiteY2523" fmla="*/ 372729 h 3307494"/>
              <a:gd name="connsiteX2524" fmla="*/ 3858577 w 4577754"/>
              <a:gd name="connsiteY2524" fmla="*/ 372215 h 3307494"/>
              <a:gd name="connsiteX2525" fmla="*/ 4044636 w 4577754"/>
              <a:gd name="connsiteY2525" fmla="*/ 153133 h 3307494"/>
              <a:gd name="connsiteX2526" fmla="*/ 4148732 w 4577754"/>
              <a:gd name="connsiteY2526" fmla="*/ 184716 h 3307494"/>
              <a:gd name="connsiteX2527" fmla="*/ 3963427 w 4577754"/>
              <a:gd name="connsiteY2527" fmla="*/ 414817 h 3307494"/>
              <a:gd name="connsiteX2528" fmla="*/ 3872870 w 4577754"/>
              <a:gd name="connsiteY2528" fmla="*/ 526389 h 3307494"/>
              <a:gd name="connsiteX2529" fmla="*/ 3880962 w 4577754"/>
              <a:gd name="connsiteY2529" fmla="*/ 528072 h 3307494"/>
              <a:gd name="connsiteX2530" fmla="*/ 3881941 w 4577754"/>
              <a:gd name="connsiteY2530" fmla="*/ 528537 h 3307494"/>
              <a:gd name="connsiteX2531" fmla="*/ 4171038 w 4577754"/>
              <a:gd name="connsiteY2531" fmla="*/ 209603 h 3307494"/>
              <a:gd name="connsiteX2532" fmla="*/ 4253396 w 4577754"/>
              <a:gd name="connsiteY2532" fmla="*/ 275325 h 3307494"/>
              <a:gd name="connsiteX2533" fmla="*/ 4308136 w 4577754"/>
              <a:gd name="connsiteY2533" fmla="*/ 203872 h 3307494"/>
              <a:gd name="connsiteX2534" fmla="*/ 4557822 w 4577754"/>
              <a:gd name="connsiteY2534" fmla="*/ 357251 h 3307494"/>
              <a:gd name="connsiteX2535" fmla="*/ 4571365 w 4577754"/>
              <a:gd name="connsiteY2535" fmla="*/ 432671 h 3307494"/>
              <a:gd name="connsiteX2536" fmla="*/ 4536164 w 4577754"/>
              <a:gd name="connsiteY2536" fmla="*/ 461186 h 3307494"/>
              <a:gd name="connsiteX2537" fmla="*/ 4390771 w 4577754"/>
              <a:gd name="connsiteY2537" fmla="*/ 605615 h 3307494"/>
              <a:gd name="connsiteX2538" fmla="*/ 4302802 w 4577754"/>
              <a:gd name="connsiteY2538" fmla="*/ 706447 h 3307494"/>
              <a:gd name="connsiteX2539" fmla="*/ 4309906 w 4577754"/>
              <a:gd name="connsiteY2539" fmla="*/ 703722 h 3307494"/>
              <a:gd name="connsiteX2540" fmla="*/ 4327165 w 4577754"/>
              <a:gd name="connsiteY2540" fmla="*/ 704867 h 3307494"/>
              <a:gd name="connsiteX2541" fmla="*/ 4336471 w 4577754"/>
              <a:gd name="connsiteY2541" fmla="*/ 710030 h 3307494"/>
              <a:gd name="connsiteX2542" fmla="*/ 4436429 w 4577754"/>
              <a:gd name="connsiteY2542" fmla="*/ 614303 h 3307494"/>
              <a:gd name="connsiteX2543" fmla="*/ 4577175 w 4577754"/>
              <a:gd name="connsiteY2543" fmla="*/ 494141 h 3307494"/>
              <a:gd name="connsiteX2544" fmla="*/ 4577335 w 4577754"/>
              <a:gd name="connsiteY2544" fmla="*/ 494215 h 3307494"/>
              <a:gd name="connsiteX2545" fmla="*/ 4529612 w 4577754"/>
              <a:gd name="connsiteY2545" fmla="*/ 675950 h 3307494"/>
              <a:gd name="connsiteX2546" fmla="*/ 4221382 w 4577754"/>
              <a:gd name="connsiteY2546" fmla="*/ 1023115 h 3307494"/>
              <a:gd name="connsiteX2547" fmla="*/ 4221811 w 4577754"/>
              <a:gd name="connsiteY2547" fmla="*/ 1024833 h 3307494"/>
              <a:gd name="connsiteX2548" fmla="*/ 4240731 w 4577754"/>
              <a:gd name="connsiteY2548" fmla="*/ 1025873 h 3307494"/>
              <a:gd name="connsiteX2549" fmla="*/ 4274829 w 4577754"/>
              <a:gd name="connsiteY2549" fmla="*/ 1069759 h 3307494"/>
              <a:gd name="connsiteX2550" fmla="*/ 4269787 w 4577754"/>
              <a:gd name="connsiteY2550" fmla="*/ 1082665 h 3307494"/>
              <a:gd name="connsiteX2551" fmla="*/ 4281030 w 4577754"/>
              <a:gd name="connsiteY2551" fmla="*/ 1081610 h 3307494"/>
              <a:gd name="connsiteX2552" fmla="*/ 4283628 w 4577754"/>
              <a:gd name="connsiteY2552" fmla="*/ 1096587 h 3307494"/>
              <a:gd name="connsiteX2553" fmla="*/ 4274726 w 4577754"/>
              <a:gd name="connsiteY2553" fmla="*/ 1108493 h 3307494"/>
              <a:gd name="connsiteX2554" fmla="*/ 4291164 w 4577754"/>
              <a:gd name="connsiteY2554" fmla="*/ 1137360 h 3307494"/>
              <a:gd name="connsiteX2555" fmla="*/ 4271105 w 4577754"/>
              <a:gd name="connsiteY2555" fmla="*/ 1111566 h 3307494"/>
              <a:gd name="connsiteX2556" fmla="*/ 4276445 w 4577754"/>
              <a:gd name="connsiteY2556" fmla="*/ 1145674 h 3307494"/>
              <a:gd name="connsiteX2557" fmla="*/ 4292682 w 4577754"/>
              <a:gd name="connsiteY2557" fmla="*/ 1170461 h 3307494"/>
              <a:gd name="connsiteX2558" fmla="*/ 4313973 w 4577754"/>
              <a:gd name="connsiteY2558" fmla="*/ 1182298 h 3307494"/>
              <a:gd name="connsiteX2559" fmla="*/ 4310556 w 4577754"/>
              <a:gd name="connsiteY2559" fmla="*/ 1189550 h 3307494"/>
              <a:gd name="connsiteX2560" fmla="*/ 4319987 w 4577754"/>
              <a:gd name="connsiteY2560" fmla="*/ 1190059 h 3307494"/>
              <a:gd name="connsiteX2561" fmla="*/ 4324558 w 4577754"/>
              <a:gd name="connsiteY2561" fmla="*/ 1207616 h 3307494"/>
              <a:gd name="connsiteX2562" fmla="*/ 4331434 w 4577754"/>
              <a:gd name="connsiteY2562" fmla="*/ 1193118 h 3307494"/>
              <a:gd name="connsiteX2563" fmla="*/ 4358841 w 4577754"/>
              <a:gd name="connsiteY2563" fmla="*/ 1255627 h 3307494"/>
              <a:gd name="connsiteX2564" fmla="*/ 4349978 w 4577754"/>
              <a:gd name="connsiteY2564" fmla="*/ 1267523 h 3307494"/>
              <a:gd name="connsiteX2565" fmla="*/ 4365427 w 4577754"/>
              <a:gd name="connsiteY2565" fmla="*/ 1275736 h 3307494"/>
              <a:gd name="connsiteX2566" fmla="*/ 4378400 w 4577754"/>
              <a:gd name="connsiteY2566" fmla="*/ 1311906 h 3307494"/>
              <a:gd name="connsiteX2567" fmla="*/ 4366364 w 4577754"/>
              <a:gd name="connsiteY2567" fmla="*/ 1296410 h 3307494"/>
              <a:gd name="connsiteX2568" fmla="*/ 4363310 w 4577754"/>
              <a:gd name="connsiteY2568" fmla="*/ 1311918 h 3307494"/>
              <a:gd name="connsiteX2569" fmla="*/ 4356133 w 4577754"/>
              <a:gd name="connsiteY2569" fmla="*/ 1279340 h 3307494"/>
              <a:gd name="connsiteX2570" fmla="*/ 4316807 w 4577754"/>
              <a:gd name="connsiteY2570" fmla="*/ 1244268 h 3307494"/>
              <a:gd name="connsiteX2571" fmla="*/ 4292618 w 4577754"/>
              <a:gd name="connsiteY2571" fmla="*/ 1251984 h 3307494"/>
              <a:gd name="connsiteX2572" fmla="*/ 4298262 w 4577754"/>
              <a:gd name="connsiteY2572" fmla="*/ 1251474 h 3307494"/>
              <a:gd name="connsiteX2573" fmla="*/ 4307040 w 4577754"/>
              <a:gd name="connsiteY2573" fmla="*/ 1278334 h 3307494"/>
              <a:gd name="connsiteX2574" fmla="*/ 4299605 w 4577754"/>
              <a:gd name="connsiteY2574" fmla="*/ 1280409 h 3307494"/>
              <a:gd name="connsiteX2575" fmla="*/ 4313643 w 4577754"/>
              <a:gd name="connsiteY2575" fmla="*/ 1298498 h 3307494"/>
              <a:gd name="connsiteX2576" fmla="*/ 4306366 w 4577754"/>
              <a:gd name="connsiteY2576" fmla="*/ 1304684 h 3307494"/>
              <a:gd name="connsiteX2577" fmla="*/ 4271650 w 4577754"/>
              <a:gd name="connsiteY2577" fmla="*/ 1329995 h 3307494"/>
              <a:gd name="connsiteX2578" fmla="*/ 4254353 w 4577754"/>
              <a:gd name="connsiteY2578" fmla="*/ 1323267 h 3307494"/>
              <a:gd name="connsiteX2579" fmla="*/ 4242317 w 4577754"/>
              <a:gd name="connsiteY2579" fmla="*/ 1307771 h 3307494"/>
              <a:gd name="connsiteX2580" fmla="*/ 4254843 w 4577754"/>
              <a:gd name="connsiteY2580" fmla="*/ 1292825 h 3307494"/>
              <a:gd name="connsiteX2581" fmla="*/ 4235882 w 4577754"/>
              <a:gd name="connsiteY2581" fmla="*/ 1291761 h 3307494"/>
              <a:gd name="connsiteX2582" fmla="*/ 4225589 w 4577754"/>
              <a:gd name="connsiteY2582" fmla="*/ 1313479 h 3307494"/>
              <a:gd name="connsiteX2583" fmla="*/ 4246881 w 4577754"/>
              <a:gd name="connsiteY2583" fmla="*/ 1325351 h 3307494"/>
              <a:gd name="connsiteX2584" fmla="*/ 4230505 w 4577754"/>
              <a:gd name="connsiteY2584" fmla="*/ 1339308 h 3307494"/>
              <a:gd name="connsiteX2585" fmla="*/ 4241636 w 4577754"/>
              <a:gd name="connsiteY2585" fmla="*/ 1334143 h 3307494"/>
              <a:gd name="connsiteX2586" fmla="*/ 4257277 w 4577754"/>
              <a:gd name="connsiteY2586" fmla="*/ 1346545 h 3307494"/>
              <a:gd name="connsiteX2587" fmla="*/ 4241983 w 4577754"/>
              <a:gd name="connsiteY2587" fmla="*/ 1342378 h 3307494"/>
              <a:gd name="connsiteX2588" fmla="*/ 4246402 w 4577754"/>
              <a:gd name="connsiteY2588" fmla="*/ 1355837 h 3307494"/>
              <a:gd name="connsiteX2589" fmla="*/ 4269313 w 4577754"/>
              <a:gd name="connsiteY2589" fmla="*/ 1362008 h 3307494"/>
              <a:gd name="connsiteX2590" fmla="*/ 4264421 w 4577754"/>
              <a:gd name="connsiteY2590" fmla="*/ 1379015 h 3307494"/>
              <a:gd name="connsiteX2591" fmla="*/ 4272678 w 4577754"/>
              <a:gd name="connsiteY2591" fmla="*/ 1393504 h 3307494"/>
              <a:gd name="connsiteX2592" fmla="*/ 4281761 w 4577754"/>
              <a:gd name="connsiteY2592" fmla="*/ 1385744 h 3307494"/>
              <a:gd name="connsiteX2593" fmla="*/ 4257761 w 4577754"/>
              <a:gd name="connsiteY2593" fmla="*/ 1397619 h 3307494"/>
              <a:gd name="connsiteX2594" fmla="*/ 4273040 w 4577754"/>
              <a:gd name="connsiteY2594" fmla="*/ 1401763 h 3307494"/>
              <a:gd name="connsiteX2595" fmla="*/ 4281274 w 4577754"/>
              <a:gd name="connsiteY2595" fmla="*/ 1416187 h 3307494"/>
              <a:gd name="connsiteX2596" fmla="*/ 4269593 w 4577754"/>
              <a:gd name="connsiteY2596" fmla="*/ 1408969 h 3307494"/>
              <a:gd name="connsiteX2597" fmla="*/ 4266523 w 4577754"/>
              <a:gd name="connsiteY2597" fmla="*/ 1424488 h 3307494"/>
              <a:gd name="connsiteX2598" fmla="*/ 4254662 w 4577754"/>
              <a:gd name="connsiteY2598" fmla="*/ 1413125 h 3307494"/>
              <a:gd name="connsiteX2599" fmla="*/ 4222849 w 4577754"/>
              <a:gd name="connsiteY2599" fmla="*/ 1418794 h 3307494"/>
              <a:gd name="connsiteX2600" fmla="*/ 4253791 w 4577754"/>
              <a:gd name="connsiteY2600" fmla="*/ 1435309 h 3307494"/>
              <a:gd name="connsiteX2601" fmla="*/ 4247589 w 4577754"/>
              <a:gd name="connsiteY2601" fmla="*/ 1423458 h 3307494"/>
              <a:gd name="connsiteX2602" fmla="*/ 4258871 w 4577754"/>
              <a:gd name="connsiteY2602" fmla="*/ 1422393 h 3307494"/>
              <a:gd name="connsiteX2603" fmla="*/ 4257629 w 4577754"/>
              <a:gd name="connsiteY2603" fmla="*/ 1436340 h 3307494"/>
              <a:gd name="connsiteX2604" fmla="*/ 4278732 w 4577754"/>
              <a:gd name="connsiteY2604" fmla="*/ 1444087 h 3307494"/>
              <a:gd name="connsiteX2605" fmla="*/ 4294968 w 4577754"/>
              <a:gd name="connsiteY2605" fmla="*/ 1468839 h 3307494"/>
              <a:gd name="connsiteX2606" fmla="*/ 4276071 w 4577754"/>
              <a:gd name="connsiteY2606" fmla="*/ 1467865 h 3307494"/>
              <a:gd name="connsiteX2607" fmla="*/ 4275310 w 4577754"/>
              <a:gd name="connsiteY2607" fmla="*/ 1451327 h 3307494"/>
              <a:gd name="connsiteX2608" fmla="*/ 4265457 w 4577754"/>
              <a:gd name="connsiteY2608" fmla="*/ 1442569 h 3307494"/>
              <a:gd name="connsiteX2609" fmla="*/ 4250179 w 4577754"/>
              <a:gd name="connsiteY2609" fmla="*/ 1438424 h 3307494"/>
              <a:gd name="connsiteX2610" fmla="*/ 4233622 w 4577754"/>
              <a:gd name="connsiteY2610" fmla="*/ 1448202 h 3307494"/>
              <a:gd name="connsiteX2611" fmla="*/ 4194272 w 4577754"/>
              <a:gd name="connsiteY2611" fmla="*/ 1413130 h 3307494"/>
              <a:gd name="connsiteX2612" fmla="*/ 4198801 w 4577754"/>
              <a:gd name="connsiteY2612" fmla="*/ 1387834 h 3307494"/>
              <a:gd name="connsiteX2613" fmla="*/ 4191352 w 4577754"/>
              <a:gd name="connsiteY2613" fmla="*/ 1389918 h 3307494"/>
              <a:gd name="connsiteX2614" fmla="*/ 4183116 w 4577754"/>
              <a:gd name="connsiteY2614" fmla="*/ 1375429 h 3307494"/>
              <a:gd name="connsiteX2615" fmla="*/ 4199642 w 4577754"/>
              <a:gd name="connsiteY2615" fmla="*/ 1365606 h 3307494"/>
              <a:gd name="connsiteX2616" fmla="*/ 4204017 w 4577754"/>
              <a:gd name="connsiteY2616" fmla="*/ 1379063 h 3307494"/>
              <a:gd name="connsiteX2617" fmla="*/ 4223461 w 4577754"/>
              <a:gd name="connsiteY2617" fmla="*/ 1349587 h 3307494"/>
              <a:gd name="connsiteX2618" fmla="*/ 4193448 w 4577754"/>
              <a:gd name="connsiteY2618" fmla="*/ 1353734 h 3307494"/>
              <a:gd name="connsiteX2619" fmla="*/ 4198723 w 4577754"/>
              <a:gd name="connsiteY2619" fmla="*/ 1344955 h 3307494"/>
              <a:gd name="connsiteX2620" fmla="*/ 4181389 w 4577754"/>
              <a:gd name="connsiteY2620" fmla="*/ 1338237 h 3307494"/>
              <a:gd name="connsiteX2621" fmla="*/ 4185770 w 4577754"/>
              <a:gd name="connsiteY2621" fmla="*/ 1351639 h 3307494"/>
              <a:gd name="connsiteX2622" fmla="*/ 4147197 w 4577754"/>
              <a:gd name="connsiteY2622" fmla="*/ 1333096 h 3307494"/>
              <a:gd name="connsiteX2623" fmla="*/ 4132667 w 4577754"/>
              <a:gd name="connsiteY2623" fmla="*/ 1345501 h 3307494"/>
              <a:gd name="connsiteX2624" fmla="*/ 4110590 w 4577754"/>
              <a:gd name="connsiteY2624" fmla="*/ 1317089 h 3307494"/>
              <a:gd name="connsiteX2625" fmla="*/ 4107707 w 4577754"/>
              <a:gd name="connsiteY2625" fmla="*/ 1336700 h 3307494"/>
              <a:gd name="connsiteX2626" fmla="*/ 4127556 w 4577754"/>
              <a:gd name="connsiteY2626" fmla="*/ 1358371 h 3307494"/>
              <a:gd name="connsiteX2627" fmla="*/ 4124323 w 4577754"/>
              <a:gd name="connsiteY2627" fmla="*/ 1369767 h 3307494"/>
              <a:gd name="connsiteX2628" fmla="*/ 4104624 w 4577754"/>
              <a:gd name="connsiteY2628" fmla="*/ 1352197 h 3307494"/>
              <a:gd name="connsiteX2629" fmla="*/ 4086684 w 4577754"/>
              <a:gd name="connsiteY2629" fmla="*/ 1371865 h 3307494"/>
              <a:gd name="connsiteX2630" fmla="*/ 4101774 w 4577754"/>
              <a:gd name="connsiteY2630" fmla="*/ 1371852 h 3307494"/>
              <a:gd name="connsiteX2631" fmla="*/ 4111791 w 4577754"/>
              <a:gd name="connsiteY2631" fmla="*/ 1384733 h 3307494"/>
              <a:gd name="connsiteX2632" fmla="*/ 4086023 w 4577754"/>
              <a:gd name="connsiteY2632" fmla="*/ 1398174 h 3307494"/>
              <a:gd name="connsiteX2633" fmla="*/ 4099865 w 4577754"/>
              <a:gd name="connsiteY2633" fmla="*/ 1412128 h 3307494"/>
              <a:gd name="connsiteX2634" fmla="*/ 4091519 w 4577754"/>
              <a:gd name="connsiteY2634" fmla="*/ 1436362 h 3307494"/>
              <a:gd name="connsiteX2635" fmla="*/ 4103201 w 4577754"/>
              <a:gd name="connsiteY2635" fmla="*/ 1443612 h 3307494"/>
              <a:gd name="connsiteX2636" fmla="*/ 4086652 w 4577754"/>
              <a:gd name="connsiteY2636" fmla="*/ 1453434 h 3307494"/>
              <a:gd name="connsiteX2637" fmla="*/ 4112167 w 4577754"/>
              <a:gd name="connsiteY2637" fmla="*/ 1474595 h 3307494"/>
              <a:gd name="connsiteX2638" fmla="*/ 4119039 w 4577754"/>
              <a:gd name="connsiteY2638" fmla="*/ 1460148 h 3307494"/>
              <a:gd name="connsiteX2639" fmla="*/ 4127251 w 4577754"/>
              <a:gd name="connsiteY2639" fmla="*/ 1474603 h 3307494"/>
              <a:gd name="connsiteX2640" fmla="*/ 4124180 w 4577754"/>
              <a:gd name="connsiteY2640" fmla="*/ 1490091 h 3307494"/>
              <a:gd name="connsiteX2641" fmla="*/ 4139272 w 4577754"/>
              <a:gd name="connsiteY2641" fmla="*/ 1490111 h 3307494"/>
              <a:gd name="connsiteX2642" fmla="*/ 4145895 w 4577754"/>
              <a:gd name="connsiteY2642" fmla="*/ 1510244 h 3307494"/>
              <a:gd name="connsiteX2643" fmla="*/ 4152388 w 4577754"/>
              <a:gd name="connsiteY2643" fmla="*/ 1487485 h 3307494"/>
              <a:gd name="connsiteX2644" fmla="*/ 4162791 w 4577754"/>
              <a:gd name="connsiteY2644" fmla="*/ 1508690 h 3307494"/>
              <a:gd name="connsiteX2645" fmla="*/ 4186189 w 4577754"/>
              <a:gd name="connsiteY2645" fmla="*/ 1484388 h 3307494"/>
              <a:gd name="connsiteX2646" fmla="*/ 4209347 w 4577754"/>
              <a:gd name="connsiteY2646" fmla="*/ 1494709 h 3307494"/>
              <a:gd name="connsiteX2647" fmla="*/ 4196651 w 4577754"/>
              <a:gd name="connsiteY2647" fmla="*/ 1505585 h 3307494"/>
              <a:gd name="connsiteX2648" fmla="*/ 4190599 w 4577754"/>
              <a:gd name="connsiteY2648" fmla="*/ 1497803 h 3307494"/>
              <a:gd name="connsiteX2649" fmla="*/ 4174261 w 4577754"/>
              <a:gd name="connsiteY2649" fmla="*/ 1511781 h 3307494"/>
              <a:gd name="connsiteX2650" fmla="*/ 4207713 w 4577754"/>
              <a:gd name="connsiteY2650" fmla="*/ 1500385 h 3307494"/>
              <a:gd name="connsiteX2651" fmla="*/ 4213532 w 4577754"/>
              <a:gd name="connsiteY2651" fmla="*/ 1504008 h 3307494"/>
              <a:gd name="connsiteX2652" fmla="*/ 4217560 w 4577754"/>
              <a:gd name="connsiteY2652" fmla="*/ 1509196 h 3307494"/>
              <a:gd name="connsiteX2653" fmla="*/ 4210094 w 4577754"/>
              <a:gd name="connsiteY2653" fmla="*/ 1511259 h 3307494"/>
              <a:gd name="connsiteX2654" fmla="*/ 4223557 w 4577754"/>
              <a:gd name="connsiteY2654" fmla="*/ 1516900 h 3307494"/>
              <a:gd name="connsiteX2655" fmla="*/ 4224116 w 4577754"/>
              <a:gd name="connsiteY2655" fmla="*/ 1529326 h 3307494"/>
              <a:gd name="connsiteX2656" fmla="*/ 4201757 w 4577754"/>
              <a:gd name="connsiteY2656" fmla="*/ 1535503 h 3307494"/>
              <a:gd name="connsiteX2657" fmla="*/ 4204848 w 4577754"/>
              <a:gd name="connsiteY2657" fmla="*/ 1520018 h 3307494"/>
              <a:gd name="connsiteX2658" fmla="*/ 4186870 w 4577754"/>
              <a:gd name="connsiteY2658" fmla="*/ 1539663 h 3307494"/>
              <a:gd name="connsiteX2659" fmla="*/ 4196881 w 4577754"/>
              <a:gd name="connsiteY2659" fmla="*/ 1552565 h 3307494"/>
              <a:gd name="connsiteX2660" fmla="*/ 4206740 w 4577754"/>
              <a:gd name="connsiteY2660" fmla="*/ 1561333 h 3307494"/>
              <a:gd name="connsiteX2661" fmla="*/ 4215824 w 4577754"/>
              <a:gd name="connsiteY2661" fmla="*/ 1553605 h 3307494"/>
              <a:gd name="connsiteX2662" fmla="*/ 4224014 w 4577754"/>
              <a:gd name="connsiteY2662" fmla="*/ 1568060 h 3307494"/>
              <a:gd name="connsiteX2663" fmla="*/ 4226329 w 4577754"/>
              <a:gd name="connsiteY2663" fmla="*/ 1536045 h 3307494"/>
              <a:gd name="connsiteX2664" fmla="*/ 4241442 w 4577754"/>
              <a:gd name="connsiteY2664" fmla="*/ 1536032 h 3307494"/>
              <a:gd name="connsiteX2665" fmla="*/ 4236370 w 4577754"/>
              <a:gd name="connsiteY2665" fmla="*/ 1548959 h 3307494"/>
              <a:gd name="connsiteX2666" fmla="*/ 4251822 w 4577754"/>
              <a:gd name="connsiteY2666" fmla="*/ 1557173 h 3307494"/>
              <a:gd name="connsiteX2667" fmla="*/ 4282118 w 4577754"/>
              <a:gd name="connsiteY2667" fmla="*/ 1600050 h 3307494"/>
              <a:gd name="connsiteX2668" fmla="*/ 4260990 w 4577754"/>
              <a:gd name="connsiteY2668" fmla="*/ 1592270 h 3307494"/>
              <a:gd name="connsiteX2669" fmla="*/ 4271242 w 4577754"/>
              <a:gd name="connsiteY2669" fmla="*/ 1609342 h 3307494"/>
              <a:gd name="connsiteX2670" fmla="*/ 4252496 w 4577754"/>
              <a:gd name="connsiteY2670" fmla="*/ 1612435 h 3307494"/>
              <a:gd name="connsiteX2671" fmla="*/ 4255542 w 4577754"/>
              <a:gd name="connsiteY2671" fmla="*/ 1596948 h 3307494"/>
              <a:gd name="connsiteX2672" fmla="*/ 4245871 w 4577754"/>
              <a:gd name="connsiteY2672" fmla="*/ 1592303 h 3307494"/>
              <a:gd name="connsiteX2673" fmla="*/ 4248838 w 4577754"/>
              <a:gd name="connsiteY2673" fmla="*/ 1615550 h 3307494"/>
              <a:gd name="connsiteX2674" fmla="*/ 4232782 w 4577754"/>
              <a:gd name="connsiteY2674" fmla="*/ 1594876 h 3307494"/>
              <a:gd name="connsiteX2675" fmla="*/ 4227749 w 4577754"/>
              <a:gd name="connsiteY2675" fmla="*/ 1607793 h 3307494"/>
              <a:gd name="connsiteX2676" fmla="*/ 4189319 w 4577754"/>
              <a:gd name="connsiteY2676" fmla="*/ 1593339 h 3307494"/>
              <a:gd name="connsiteX2677" fmla="*/ 4186738 w 4577754"/>
              <a:gd name="connsiteY2677" fmla="*/ 1578384 h 3307494"/>
              <a:gd name="connsiteX2678" fmla="*/ 4159997 w 4577754"/>
              <a:gd name="connsiteY2678" fmla="*/ 1571158 h 3307494"/>
              <a:gd name="connsiteX2679" fmla="*/ 4165053 w 4577754"/>
              <a:gd name="connsiteY2679" fmla="*/ 1558242 h 3307494"/>
              <a:gd name="connsiteX2680" fmla="*/ 4183988 w 4577754"/>
              <a:gd name="connsiteY2680" fmla="*/ 1559272 h 3307494"/>
              <a:gd name="connsiteX2681" fmla="*/ 4132299 w 4577754"/>
              <a:gd name="connsiteY2681" fmla="*/ 1543290 h 3307494"/>
              <a:gd name="connsiteX2682" fmla="*/ 4142260 w 4577754"/>
              <a:gd name="connsiteY2682" fmla="*/ 1513327 h 3307494"/>
              <a:gd name="connsiteX2683" fmla="*/ 4141883 w 4577754"/>
              <a:gd name="connsiteY2683" fmla="*/ 1505046 h 3307494"/>
              <a:gd name="connsiteX2684" fmla="*/ 4134803 w 4577754"/>
              <a:gd name="connsiteY2684" fmla="*/ 1515399 h 3307494"/>
              <a:gd name="connsiteX2685" fmla="*/ 4112035 w 4577754"/>
              <a:gd name="connsiteY2685" fmla="*/ 1513316 h 3307494"/>
              <a:gd name="connsiteX2686" fmla="*/ 4113487 w 4577754"/>
              <a:gd name="connsiteY2686" fmla="*/ 1503495 h 3307494"/>
              <a:gd name="connsiteX2687" fmla="*/ 4104027 w 4577754"/>
              <a:gd name="connsiteY2687" fmla="*/ 1503007 h 3307494"/>
              <a:gd name="connsiteX2688" fmla="*/ 4110251 w 4577754"/>
              <a:gd name="connsiteY2688" fmla="*/ 1514891 h 3307494"/>
              <a:gd name="connsiteX2689" fmla="*/ 4081156 w 4577754"/>
              <a:gd name="connsiteY2689" fmla="*/ 1539658 h 3307494"/>
              <a:gd name="connsiteX2690" fmla="*/ 4065487 w 4577754"/>
              <a:gd name="connsiteY2690" fmla="*/ 1527276 h 3307494"/>
              <a:gd name="connsiteX2691" fmla="*/ 4043677 w 4577754"/>
              <a:gd name="connsiteY2691" fmla="*/ 1545867 h 3307494"/>
              <a:gd name="connsiteX2692" fmla="*/ 4056891 w 4577754"/>
              <a:gd name="connsiteY2692" fmla="*/ 1504562 h 3307494"/>
              <a:gd name="connsiteX2693" fmla="*/ 4067207 w 4577754"/>
              <a:gd name="connsiteY2693" fmla="*/ 1482845 h 3307494"/>
              <a:gd name="connsiteX2694" fmla="*/ 4053772 w 4577754"/>
              <a:gd name="connsiteY2694" fmla="*/ 1477182 h 3307494"/>
              <a:gd name="connsiteX2695" fmla="*/ 4043417 w 4577754"/>
              <a:gd name="connsiteY2695" fmla="*/ 1498843 h 3307494"/>
              <a:gd name="connsiteX2696" fmla="*/ 4024134 w 4577754"/>
              <a:gd name="connsiteY2696" fmla="*/ 1489578 h 3307494"/>
              <a:gd name="connsiteX2697" fmla="*/ 4025588 w 4577754"/>
              <a:gd name="connsiteY2697" fmla="*/ 1479789 h 3307494"/>
              <a:gd name="connsiteX2698" fmla="*/ 4004446 w 4577754"/>
              <a:gd name="connsiteY2698" fmla="*/ 1472051 h 3307494"/>
              <a:gd name="connsiteX2699" fmla="*/ 4008342 w 4577754"/>
              <a:gd name="connsiteY2699" fmla="*/ 1515961 h 3307494"/>
              <a:gd name="connsiteX2700" fmla="*/ 3996689 w 4577754"/>
              <a:gd name="connsiteY2700" fmla="*/ 1508691 h 3307494"/>
              <a:gd name="connsiteX2701" fmla="*/ 3987300 w 4577754"/>
              <a:gd name="connsiteY2701" fmla="*/ 1551039 h 3307494"/>
              <a:gd name="connsiteX2702" fmla="*/ 3994744 w 4577754"/>
              <a:gd name="connsiteY2702" fmla="*/ 1548974 h 3307494"/>
              <a:gd name="connsiteX2703" fmla="*/ 4011748 w 4577754"/>
              <a:gd name="connsiteY2703" fmla="*/ 1590279 h 3307494"/>
              <a:gd name="connsiteX2704" fmla="*/ 3984796 w 4577754"/>
              <a:gd name="connsiteY2704" fmla="*/ 1578928 h 3307494"/>
              <a:gd name="connsiteX2705" fmla="*/ 3990064 w 4577754"/>
              <a:gd name="connsiteY2705" fmla="*/ 1570138 h 3307494"/>
              <a:gd name="connsiteX2706" fmla="*/ 3972594 w 4577754"/>
              <a:gd name="connsiteY2706" fmla="*/ 1559309 h 3307494"/>
              <a:gd name="connsiteX2707" fmla="*/ 3977855 w 4577754"/>
              <a:gd name="connsiteY2707" fmla="*/ 1550507 h 3307494"/>
              <a:gd name="connsiteX2708" fmla="*/ 3960023 w 4577754"/>
              <a:gd name="connsiteY2708" fmla="*/ 1531419 h 3307494"/>
              <a:gd name="connsiteX2709" fmla="*/ 3936865 w 4577754"/>
              <a:gd name="connsiteY2709" fmla="*/ 1521098 h 3307494"/>
              <a:gd name="connsiteX2710" fmla="*/ 3905619 w 4577754"/>
              <a:gd name="connsiteY2710" fmla="*/ 1539204 h 3307494"/>
              <a:gd name="connsiteX2711" fmla="*/ 3917443 w 4577754"/>
              <a:gd name="connsiteY2711" fmla="*/ 1550543 h 3307494"/>
              <a:gd name="connsiteX2712" fmla="*/ 3890302 w 4577754"/>
              <a:gd name="connsiteY2712" fmla="*/ 1535037 h 3307494"/>
              <a:gd name="connsiteX2713" fmla="*/ 3894706 w 4577754"/>
              <a:gd name="connsiteY2713" fmla="*/ 1548472 h 3307494"/>
              <a:gd name="connsiteX2714" fmla="*/ 3881044 w 4577754"/>
              <a:gd name="connsiteY2714" fmla="*/ 1538662 h 3307494"/>
              <a:gd name="connsiteX2715" fmla="*/ 3887444 w 4577754"/>
              <a:gd name="connsiteY2715" fmla="*/ 1554680 h 3307494"/>
              <a:gd name="connsiteX2716" fmla="*/ 3874544 w 4577754"/>
              <a:gd name="connsiteY2716" fmla="*/ 1561411 h 3307494"/>
              <a:gd name="connsiteX2717" fmla="*/ 3894666 w 4577754"/>
              <a:gd name="connsiteY2717" fmla="*/ 1630063 h 3307494"/>
              <a:gd name="connsiteX2718" fmla="*/ 3891409 w 4577754"/>
              <a:gd name="connsiteY2718" fmla="*/ 1641424 h 3307494"/>
              <a:gd name="connsiteX2719" fmla="*/ 3878298 w 4577754"/>
              <a:gd name="connsiteY2719" fmla="*/ 1643998 h 3307494"/>
              <a:gd name="connsiteX2720" fmla="*/ 3882688 w 4577754"/>
              <a:gd name="connsiteY2720" fmla="*/ 1657443 h 3307494"/>
              <a:gd name="connsiteX2721" fmla="*/ 3863564 w 4577754"/>
              <a:gd name="connsiteY2721" fmla="*/ 1652257 h 3307494"/>
              <a:gd name="connsiteX2722" fmla="*/ 3871383 w 4577754"/>
              <a:gd name="connsiteY2722" fmla="*/ 1658474 h 3307494"/>
              <a:gd name="connsiteX2723" fmla="*/ 3856845 w 4577754"/>
              <a:gd name="connsiteY2723" fmla="*/ 1670867 h 3307494"/>
              <a:gd name="connsiteX2724" fmla="*/ 3853232 w 4577754"/>
              <a:gd name="connsiteY2724" fmla="*/ 1673984 h 3307494"/>
              <a:gd name="connsiteX2725" fmla="*/ 3848168 w 4577754"/>
              <a:gd name="connsiteY2725" fmla="*/ 1686888 h 3307494"/>
              <a:gd name="connsiteX2726" fmla="*/ 3864695 w 4577754"/>
              <a:gd name="connsiteY2726" fmla="*/ 1677066 h 3307494"/>
              <a:gd name="connsiteX2727" fmla="*/ 3878174 w 4577754"/>
              <a:gd name="connsiteY2727" fmla="*/ 1682730 h 3307494"/>
              <a:gd name="connsiteX2728" fmla="*/ 3878739 w 4577754"/>
              <a:gd name="connsiteY2728" fmla="*/ 1695135 h 3307494"/>
              <a:gd name="connsiteX2729" fmla="*/ 3863649 w 4577754"/>
              <a:gd name="connsiteY2729" fmla="*/ 1695114 h 3307494"/>
              <a:gd name="connsiteX2730" fmla="*/ 3868392 w 4577754"/>
              <a:gd name="connsiteY2730" fmla="*/ 1716808 h 3307494"/>
              <a:gd name="connsiteX2731" fmla="*/ 3874234 w 4577754"/>
              <a:gd name="connsiteY2731" fmla="*/ 1720432 h 3307494"/>
              <a:gd name="connsiteX2732" fmla="*/ 3893468 w 4577754"/>
              <a:gd name="connsiteY2732" fmla="*/ 1686864 h 3307494"/>
              <a:gd name="connsiteX2733" fmla="*/ 3895659 w 4577754"/>
              <a:gd name="connsiteY2733" fmla="*/ 1693580 h 3307494"/>
              <a:gd name="connsiteX2734" fmla="*/ 3913055 w 4577754"/>
              <a:gd name="connsiteY2734" fmla="*/ 1661543 h 3307494"/>
              <a:gd name="connsiteX2735" fmla="*/ 3931994 w 4577754"/>
              <a:gd name="connsiteY2735" fmla="*/ 1662605 h 3307494"/>
              <a:gd name="connsiteX2736" fmla="*/ 3936381 w 4577754"/>
              <a:gd name="connsiteY2736" fmla="*/ 1676019 h 3307494"/>
              <a:gd name="connsiteX2737" fmla="*/ 3927290 w 4577754"/>
              <a:gd name="connsiteY2737" fmla="*/ 1683735 h 3307494"/>
              <a:gd name="connsiteX2738" fmla="*/ 3940000 w 4577754"/>
              <a:gd name="connsiteY2738" fmla="*/ 1672915 h 3307494"/>
              <a:gd name="connsiteX2739" fmla="*/ 3947835 w 4577754"/>
              <a:gd name="connsiteY2739" fmla="*/ 1679089 h 3307494"/>
              <a:gd name="connsiteX2740" fmla="*/ 3963042 w 4577754"/>
              <a:gd name="connsiteY2740" fmla="*/ 1721946 h 3307494"/>
              <a:gd name="connsiteX2741" fmla="*/ 3969590 w 4577754"/>
              <a:gd name="connsiteY2741" fmla="*/ 1742065 h 3307494"/>
              <a:gd name="connsiteX2742" fmla="*/ 3953058 w 4577754"/>
              <a:gd name="connsiteY2742" fmla="*/ 1751909 h 3307494"/>
              <a:gd name="connsiteX2743" fmla="*/ 3958597 w 4577754"/>
              <a:gd name="connsiteY2743" fmla="*/ 1790101 h 3307494"/>
              <a:gd name="connsiteX2744" fmla="*/ 3949704 w 4577754"/>
              <a:gd name="connsiteY2744" fmla="*/ 1801985 h 3307494"/>
              <a:gd name="connsiteX2745" fmla="*/ 3953144 w 4577754"/>
              <a:gd name="connsiteY2745" fmla="*/ 1794767 h 3307494"/>
              <a:gd name="connsiteX2746" fmla="*/ 3941703 w 4577754"/>
              <a:gd name="connsiteY2746" fmla="*/ 1791688 h 3307494"/>
              <a:gd name="connsiteX2747" fmla="*/ 3940730 w 4577754"/>
              <a:gd name="connsiteY2747" fmla="*/ 1770991 h 3307494"/>
              <a:gd name="connsiteX2748" fmla="*/ 3914878 w 4577754"/>
              <a:gd name="connsiteY2748" fmla="*/ 1784404 h 3307494"/>
              <a:gd name="connsiteX2749" fmla="*/ 3900031 w 4577754"/>
              <a:gd name="connsiteY2749" fmla="*/ 1788585 h 3307494"/>
              <a:gd name="connsiteX2750" fmla="*/ 3890352 w 4577754"/>
              <a:gd name="connsiteY2750" fmla="*/ 1783929 h 3307494"/>
              <a:gd name="connsiteX2751" fmla="*/ 3899654 w 4577754"/>
              <a:gd name="connsiteY2751" fmla="*/ 1780304 h 3307494"/>
              <a:gd name="connsiteX2752" fmla="*/ 3878716 w 4577754"/>
              <a:gd name="connsiteY2752" fmla="*/ 1776714 h 3307494"/>
              <a:gd name="connsiteX2753" fmla="*/ 3872483 w 4577754"/>
              <a:gd name="connsiteY2753" fmla="*/ 1764818 h 3307494"/>
              <a:gd name="connsiteX2754" fmla="*/ 3833394 w 4577754"/>
              <a:gd name="connsiteY2754" fmla="*/ 1776738 h 3307494"/>
              <a:gd name="connsiteX2755" fmla="*/ 3835773 w 4577754"/>
              <a:gd name="connsiteY2755" fmla="*/ 1787547 h 3307494"/>
              <a:gd name="connsiteX2756" fmla="*/ 3815023 w 4577754"/>
              <a:gd name="connsiteY2756" fmla="*/ 1788079 h 3307494"/>
              <a:gd name="connsiteX2757" fmla="*/ 3797381 w 4577754"/>
              <a:gd name="connsiteY2757" fmla="*/ 1773117 h 3307494"/>
              <a:gd name="connsiteX2758" fmla="*/ 3800143 w 4577754"/>
              <a:gd name="connsiteY2758" fmla="*/ 1792217 h 3307494"/>
              <a:gd name="connsiteX2759" fmla="*/ 3781201 w 4577754"/>
              <a:gd name="connsiteY2759" fmla="*/ 1791175 h 3307494"/>
              <a:gd name="connsiteX2760" fmla="*/ 3796299 w 4577754"/>
              <a:gd name="connsiteY2760" fmla="*/ 1791208 h 3307494"/>
              <a:gd name="connsiteX2761" fmla="*/ 3777566 w 4577754"/>
              <a:gd name="connsiteY2761" fmla="*/ 1794291 h 3307494"/>
              <a:gd name="connsiteX2762" fmla="*/ 3777000 w 4577754"/>
              <a:gd name="connsiteY2762" fmla="*/ 1781886 h 3307494"/>
              <a:gd name="connsiteX2763" fmla="*/ 3724257 w 4577754"/>
              <a:gd name="connsiteY2763" fmla="*/ 1783974 h 3307494"/>
              <a:gd name="connsiteX2764" fmla="*/ 3717380 w 4577754"/>
              <a:gd name="connsiteY2764" fmla="*/ 1798442 h 3307494"/>
              <a:gd name="connsiteX2765" fmla="*/ 3725028 w 4577754"/>
              <a:gd name="connsiteY2765" fmla="*/ 1800524 h 3307494"/>
              <a:gd name="connsiteX2766" fmla="*/ 3703399 w 4577754"/>
              <a:gd name="connsiteY2766" fmla="*/ 1823229 h 3307494"/>
              <a:gd name="connsiteX2767" fmla="*/ 3711423 w 4577754"/>
              <a:gd name="connsiteY2767" fmla="*/ 1833560 h 3307494"/>
              <a:gd name="connsiteX2768" fmla="*/ 3709050 w 4577754"/>
              <a:gd name="connsiteY2768" fmla="*/ 1822696 h 3307494"/>
              <a:gd name="connsiteX2769" fmla="*/ 3723973 w 4577754"/>
              <a:gd name="connsiteY2769" fmla="*/ 1818562 h 3307494"/>
              <a:gd name="connsiteX2770" fmla="*/ 3739992 w 4577754"/>
              <a:gd name="connsiteY2770" fmla="*/ 1839212 h 3307494"/>
              <a:gd name="connsiteX2771" fmla="*/ 3768678 w 4577754"/>
              <a:gd name="connsiteY2771" fmla="*/ 1806154 h 3307494"/>
              <a:gd name="connsiteX2772" fmla="*/ 3742598 w 4577754"/>
              <a:gd name="connsiteY2772" fmla="*/ 1854233 h 3307494"/>
              <a:gd name="connsiteX2773" fmla="*/ 3752413 w 4577754"/>
              <a:gd name="connsiteY2773" fmla="*/ 1862967 h 3307494"/>
              <a:gd name="connsiteX2774" fmla="*/ 3754814 w 4577754"/>
              <a:gd name="connsiteY2774" fmla="*/ 1873842 h 3307494"/>
              <a:gd name="connsiteX2775" fmla="*/ 3745714 w 4577754"/>
              <a:gd name="connsiteY2775" fmla="*/ 1881548 h 3307494"/>
              <a:gd name="connsiteX2776" fmla="*/ 3776294 w 4577754"/>
              <a:gd name="connsiteY2776" fmla="*/ 1889804 h 3307494"/>
              <a:gd name="connsiteX2777" fmla="*/ 3794838 w 4577754"/>
              <a:gd name="connsiteY2777" fmla="*/ 1882565 h 3307494"/>
              <a:gd name="connsiteX2778" fmla="*/ 3758434 w 4577754"/>
              <a:gd name="connsiteY2778" fmla="*/ 1870738 h 3307494"/>
              <a:gd name="connsiteX2779" fmla="*/ 3773531 w 4577754"/>
              <a:gd name="connsiteY2779" fmla="*/ 1870704 h 3307494"/>
              <a:gd name="connsiteX2780" fmla="*/ 3755852 w 4577754"/>
              <a:gd name="connsiteY2780" fmla="*/ 1855750 h 3307494"/>
              <a:gd name="connsiteX2781" fmla="*/ 3790457 w 4577754"/>
              <a:gd name="connsiteY2781" fmla="*/ 1869162 h 3307494"/>
              <a:gd name="connsiteX2782" fmla="*/ 3797531 w 4577754"/>
              <a:gd name="connsiteY2782" fmla="*/ 1858831 h 3307494"/>
              <a:gd name="connsiteX2783" fmla="*/ 3809196 w 4577754"/>
              <a:gd name="connsiteY2783" fmla="*/ 1866026 h 3307494"/>
              <a:gd name="connsiteX2784" fmla="*/ 3815566 w 4577754"/>
              <a:gd name="connsiteY2784" fmla="*/ 1882063 h 3307494"/>
              <a:gd name="connsiteX2785" fmla="*/ 3840898 w 4577754"/>
              <a:gd name="connsiteY2785" fmla="*/ 1899079 h 3307494"/>
              <a:gd name="connsiteX2786" fmla="*/ 3862497 w 4577754"/>
              <a:gd name="connsiteY2786" fmla="*/ 1876363 h 3307494"/>
              <a:gd name="connsiteX2787" fmla="*/ 3850665 w 4577754"/>
              <a:gd name="connsiteY2787" fmla="*/ 1865014 h 3307494"/>
              <a:gd name="connsiteX2788" fmla="*/ 3869932 w 4577754"/>
              <a:gd name="connsiteY2788" fmla="*/ 1874290 h 3307494"/>
              <a:gd name="connsiteX2789" fmla="*/ 3856374 w 4577754"/>
              <a:gd name="connsiteY2789" fmla="*/ 1907360 h 3307494"/>
              <a:gd name="connsiteX2790" fmla="*/ 3869461 w 4577754"/>
              <a:gd name="connsiteY2790" fmla="*/ 1904752 h 3307494"/>
              <a:gd name="connsiteX2791" fmla="*/ 3848742 w 4577754"/>
              <a:gd name="connsiteY2791" fmla="*/ 1905266 h 3307494"/>
              <a:gd name="connsiteX2792" fmla="*/ 3832759 w 4577754"/>
              <a:gd name="connsiteY2792" fmla="*/ 1927492 h 3307494"/>
              <a:gd name="connsiteX2793" fmla="*/ 3842037 w 4577754"/>
              <a:gd name="connsiteY2793" fmla="*/ 1923867 h 3307494"/>
              <a:gd name="connsiteX2794" fmla="*/ 3844606 w 4577754"/>
              <a:gd name="connsiteY2794" fmla="*/ 1938865 h 3307494"/>
              <a:gd name="connsiteX2795" fmla="*/ 3830771 w 4577754"/>
              <a:gd name="connsiteY2795" fmla="*/ 1924921 h 3307494"/>
              <a:gd name="connsiteX2796" fmla="*/ 3827099 w 4577754"/>
              <a:gd name="connsiteY2796" fmla="*/ 1928013 h 3307494"/>
              <a:gd name="connsiteX2797" fmla="*/ 3831313 w 4577754"/>
              <a:gd name="connsiteY2797" fmla="*/ 1937292 h 3307494"/>
              <a:gd name="connsiteX2798" fmla="*/ 3819685 w 4577754"/>
              <a:gd name="connsiteY2798" fmla="*/ 1930055 h 3307494"/>
              <a:gd name="connsiteX2799" fmla="*/ 3803317 w 4577754"/>
              <a:gd name="connsiteY2799" fmla="*/ 1943990 h 3307494"/>
              <a:gd name="connsiteX2800" fmla="*/ 3815862 w 4577754"/>
              <a:gd name="connsiteY2800" fmla="*/ 1929046 h 3307494"/>
              <a:gd name="connsiteX2801" fmla="*/ 3774761 w 4577754"/>
              <a:gd name="connsiteY2801" fmla="*/ 1938328 h 3307494"/>
              <a:gd name="connsiteX2802" fmla="*/ 3793857 w 4577754"/>
              <a:gd name="connsiteY2802" fmla="*/ 1943502 h 3307494"/>
              <a:gd name="connsiteX2803" fmla="*/ 3771167 w 4577754"/>
              <a:gd name="connsiteY2803" fmla="*/ 1984266 h 3307494"/>
              <a:gd name="connsiteX2804" fmla="*/ 3781036 w 4577754"/>
              <a:gd name="connsiteY2804" fmla="*/ 1993079 h 3307494"/>
              <a:gd name="connsiteX2805" fmla="*/ 3764713 w 4577754"/>
              <a:gd name="connsiteY2805" fmla="*/ 2007047 h 3307494"/>
              <a:gd name="connsiteX2806" fmla="*/ 3783792 w 4577754"/>
              <a:gd name="connsiteY2806" fmla="*/ 2012167 h 3307494"/>
              <a:gd name="connsiteX2807" fmla="*/ 3763623 w 4577754"/>
              <a:gd name="connsiteY2807" fmla="*/ 2025094 h 3307494"/>
              <a:gd name="connsiteX2808" fmla="*/ 3770886 w 4577754"/>
              <a:gd name="connsiteY2808" fmla="*/ 2018885 h 3307494"/>
              <a:gd name="connsiteX2809" fmla="*/ 3764415 w 4577754"/>
              <a:gd name="connsiteY2809" fmla="*/ 2041647 h 3307494"/>
              <a:gd name="connsiteX2810" fmla="*/ 3750348 w 4577754"/>
              <a:gd name="connsiteY2810" fmla="*/ 2023576 h 3307494"/>
              <a:gd name="connsiteX2811" fmla="*/ 3745276 w 4577754"/>
              <a:gd name="connsiteY2811" fmla="*/ 2036470 h 3307494"/>
              <a:gd name="connsiteX2812" fmla="*/ 3713072 w 4577754"/>
              <a:gd name="connsiteY2812" fmla="*/ 2033900 h 3307494"/>
              <a:gd name="connsiteX2813" fmla="*/ 3763958 w 4577754"/>
              <a:gd name="connsiteY2813" fmla="*/ 1990488 h 3307494"/>
              <a:gd name="connsiteX2814" fmla="*/ 3740502 w 4577754"/>
              <a:gd name="connsiteY2814" fmla="*/ 2014797 h 3307494"/>
              <a:gd name="connsiteX2815" fmla="*/ 3727084 w 4577754"/>
              <a:gd name="connsiteY2815" fmla="*/ 2009125 h 3307494"/>
              <a:gd name="connsiteX2816" fmla="*/ 3692910 w 4577754"/>
              <a:gd name="connsiteY2816" fmla="*/ 2046806 h 3307494"/>
              <a:gd name="connsiteX2817" fmla="*/ 3685074 w 4577754"/>
              <a:gd name="connsiteY2817" fmla="*/ 2040631 h 3307494"/>
              <a:gd name="connsiteX2818" fmla="*/ 3669309 w 4577754"/>
              <a:gd name="connsiteY2818" fmla="*/ 2066962 h 3307494"/>
              <a:gd name="connsiteX2819" fmla="*/ 3682753 w 4577754"/>
              <a:gd name="connsiteY2819" fmla="*/ 2072668 h 3307494"/>
              <a:gd name="connsiteX2820" fmla="*/ 3669883 w 4577754"/>
              <a:gd name="connsiteY2820" fmla="*/ 2079376 h 3307494"/>
              <a:gd name="connsiteX2821" fmla="*/ 3679901 w 4577754"/>
              <a:gd name="connsiteY2821" fmla="*/ 2092291 h 3307494"/>
              <a:gd name="connsiteX2822" fmla="*/ 3659355 w 4577754"/>
              <a:gd name="connsiteY2822" fmla="*/ 2096936 h 3307494"/>
              <a:gd name="connsiteX2823" fmla="*/ 3665266 w 4577754"/>
              <a:gd name="connsiteY2823" fmla="*/ 2143397 h 3307494"/>
              <a:gd name="connsiteX2824" fmla="*/ 3666131 w 4577754"/>
              <a:gd name="connsiteY2824" fmla="*/ 2121203 h 3307494"/>
              <a:gd name="connsiteX2825" fmla="*/ 3657038 w 4577754"/>
              <a:gd name="connsiteY2825" fmla="*/ 2128919 h 3307494"/>
              <a:gd name="connsiteX2826" fmla="*/ 3660101 w 4577754"/>
              <a:gd name="connsiteY2826" fmla="*/ 2113421 h 3307494"/>
              <a:gd name="connsiteX2827" fmla="*/ 3673393 w 4577754"/>
              <a:gd name="connsiteY2827" fmla="*/ 2114995 h 3307494"/>
              <a:gd name="connsiteX2828" fmla="*/ 3668147 w 4577754"/>
              <a:gd name="connsiteY2828" fmla="*/ 2123787 h 3307494"/>
              <a:gd name="connsiteX2829" fmla="*/ 3670323 w 4577754"/>
              <a:gd name="connsiteY2829" fmla="*/ 2130481 h 3307494"/>
              <a:gd name="connsiteX2830" fmla="*/ 3681031 w 4577754"/>
              <a:gd name="connsiteY2830" fmla="*/ 2117066 h 3307494"/>
              <a:gd name="connsiteX2831" fmla="*/ 3691740 w 4577754"/>
              <a:gd name="connsiteY2831" fmla="*/ 2103652 h 3307494"/>
              <a:gd name="connsiteX2832" fmla="*/ 3717939 w 4577754"/>
              <a:gd name="connsiteY2832" fmla="*/ 2098473 h 3307494"/>
              <a:gd name="connsiteX2833" fmla="*/ 3704437 w 4577754"/>
              <a:gd name="connsiteY2833" fmla="*/ 2092808 h 3307494"/>
              <a:gd name="connsiteX2834" fmla="*/ 3733915 w 4577754"/>
              <a:gd name="connsiteY2834" fmla="*/ 2076269 h 3307494"/>
              <a:gd name="connsiteX2835" fmla="*/ 3819935 w 4577754"/>
              <a:gd name="connsiteY2835" fmla="*/ 2058650 h 3307494"/>
              <a:gd name="connsiteX2836" fmla="*/ 3820850 w 4577754"/>
              <a:gd name="connsiteY2836" fmla="*/ 2079321 h 3307494"/>
              <a:gd name="connsiteX2837" fmla="*/ 3836470 w 4577754"/>
              <a:gd name="connsiteY2837" fmla="*/ 2048837 h 3307494"/>
              <a:gd name="connsiteX2838" fmla="*/ 3844487 w 4577754"/>
              <a:gd name="connsiteY2838" fmla="*/ 2059157 h 3307494"/>
              <a:gd name="connsiteX2839" fmla="*/ 3832358 w 4577754"/>
              <a:gd name="connsiteY2839" fmla="*/ 2082437 h 3307494"/>
              <a:gd name="connsiteX2840" fmla="*/ 3847801 w 4577754"/>
              <a:gd name="connsiteY2840" fmla="*/ 2090672 h 3307494"/>
              <a:gd name="connsiteX2841" fmla="*/ 3841222 w 4577754"/>
              <a:gd name="connsiteY2841" fmla="*/ 2070540 h 3307494"/>
              <a:gd name="connsiteX2842" fmla="*/ 3853744 w 4577754"/>
              <a:gd name="connsiteY2842" fmla="*/ 2055531 h 3307494"/>
              <a:gd name="connsiteX2843" fmla="*/ 3877271 w 4577754"/>
              <a:gd name="connsiteY2843" fmla="*/ 2074121 h 3307494"/>
              <a:gd name="connsiteX2844" fmla="*/ 3879290 w 4577754"/>
              <a:gd name="connsiteY2844" fmla="*/ 2080769 h 3307494"/>
              <a:gd name="connsiteX2845" fmla="*/ 3872546 w 4577754"/>
              <a:gd name="connsiteY2845" fmla="*/ 2075031 h 3307494"/>
              <a:gd name="connsiteX2846" fmla="*/ 3865585 w 4577754"/>
              <a:gd name="connsiteY2846" fmla="*/ 2066990 h 3307494"/>
              <a:gd name="connsiteX2847" fmla="*/ 3858896 w 4577754"/>
              <a:gd name="connsiteY2847" fmla="*/ 2085581 h 3307494"/>
              <a:gd name="connsiteX2848" fmla="*/ 3872143 w 4577754"/>
              <a:gd name="connsiteY2848" fmla="*/ 2087120 h 3307494"/>
              <a:gd name="connsiteX2849" fmla="*/ 3879349 w 4577754"/>
              <a:gd name="connsiteY2849" fmla="*/ 2080962 h 3307494"/>
              <a:gd name="connsiteX2850" fmla="*/ 3881321 w 4577754"/>
              <a:gd name="connsiteY2850" fmla="*/ 2087453 h 3307494"/>
              <a:gd name="connsiteX2851" fmla="*/ 3874571 w 4577754"/>
              <a:gd name="connsiteY2851" fmla="*/ 2097877 h 3307494"/>
              <a:gd name="connsiteX2852" fmla="*/ 3886622 w 4577754"/>
              <a:gd name="connsiteY2852" fmla="*/ 2113396 h 3307494"/>
              <a:gd name="connsiteX2853" fmla="*/ 3875521 w 4577754"/>
              <a:gd name="connsiteY2853" fmla="*/ 2118540 h 3307494"/>
              <a:gd name="connsiteX2854" fmla="*/ 3884487 w 4577754"/>
              <a:gd name="connsiteY2854" fmla="*/ 2149523 h 3307494"/>
              <a:gd name="connsiteX2855" fmla="*/ 3880107 w 4577754"/>
              <a:gd name="connsiteY2855" fmla="*/ 2136089 h 3307494"/>
              <a:gd name="connsiteX2856" fmla="*/ 3776666 w 4577754"/>
              <a:gd name="connsiteY2856" fmla="*/ 2185746 h 3307494"/>
              <a:gd name="connsiteX2857" fmla="*/ 3766341 w 4577754"/>
              <a:gd name="connsiteY2857" fmla="*/ 2207419 h 3307494"/>
              <a:gd name="connsiteX2858" fmla="*/ 3756707 w 4577754"/>
              <a:gd name="connsiteY2858" fmla="*/ 2202765 h 3307494"/>
              <a:gd name="connsiteX2859" fmla="*/ 3760138 w 4577754"/>
              <a:gd name="connsiteY2859" fmla="*/ 2195537 h 3307494"/>
              <a:gd name="connsiteX2860" fmla="*/ 3715583 w 4577754"/>
              <a:gd name="connsiteY2860" fmla="*/ 2212047 h 3307494"/>
              <a:gd name="connsiteX2861" fmla="*/ 3731066 w 4577754"/>
              <a:gd name="connsiteY2861" fmla="*/ 2220338 h 3307494"/>
              <a:gd name="connsiteX2862" fmla="*/ 3719965 w 4577754"/>
              <a:gd name="connsiteY2862" fmla="*/ 2225482 h 3307494"/>
              <a:gd name="connsiteX2863" fmla="*/ 3715772 w 4577754"/>
              <a:gd name="connsiteY2863" fmla="*/ 2216170 h 3307494"/>
              <a:gd name="connsiteX2864" fmla="*/ 3693783 w 4577754"/>
              <a:gd name="connsiteY2864" fmla="*/ 2230648 h 3307494"/>
              <a:gd name="connsiteX2865" fmla="*/ 3685774 w 4577754"/>
              <a:gd name="connsiteY2865" fmla="*/ 2220339 h 3307494"/>
              <a:gd name="connsiteX2866" fmla="*/ 3696452 w 4577754"/>
              <a:gd name="connsiteY2866" fmla="*/ 2206880 h 3307494"/>
              <a:gd name="connsiteX2867" fmla="*/ 3674101 w 4577754"/>
              <a:gd name="connsiteY2867" fmla="*/ 2213102 h 3307494"/>
              <a:gd name="connsiteX2868" fmla="*/ 3662049 w 4577754"/>
              <a:gd name="connsiteY2868" fmla="*/ 2197615 h 3307494"/>
              <a:gd name="connsiteX2869" fmla="*/ 3641881 w 4577754"/>
              <a:gd name="connsiteY2869" fmla="*/ 2210510 h 3307494"/>
              <a:gd name="connsiteX2870" fmla="*/ 3640670 w 4577754"/>
              <a:gd name="connsiteY2870" fmla="*/ 2224500 h 3307494"/>
              <a:gd name="connsiteX2871" fmla="*/ 3651735 w 4577754"/>
              <a:gd name="connsiteY2871" fmla="*/ 2219333 h 3307494"/>
              <a:gd name="connsiteX2872" fmla="*/ 3606976 w 4577754"/>
              <a:gd name="connsiteY2872" fmla="*/ 2231695 h 3307494"/>
              <a:gd name="connsiteX2873" fmla="*/ 3640946 w 4577754"/>
              <a:gd name="connsiteY2873" fmla="*/ 2189901 h 3307494"/>
              <a:gd name="connsiteX2874" fmla="*/ 3660912 w 4577754"/>
              <a:gd name="connsiteY2874" fmla="*/ 2172827 h 3307494"/>
              <a:gd name="connsiteX2875" fmla="*/ 3656044 w 4577754"/>
              <a:gd name="connsiteY2875" fmla="*/ 2189868 h 3307494"/>
              <a:gd name="connsiteX2876" fmla="*/ 3685477 w 4577754"/>
              <a:gd name="connsiteY2876" fmla="*/ 2173325 h 3307494"/>
              <a:gd name="connsiteX2877" fmla="*/ 3643646 w 4577754"/>
              <a:gd name="connsiteY2877" fmla="*/ 2166112 h 3307494"/>
              <a:gd name="connsiteX2878" fmla="*/ 3638552 w 4577754"/>
              <a:gd name="connsiteY2878" fmla="*/ 2179037 h 3307494"/>
              <a:gd name="connsiteX2879" fmla="*/ 3632537 w 4577754"/>
              <a:gd name="connsiteY2879" fmla="*/ 2171278 h 3307494"/>
              <a:gd name="connsiteX2880" fmla="*/ 3622017 w 4577754"/>
              <a:gd name="connsiteY2880" fmla="*/ 2188849 h 3307494"/>
              <a:gd name="connsiteX2881" fmla="*/ 3607980 w 4577754"/>
              <a:gd name="connsiteY2881" fmla="*/ 2170792 h 3307494"/>
              <a:gd name="connsiteX2882" fmla="*/ 3610750 w 4577754"/>
              <a:gd name="connsiteY2882" fmla="*/ 2189870 h 3307494"/>
              <a:gd name="connsiteX2883" fmla="*/ 3572212 w 4577754"/>
              <a:gd name="connsiteY2883" fmla="*/ 2214173 h 3307494"/>
              <a:gd name="connsiteX2884" fmla="*/ 3578399 w 4577754"/>
              <a:gd name="connsiteY2884" fmla="*/ 2226032 h 3307494"/>
              <a:gd name="connsiteX2885" fmla="*/ 3596588 w 4577754"/>
              <a:gd name="connsiteY2885" fmla="*/ 2210513 h 3307494"/>
              <a:gd name="connsiteX2886" fmla="*/ 3595725 w 4577754"/>
              <a:gd name="connsiteY2886" fmla="*/ 2232739 h 3307494"/>
              <a:gd name="connsiteX2887" fmla="*/ 3591218 w 4577754"/>
              <a:gd name="connsiteY2887" fmla="*/ 2258038 h 3307494"/>
              <a:gd name="connsiteX2888" fmla="*/ 3585017 w 4577754"/>
              <a:gd name="connsiteY2888" fmla="*/ 2246154 h 3307494"/>
              <a:gd name="connsiteX2889" fmla="*/ 3581562 w 4577754"/>
              <a:gd name="connsiteY2889" fmla="*/ 2253381 h 3307494"/>
              <a:gd name="connsiteX2890" fmla="*/ 3605082 w 4577754"/>
              <a:gd name="connsiteY2890" fmla="*/ 2271961 h 3307494"/>
              <a:gd name="connsiteX2891" fmla="*/ 3593975 w 4577754"/>
              <a:gd name="connsiteY2891" fmla="*/ 2277159 h 3307494"/>
              <a:gd name="connsiteX2892" fmla="*/ 3573233 w 4577754"/>
              <a:gd name="connsiteY2892" fmla="*/ 2359284 h 3307494"/>
              <a:gd name="connsiteX2893" fmla="*/ 3565170 w 4577754"/>
              <a:gd name="connsiteY2893" fmla="*/ 2430543 h 3307494"/>
              <a:gd name="connsiteX2894" fmla="*/ 3556622 w 4577754"/>
              <a:gd name="connsiteY2894" fmla="*/ 2450662 h 3307494"/>
              <a:gd name="connsiteX2895" fmla="*/ 3545363 w 4577754"/>
              <a:gd name="connsiteY2895" fmla="*/ 2451695 h 3307494"/>
              <a:gd name="connsiteX2896" fmla="*/ 3553393 w 4577754"/>
              <a:gd name="connsiteY2896" fmla="*/ 2462037 h 3307494"/>
              <a:gd name="connsiteX2897" fmla="*/ 3545732 w 4577754"/>
              <a:gd name="connsiteY2897" fmla="*/ 2459964 h 3307494"/>
              <a:gd name="connsiteX2898" fmla="*/ 3550506 w 4577754"/>
              <a:gd name="connsiteY2898" fmla="*/ 2481669 h 3307494"/>
              <a:gd name="connsiteX2899" fmla="*/ 3505645 w 4577754"/>
              <a:gd name="connsiteY2899" fmla="*/ 2532766 h 3307494"/>
              <a:gd name="connsiteX2900" fmla="*/ 3494176 w 4577754"/>
              <a:gd name="connsiteY2900" fmla="*/ 2529674 h 3307494"/>
              <a:gd name="connsiteX2901" fmla="*/ 3401198 w 4577754"/>
              <a:gd name="connsiteY2901" fmla="*/ 2600495 h 3307494"/>
              <a:gd name="connsiteX2902" fmla="*/ 3375182 w 4577754"/>
              <a:gd name="connsiteY2902" fmla="*/ 2609786 h 3307494"/>
              <a:gd name="connsiteX2903" fmla="*/ 3365351 w 4577754"/>
              <a:gd name="connsiteY2903" fmla="*/ 2601030 h 3307494"/>
              <a:gd name="connsiteX2904" fmla="*/ 3302637 w 4577754"/>
              <a:gd name="connsiteY2904" fmla="*/ 2633038 h 3307494"/>
              <a:gd name="connsiteX2905" fmla="*/ 3296624 w 4577754"/>
              <a:gd name="connsiteY2905" fmla="*/ 2625312 h 3307494"/>
              <a:gd name="connsiteX2906" fmla="*/ 3276833 w 4577754"/>
              <a:gd name="connsiteY2906" fmla="*/ 2646486 h 3307494"/>
              <a:gd name="connsiteX2907" fmla="*/ 3258283 w 4577754"/>
              <a:gd name="connsiteY2907" fmla="*/ 2653747 h 3307494"/>
              <a:gd name="connsiteX2908" fmla="*/ 3246404 w 4577754"/>
              <a:gd name="connsiteY2908" fmla="*/ 2642363 h 3307494"/>
              <a:gd name="connsiteX2909" fmla="*/ 3241347 w 4577754"/>
              <a:gd name="connsiteY2909" fmla="*/ 2655245 h 3307494"/>
              <a:gd name="connsiteX2910" fmla="*/ 3164808 w 4577754"/>
              <a:gd name="connsiteY2910" fmla="*/ 2673353 h 3307494"/>
              <a:gd name="connsiteX2911" fmla="*/ 3117326 w 4577754"/>
              <a:gd name="connsiteY2911" fmla="*/ 2666705 h 3307494"/>
              <a:gd name="connsiteX2912" fmla="*/ 3106908 w 4577754"/>
              <a:gd name="connsiteY2912" fmla="*/ 2645510 h 3307494"/>
              <a:gd name="connsiteX2913" fmla="*/ 3038370 w 4577754"/>
              <a:gd name="connsiteY2913" fmla="*/ 2673916 h 3307494"/>
              <a:gd name="connsiteX2914" fmla="*/ 3127752 w 4577754"/>
              <a:gd name="connsiteY2914" fmla="*/ 2606233 h 3307494"/>
              <a:gd name="connsiteX2915" fmla="*/ 3243275 w 4577754"/>
              <a:gd name="connsiteY2915" fmla="*/ 2490526 h 3307494"/>
              <a:gd name="connsiteX2916" fmla="*/ 3353902 w 4577754"/>
              <a:gd name="connsiteY2916" fmla="*/ 2391879 h 3307494"/>
              <a:gd name="connsiteX2917" fmla="*/ 3326769 w 4577754"/>
              <a:gd name="connsiteY2917" fmla="*/ 2376383 h 3307494"/>
              <a:gd name="connsiteX2918" fmla="*/ 3384684 w 4577754"/>
              <a:gd name="connsiteY2918" fmla="*/ 2322636 h 3307494"/>
              <a:gd name="connsiteX2919" fmla="*/ 3373223 w 4577754"/>
              <a:gd name="connsiteY2919" fmla="*/ 2319555 h 3307494"/>
              <a:gd name="connsiteX2920" fmla="*/ 3353437 w 4577754"/>
              <a:gd name="connsiteY2920" fmla="*/ 2340741 h 3307494"/>
              <a:gd name="connsiteX2921" fmla="*/ 3277246 w 4577754"/>
              <a:gd name="connsiteY2921" fmla="*/ 2367085 h 3307494"/>
              <a:gd name="connsiteX2922" fmla="*/ 3283644 w 4577754"/>
              <a:gd name="connsiteY2922" fmla="*/ 2383104 h 3307494"/>
              <a:gd name="connsiteX2923" fmla="*/ 3259849 w 4577754"/>
              <a:gd name="connsiteY2923" fmla="*/ 2399124 h 3307494"/>
              <a:gd name="connsiteX2924" fmla="*/ 3220366 w 4577754"/>
              <a:gd name="connsiteY2924" fmla="*/ 2402740 h 3307494"/>
              <a:gd name="connsiteX2925" fmla="*/ 3219982 w 4577754"/>
              <a:gd name="connsiteY2925" fmla="*/ 2394481 h 3307494"/>
              <a:gd name="connsiteX2926" fmla="*/ 3209477 w 4577754"/>
              <a:gd name="connsiteY2926" fmla="*/ 2412041 h 3307494"/>
              <a:gd name="connsiteX2927" fmla="*/ 3197622 w 4577754"/>
              <a:gd name="connsiteY2927" fmla="*/ 2400691 h 3307494"/>
              <a:gd name="connsiteX2928" fmla="*/ 3142369 w 4577754"/>
              <a:gd name="connsiteY2928" fmla="*/ 2430658 h 3307494"/>
              <a:gd name="connsiteX2929" fmla="*/ 3140215 w 4577754"/>
              <a:gd name="connsiteY2929" fmla="*/ 2428495 h 3307494"/>
              <a:gd name="connsiteX2930" fmla="*/ 2950961 w 4577754"/>
              <a:gd name="connsiteY2930" fmla="*/ 2680220 h 3307494"/>
              <a:gd name="connsiteX2931" fmla="*/ 2877969 w 4577754"/>
              <a:gd name="connsiteY2931" fmla="*/ 2775499 h 3307494"/>
              <a:gd name="connsiteX2932" fmla="*/ 2604598 w 4577754"/>
              <a:gd name="connsiteY2932" fmla="*/ 3019568 h 3307494"/>
              <a:gd name="connsiteX2933" fmla="*/ 2604447 w 4577754"/>
              <a:gd name="connsiteY2933" fmla="*/ 3019561 h 3307494"/>
              <a:gd name="connsiteX2934" fmla="*/ 2518847 w 4577754"/>
              <a:gd name="connsiteY2934" fmla="*/ 2765001 h 3307494"/>
              <a:gd name="connsiteX2935" fmla="*/ 2464421 w 4577754"/>
              <a:gd name="connsiteY2935" fmla="*/ 2723306 h 3307494"/>
              <a:gd name="connsiteX2936" fmla="*/ 2165876 w 4577754"/>
              <a:gd name="connsiteY2936" fmla="*/ 2778213 h 3307494"/>
              <a:gd name="connsiteX2937" fmla="*/ 2140566 w 4577754"/>
              <a:gd name="connsiteY2937" fmla="*/ 2762215 h 3307494"/>
              <a:gd name="connsiteX2938" fmla="*/ 2138401 w 4577754"/>
              <a:gd name="connsiteY2938" fmla="*/ 2763632 h 3307494"/>
              <a:gd name="connsiteX2939" fmla="*/ 2136641 w 4577754"/>
              <a:gd name="connsiteY2939" fmla="*/ 2759734 h 3307494"/>
              <a:gd name="connsiteX2940" fmla="*/ 2132465 w 4577754"/>
              <a:gd name="connsiteY2940" fmla="*/ 2757095 h 3307494"/>
              <a:gd name="connsiteX2941" fmla="*/ 2125995 w 4577754"/>
              <a:gd name="connsiteY2941" fmla="*/ 2767181 h 3307494"/>
              <a:gd name="connsiteX2942" fmla="*/ 2110240 w 4577754"/>
              <a:gd name="connsiteY2942" fmla="*/ 2766273 h 3307494"/>
              <a:gd name="connsiteX2943" fmla="*/ 2055566 w 4577754"/>
              <a:gd name="connsiteY2943" fmla="*/ 2808635 h 3307494"/>
              <a:gd name="connsiteX2944" fmla="*/ 2048485 w 4577754"/>
              <a:gd name="connsiteY2944" fmla="*/ 2818989 h 3307494"/>
              <a:gd name="connsiteX2945" fmla="*/ 2034832 w 4577754"/>
              <a:gd name="connsiteY2945" fmla="*/ 2809190 h 3307494"/>
              <a:gd name="connsiteX2946" fmla="*/ 2003728 w 4577754"/>
              <a:gd name="connsiteY2946" fmla="*/ 2831385 h 3307494"/>
              <a:gd name="connsiteX2947" fmla="*/ 2024092 w 4577754"/>
              <a:gd name="connsiteY2947" fmla="*/ 2822560 h 3307494"/>
              <a:gd name="connsiteX2948" fmla="*/ 2017600 w 4577754"/>
              <a:gd name="connsiteY2948" fmla="*/ 2845287 h 3307494"/>
              <a:gd name="connsiteX2949" fmla="*/ 2011555 w 4577754"/>
              <a:gd name="connsiteY2949" fmla="*/ 2837548 h 3307494"/>
              <a:gd name="connsiteX2950" fmla="*/ 1991958 w 4577754"/>
              <a:gd name="connsiteY2950" fmla="*/ 2862858 h 3307494"/>
              <a:gd name="connsiteX2951" fmla="*/ 1942168 w 4577754"/>
              <a:gd name="connsiteY2951" fmla="*/ 2888171 h 3307494"/>
              <a:gd name="connsiteX2952" fmla="*/ 1955799 w 4577754"/>
              <a:gd name="connsiteY2952" fmla="*/ 2897968 h 3307494"/>
              <a:gd name="connsiteX2953" fmla="*/ 1956866 w 4577754"/>
              <a:gd name="connsiteY2953" fmla="*/ 2879888 h 3307494"/>
              <a:gd name="connsiteX2954" fmla="*/ 1973785 w 4577754"/>
              <a:gd name="connsiteY2954" fmla="*/ 2878334 h 3307494"/>
              <a:gd name="connsiteX2955" fmla="*/ 2010518 w 4577754"/>
              <a:gd name="connsiteY2955" fmla="*/ 2855608 h 3307494"/>
              <a:gd name="connsiteX2956" fmla="*/ 2016712 w 4577754"/>
              <a:gd name="connsiteY2956" fmla="*/ 2867480 h 3307494"/>
              <a:gd name="connsiteX2957" fmla="*/ 2035453 w 4577754"/>
              <a:gd name="connsiteY2957" fmla="*/ 2864408 h 3307494"/>
              <a:gd name="connsiteX2958" fmla="*/ 2040517 w 4577754"/>
              <a:gd name="connsiteY2958" fmla="*/ 2851471 h 3307494"/>
              <a:gd name="connsiteX2959" fmla="*/ 2039074 w 4577754"/>
              <a:gd name="connsiteY2959" fmla="*/ 2861303 h 3307494"/>
              <a:gd name="connsiteX2960" fmla="*/ 2059446 w 4577754"/>
              <a:gd name="connsiteY2960" fmla="*/ 2852522 h 3307494"/>
              <a:gd name="connsiteX2961" fmla="*/ 2058356 w 4577754"/>
              <a:gd name="connsiteY2961" fmla="*/ 2870602 h 3307494"/>
              <a:gd name="connsiteX2962" fmla="*/ 2036568 w 4577754"/>
              <a:gd name="connsiteY2962" fmla="*/ 2889161 h 3307494"/>
              <a:gd name="connsiteX2963" fmla="*/ 2023323 w 4577754"/>
              <a:gd name="connsiteY2963" fmla="*/ 2887655 h 3307494"/>
              <a:gd name="connsiteX2964" fmla="*/ 2022218 w 4577754"/>
              <a:gd name="connsiteY2964" fmla="*/ 2905712 h 3307494"/>
              <a:gd name="connsiteX2965" fmla="*/ 2005683 w 4577754"/>
              <a:gd name="connsiteY2965" fmla="*/ 2915525 h 3307494"/>
              <a:gd name="connsiteX2966" fmla="*/ 2003132 w 4577754"/>
              <a:gd name="connsiteY2966" fmla="*/ 2900549 h 3307494"/>
              <a:gd name="connsiteX2967" fmla="*/ 1989613 w 4577754"/>
              <a:gd name="connsiteY2967" fmla="*/ 2894860 h 3307494"/>
              <a:gd name="connsiteX2968" fmla="*/ 1986183 w 4577754"/>
              <a:gd name="connsiteY2968" fmla="*/ 2902122 h 3307494"/>
              <a:gd name="connsiteX2969" fmla="*/ 1994047 w 4577754"/>
              <a:gd name="connsiteY2969" fmla="*/ 2908310 h 3307494"/>
              <a:gd name="connsiteX2970" fmla="*/ 1965839 w 4577754"/>
              <a:gd name="connsiteY2970" fmla="*/ 2910882 h 3307494"/>
              <a:gd name="connsiteX2971" fmla="*/ 1964200 w 4577754"/>
              <a:gd name="connsiteY2971" fmla="*/ 2916547 h 3307494"/>
              <a:gd name="connsiteX2972" fmla="*/ 1975844 w 4577754"/>
              <a:gd name="connsiteY2972" fmla="*/ 2923807 h 3307494"/>
              <a:gd name="connsiteX2973" fmla="*/ 1953695 w 4577754"/>
              <a:gd name="connsiteY2973" fmla="*/ 2934140 h 3307494"/>
              <a:gd name="connsiteX2974" fmla="*/ 1964584 w 4577754"/>
              <a:gd name="connsiteY2974" fmla="*/ 2924838 h 3307494"/>
              <a:gd name="connsiteX2975" fmla="*/ 1963525 w 4577754"/>
              <a:gd name="connsiteY2975" fmla="*/ 2942929 h 3307494"/>
              <a:gd name="connsiteX2976" fmla="*/ 1943363 w 4577754"/>
              <a:gd name="connsiteY2976" fmla="*/ 2955836 h 3307494"/>
              <a:gd name="connsiteX2977" fmla="*/ 1944401 w 4577754"/>
              <a:gd name="connsiteY2977" fmla="*/ 2937776 h 3307494"/>
              <a:gd name="connsiteX2978" fmla="*/ 1916036 w 4577754"/>
              <a:gd name="connsiteY2978" fmla="*/ 2936238 h 3307494"/>
              <a:gd name="connsiteX2979" fmla="*/ 1928738 w 4577754"/>
              <a:gd name="connsiteY2979" fmla="*/ 2925373 h 3307494"/>
              <a:gd name="connsiteX2980" fmla="*/ 1944236 w 4577754"/>
              <a:gd name="connsiteY2980" fmla="*/ 2933653 h 3307494"/>
              <a:gd name="connsiteX2981" fmla="*/ 1960549 w 4577754"/>
              <a:gd name="connsiteY2981" fmla="*/ 2919672 h 3307494"/>
              <a:gd name="connsiteX2982" fmla="*/ 1956193 w 4577754"/>
              <a:gd name="connsiteY2982" fmla="*/ 2906303 h 3307494"/>
              <a:gd name="connsiteX2983" fmla="*/ 1943452 w 4577754"/>
              <a:gd name="connsiteY2983" fmla="*/ 2917144 h 3307494"/>
              <a:gd name="connsiteX2984" fmla="*/ 1929392 w 4577754"/>
              <a:gd name="connsiteY2984" fmla="*/ 2899053 h 3307494"/>
              <a:gd name="connsiteX2985" fmla="*/ 1920150 w 4577754"/>
              <a:gd name="connsiteY2985" fmla="*/ 2902669 h 3307494"/>
              <a:gd name="connsiteX2986" fmla="*/ 1921091 w 4577754"/>
              <a:gd name="connsiteY2986" fmla="*/ 2923322 h 3307494"/>
              <a:gd name="connsiteX2987" fmla="*/ 1914672 w 4577754"/>
              <a:gd name="connsiteY2987" fmla="*/ 2907336 h 3307494"/>
              <a:gd name="connsiteX2988" fmla="*/ 1905603 w 4577754"/>
              <a:gd name="connsiteY2988" fmla="*/ 2915086 h 3307494"/>
              <a:gd name="connsiteX2989" fmla="*/ 1881980 w 4577754"/>
              <a:gd name="connsiteY2989" fmla="*/ 2935240 h 3307494"/>
              <a:gd name="connsiteX2990" fmla="*/ 1901451 w 4577754"/>
              <a:gd name="connsiteY2990" fmla="*/ 2948630 h 3307494"/>
              <a:gd name="connsiteX2991" fmla="*/ 1906508 w 4577754"/>
              <a:gd name="connsiteY2991" fmla="*/ 2935713 h 3307494"/>
              <a:gd name="connsiteX2992" fmla="*/ 1920372 w 4577754"/>
              <a:gd name="connsiteY2992" fmla="*/ 2949670 h 3307494"/>
              <a:gd name="connsiteX2993" fmla="*/ 1920953 w 4577754"/>
              <a:gd name="connsiteY2993" fmla="*/ 2962065 h 3307494"/>
              <a:gd name="connsiteX2994" fmla="*/ 1872372 w 4577754"/>
              <a:gd name="connsiteY2994" fmla="*/ 2973419 h 3307494"/>
              <a:gd name="connsiteX2995" fmla="*/ 1820549 w 4577754"/>
              <a:gd name="connsiteY2995" fmla="*/ 2996158 h 3307494"/>
              <a:gd name="connsiteX2996" fmla="*/ 1851441 w 4577754"/>
              <a:gd name="connsiteY2996" fmla="*/ 2969806 h 3307494"/>
              <a:gd name="connsiteX2997" fmla="*/ 1882930 w 4577754"/>
              <a:gd name="connsiteY2997" fmla="*/ 2955871 h 3307494"/>
              <a:gd name="connsiteX2998" fmla="*/ 1867251 w 4577754"/>
              <a:gd name="connsiteY2998" fmla="*/ 2943477 h 3307494"/>
              <a:gd name="connsiteX2999" fmla="*/ 1867840 w 4577754"/>
              <a:gd name="connsiteY2999" fmla="*/ 2955883 h 3307494"/>
              <a:gd name="connsiteX3000" fmla="*/ 1858719 w 4577754"/>
              <a:gd name="connsiteY3000" fmla="*/ 2963620 h 3307494"/>
              <a:gd name="connsiteX3001" fmla="*/ 1852508 w 4577754"/>
              <a:gd name="connsiteY3001" fmla="*/ 2951726 h 3307494"/>
              <a:gd name="connsiteX3002" fmla="*/ 1792372 w 4577754"/>
              <a:gd name="connsiteY3002" fmla="*/ 2998743 h 3307494"/>
              <a:gd name="connsiteX3003" fmla="*/ 1802617 w 4577754"/>
              <a:gd name="connsiteY3003" fmla="*/ 3015804 h 3307494"/>
              <a:gd name="connsiteX3004" fmla="*/ 1797333 w 4577754"/>
              <a:gd name="connsiteY3004" fmla="*/ 3024541 h 3307494"/>
              <a:gd name="connsiteX3005" fmla="*/ 1785095 w 4577754"/>
              <a:gd name="connsiteY3005" fmla="*/ 3004963 h 3307494"/>
              <a:gd name="connsiteX3006" fmla="*/ 1767139 w 4577754"/>
              <a:gd name="connsiteY3006" fmla="*/ 3024575 h 3307494"/>
              <a:gd name="connsiteX3007" fmla="*/ 1747668 w 4577754"/>
              <a:gd name="connsiteY3007" fmla="*/ 3011185 h 3307494"/>
              <a:gd name="connsiteX3008" fmla="*/ 1726078 w 4577754"/>
              <a:gd name="connsiteY3008" fmla="*/ 3033913 h 3307494"/>
              <a:gd name="connsiteX3009" fmla="*/ 1732430 w 4577754"/>
              <a:gd name="connsiteY3009" fmla="*/ 3049895 h 3307494"/>
              <a:gd name="connsiteX3010" fmla="*/ 1717160 w 4577754"/>
              <a:gd name="connsiteY3010" fmla="*/ 3045796 h 3307494"/>
              <a:gd name="connsiteX3011" fmla="*/ 1727177 w 4577754"/>
              <a:gd name="connsiteY3011" fmla="*/ 3058676 h 3307494"/>
              <a:gd name="connsiteX3012" fmla="*/ 1701410 w 4577754"/>
              <a:gd name="connsiteY3012" fmla="*/ 3072148 h 3307494"/>
              <a:gd name="connsiteX3013" fmla="*/ 1697014 w 4577754"/>
              <a:gd name="connsiteY3013" fmla="*/ 3058724 h 3307494"/>
              <a:gd name="connsiteX3014" fmla="*/ 1671382 w 4577754"/>
              <a:gd name="connsiteY3014" fmla="*/ 3076306 h 3307494"/>
              <a:gd name="connsiteX3015" fmla="*/ 1679027 w 4577754"/>
              <a:gd name="connsiteY3015" fmla="*/ 3078325 h 3307494"/>
              <a:gd name="connsiteX3016" fmla="*/ 1672126 w 4577754"/>
              <a:gd name="connsiteY3016" fmla="*/ 3092759 h 3307494"/>
              <a:gd name="connsiteX3017" fmla="*/ 1669936 w 4577754"/>
              <a:gd name="connsiteY3017" fmla="*/ 3086073 h 3307494"/>
              <a:gd name="connsiteX3018" fmla="*/ 1596523 w 4577754"/>
              <a:gd name="connsiteY3018" fmla="*/ 3131539 h 3307494"/>
              <a:gd name="connsiteX3019" fmla="*/ 1557411 w 4577754"/>
              <a:gd name="connsiteY3019" fmla="*/ 3143426 h 3307494"/>
              <a:gd name="connsiteX3020" fmla="*/ 1510030 w 4577754"/>
              <a:gd name="connsiteY3020" fmla="*/ 3179624 h 3307494"/>
              <a:gd name="connsiteX3021" fmla="*/ 1547975 w 4577754"/>
              <a:gd name="connsiteY3021" fmla="*/ 3142939 h 3307494"/>
              <a:gd name="connsiteX3022" fmla="*/ 1547574 w 4577754"/>
              <a:gd name="connsiteY3022" fmla="*/ 3134657 h 3307494"/>
              <a:gd name="connsiteX3023" fmla="*/ 1520354 w 4577754"/>
              <a:gd name="connsiteY3023" fmla="*/ 3157918 h 3307494"/>
              <a:gd name="connsiteX3024" fmla="*/ 1513956 w 4577754"/>
              <a:gd name="connsiteY3024" fmla="*/ 3141932 h 3307494"/>
              <a:gd name="connsiteX3025" fmla="*/ 1507440 w 4577754"/>
              <a:gd name="connsiteY3025" fmla="*/ 3164658 h 3307494"/>
              <a:gd name="connsiteX3026" fmla="*/ 1506731 w 4577754"/>
              <a:gd name="connsiteY3026" fmla="*/ 3148132 h 3307494"/>
              <a:gd name="connsiteX3027" fmla="*/ 1472399 w 4577754"/>
              <a:gd name="connsiteY3027" fmla="*/ 3181701 h 3307494"/>
              <a:gd name="connsiteX3028" fmla="*/ 1487882 w 4577754"/>
              <a:gd name="connsiteY3028" fmla="*/ 3189959 h 3307494"/>
              <a:gd name="connsiteX3029" fmla="*/ 1472724 w 4577754"/>
              <a:gd name="connsiteY3029" fmla="*/ 3189935 h 3307494"/>
              <a:gd name="connsiteX3030" fmla="*/ 1476970 w 4577754"/>
              <a:gd name="connsiteY3030" fmla="*/ 3199260 h 3307494"/>
              <a:gd name="connsiteX3031" fmla="*/ 1416379 w 4577754"/>
              <a:gd name="connsiteY3031" fmla="*/ 3195183 h 3307494"/>
              <a:gd name="connsiteX3032" fmla="*/ 1386914 w 4577754"/>
              <a:gd name="connsiteY3032" fmla="*/ 3211680 h 3307494"/>
              <a:gd name="connsiteX3033" fmla="*/ 1389459 w 4577754"/>
              <a:gd name="connsiteY3033" fmla="*/ 3226644 h 3307494"/>
              <a:gd name="connsiteX3034" fmla="*/ 1365853 w 4577754"/>
              <a:gd name="connsiteY3034" fmla="*/ 3246822 h 3307494"/>
              <a:gd name="connsiteX3035" fmla="*/ 1356045 w 4577754"/>
              <a:gd name="connsiteY3035" fmla="*/ 3238032 h 3307494"/>
              <a:gd name="connsiteX3036" fmla="*/ 1350770 w 4577754"/>
              <a:gd name="connsiteY3036" fmla="*/ 3246844 h 3307494"/>
              <a:gd name="connsiteX3037" fmla="*/ 1349718 w 4577754"/>
              <a:gd name="connsiteY3037" fmla="*/ 3264915 h 3307494"/>
              <a:gd name="connsiteX3038" fmla="*/ 1334040 w 4577754"/>
              <a:gd name="connsiteY3038" fmla="*/ 3252521 h 3307494"/>
              <a:gd name="connsiteX3039" fmla="*/ 1327381 w 4577754"/>
              <a:gd name="connsiteY3039" fmla="*/ 3271125 h 3307494"/>
              <a:gd name="connsiteX3040" fmla="*/ 1315677 w 4577754"/>
              <a:gd name="connsiteY3040" fmla="*/ 3263875 h 3307494"/>
              <a:gd name="connsiteX3041" fmla="*/ 1290082 w 4577754"/>
              <a:gd name="connsiteY3041" fmla="*/ 3281447 h 3307494"/>
              <a:gd name="connsiteX3042" fmla="*/ 1299694 w 4577754"/>
              <a:gd name="connsiteY3042" fmla="*/ 3286101 h 3307494"/>
              <a:gd name="connsiteX3043" fmla="*/ 1271133 w 4577754"/>
              <a:gd name="connsiteY3043" fmla="*/ 3280460 h 3307494"/>
              <a:gd name="connsiteX3044" fmla="*/ 1241872 w 4577754"/>
              <a:gd name="connsiteY3044" fmla="*/ 3301104 h 3307494"/>
              <a:gd name="connsiteX3045" fmla="*/ 1249157 w 4577754"/>
              <a:gd name="connsiteY3045" fmla="*/ 3294896 h 3307494"/>
              <a:gd name="connsiteX3046" fmla="*/ 1243143 w 4577754"/>
              <a:gd name="connsiteY3046" fmla="*/ 3287138 h 3307494"/>
              <a:gd name="connsiteX3047" fmla="*/ 1230040 w 4577754"/>
              <a:gd name="connsiteY3047" fmla="*/ 3289754 h 3307494"/>
              <a:gd name="connsiteX3048" fmla="*/ 1222870 w 4577754"/>
              <a:gd name="connsiteY3048" fmla="*/ 3295814 h 3307494"/>
              <a:gd name="connsiteX3049" fmla="*/ 1255561 w 4577754"/>
              <a:gd name="connsiteY3049" fmla="*/ 3267908 h 3307494"/>
              <a:gd name="connsiteX3050" fmla="*/ 1272873 w 4577754"/>
              <a:gd name="connsiteY3050" fmla="*/ 3274627 h 3307494"/>
              <a:gd name="connsiteX3051" fmla="*/ 1266685 w 4577754"/>
              <a:gd name="connsiteY3051" fmla="*/ 3262766 h 3307494"/>
              <a:gd name="connsiteX3052" fmla="*/ 1313021 w 4577754"/>
              <a:gd name="connsiteY3052" fmla="*/ 3244649 h 3307494"/>
              <a:gd name="connsiteX3053" fmla="*/ 1306804 w 4577754"/>
              <a:gd name="connsiteY3053" fmla="*/ 3232776 h 3307494"/>
              <a:gd name="connsiteX3054" fmla="*/ 1367884 w 4577754"/>
              <a:gd name="connsiteY3054" fmla="*/ 3206411 h 3307494"/>
              <a:gd name="connsiteX3055" fmla="*/ 1433861 w 4577754"/>
              <a:gd name="connsiteY3055" fmla="*/ 3163018 h 3307494"/>
              <a:gd name="connsiteX3056" fmla="*/ 1454422 w 4577754"/>
              <a:gd name="connsiteY3056" fmla="*/ 3158394 h 3307494"/>
              <a:gd name="connsiteX3057" fmla="*/ 1466254 w 4577754"/>
              <a:gd name="connsiteY3057" fmla="*/ 3169711 h 3307494"/>
              <a:gd name="connsiteX3058" fmla="*/ 1471725 w 4577754"/>
              <a:gd name="connsiteY3058" fmla="*/ 3165067 h 3307494"/>
              <a:gd name="connsiteX3059" fmla="*/ 1467705 w 4577754"/>
              <a:gd name="connsiteY3059" fmla="*/ 3159891 h 3307494"/>
              <a:gd name="connsiteX3060" fmla="*/ 1534916 w 4577754"/>
              <a:gd name="connsiteY3060" fmla="*/ 3102573 h 3307494"/>
              <a:gd name="connsiteX3061" fmla="*/ 1478538 w 4577754"/>
              <a:gd name="connsiteY3061" fmla="*/ 3107743 h 3307494"/>
              <a:gd name="connsiteX3062" fmla="*/ 1481107 w 4577754"/>
              <a:gd name="connsiteY3062" fmla="*/ 3122709 h 3307494"/>
              <a:gd name="connsiteX3063" fmla="*/ 1465648 w 4577754"/>
              <a:gd name="connsiteY3063" fmla="*/ 3114485 h 3307494"/>
              <a:gd name="connsiteX3064" fmla="*/ 1456939 w 4577754"/>
              <a:gd name="connsiteY3064" fmla="*/ 3130460 h 3307494"/>
              <a:gd name="connsiteX3065" fmla="*/ 1460182 w 4577754"/>
              <a:gd name="connsiteY3065" fmla="*/ 3119075 h 3307494"/>
              <a:gd name="connsiteX3066" fmla="*/ 1443672 w 4577754"/>
              <a:gd name="connsiteY3066" fmla="*/ 3128920 h 3307494"/>
              <a:gd name="connsiteX3067" fmla="*/ 1431809 w 4577754"/>
              <a:gd name="connsiteY3067" fmla="*/ 3117525 h 3307494"/>
              <a:gd name="connsiteX3068" fmla="*/ 1452356 w 4577754"/>
              <a:gd name="connsiteY3068" fmla="*/ 3112911 h 3307494"/>
              <a:gd name="connsiteX3069" fmla="*/ 1487261 w 4577754"/>
              <a:gd name="connsiteY3069" fmla="*/ 3091757 h 3307494"/>
              <a:gd name="connsiteX3070" fmla="*/ 1483045 w 4577754"/>
              <a:gd name="connsiteY3070" fmla="*/ 3082446 h 3307494"/>
              <a:gd name="connsiteX3071" fmla="*/ 1435946 w 4577754"/>
              <a:gd name="connsiteY3071" fmla="*/ 3083992 h 3307494"/>
              <a:gd name="connsiteX3072" fmla="*/ 1437564 w 4577754"/>
              <a:gd name="connsiteY3072" fmla="*/ 3078325 h 3307494"/>
              <a:gd name="connsiteX3073" fmla="*/ 1461948 w 4577754"/>
              <a:gd name="connsiteY3073" fmla="*/ 3074711 h 3307494"/>
              <a:gd name="connsiteX3074" fmla="*/ 1472460 w 4577754"/>
              <a:gd name="connsiteY3074" fmla="*/ 3057128 h 3307494"/>
              <a:gd name="connsiteX3075" fmla="*/ 1504318 w 4577754"/>
              <a:gd name="connsiteY3075" fmla="*/ 3051462 h 3307494"/>
              <a:gd name="connsiteX3076" fmla="*/ 1498296 w 4577754"/>
              <a:gd name="connsiteY3076" fmla="*/ 3043692 h 3307494"/>
              <a:gd name="connsiteX3077" fmla="*/ 1530892 w 4577754"/>
              <a:gd name="connsiteY3077" fmla="*/ 3054532 h 3307494"/>
              <a:gd name="connsiteX3078" fmla="*/ 1526488 w 4577754"/>
              <a:gd name="connsiteY3078" fmla="*/ 3041096 h 3307494"/>
              <a:gd name="connsiteX3079" fmla="*/ 1537755 w 4577754"/>
              <a:gd name="connsiteY3079" fmla="*/ 3040043 h 3307494"/>
              <a:gd name="connsiteX3080" fmla="*/ 1538155 w 4577754"/>
              <a:gd name="connsiteY3080" fmla="*/ 3048356 h 3307494"/>
              <a:gd name="connsiteX3081" fmla="*/ 1546666 w 4577754"/>
              <a:gd name="connsiteY3081" fmla="*/ 3028180 h 3307494"/>
              <a:gd name="connsiteX3082" fmla="*/ 1569395 w 4577754"/>
              <a:gd name="connsiteY3082" fmla="*/ 3030240 h 3307494"/>
              <a:gd name="connsiteX3083" fmla="*/ 1545912 w 4577754"/>
              <a:gd name="connsiteY3083" fmla="*/ 3011685 h 3307494"/>
              <a:gd name="connsiteX3084" fmla="*/ 1534426 w 4577754"/>
              <a:gd name="connsiteY3084" fmla="*/ 3008570 h 3307494"/>
              <a:gd name="connsiteX3085" fmla="*/ 1542631 w 4577754"/>
              <a:gd name="connsiteY3085" fmla="*/ 3023013 h 3307494"/>
              <a:gd name="connsiteX3086" fmla="*/ 1479738 w 4577754"/>
              <a:gd name="connsiteY3086" fmla="*/ 3050942 h 3307494"/>
              <a:gd name="connsiteX3087" fmla="*/ 1481865 w 4577754"/>
              <a:gd name="connsiteY3087" fmla="*/ 3014803 h 3307494"/>
              <a:gd name="connsiteX3088" fmla="*/ 1498579 w 4577754"/>
              <a:gd name="connsiteY3088" fmla="*/ 3009104 h 3307494"/>
              <a:gd name="connsiteX3089" fmla="*/ 1492582 w 4577754"/>
              <a:gd name="connsiteY3089" fmla="*/ 3001367 h 3307494"/>
              <a:gd name="connsiteX3090" fmla="*/ 1516958 w 4577754"/>
              <a:gd name="connsiteY3090" fmla="*/ 2997741 h 3307494"/>
              <a:gd name="connsiteX3091" fmla="*/ 1531278 w 4577754"/>
              <a:gd name="connsiteY3091" fmla="*/ 2981177 h 3307494"/>
              <a:gd name="connsiteX3092" fmla="*/ 1496947 w 4577754"/>
              <a:gd name="connsiteY3092" fmla="*/ 3014779 h 3307494"/>
              <a:gd name="connsiteX3093" fmla="*/ 1576381 w 4577754"/>
              <a:gd name="connsiteY3093" fmla="*/ 2977050 h 3307494"/>
              <a:gd name="connsiteX3094" fmla="*/ 1558711 w 4577754"/>
              <a:gd name="connsiteY3094" fmla="*/ 2962108 h 3307494"/>
              <a:gd name="connsiteX3095" fmla="*/ 1555670 w 4577754"/>
              <a:gd name="connsiteY3095" fmla="*/ 2977573 h 3307494"/>
              <a:gd name="connsiteX3096" fmla="*/ 1555278 w 4577754"/>
              <a:gd name="connsiteY3096" fmla="*/ 2969336 h 3307494"/>
              <a:gd name="connsiteX3097" fmla="*/ 1535314 w 4577754"/>
              <a:gd name="connsiteY3097" fmla="*/ 2986376 h 3307494"/>
              <a:gd name="connsiteX3098" fmla="*/ 1536184 w 4577754"/>
              <a:gd name="connsiteY3098" fmla="*/ 2964161 h 3307494"/>
              <a:gd name="connsiteX3099" fmla="*/ 1503086 w 4577754"/>
              <a:gd name="connsiteY3099" fmla="*/ 2983806 h 3307494"/>
              <a:gd name="connsiteX3100" fmla="*/ 1476030 w 4577754"/>
              <a:gd name="connsiteY3100" fmla="*/ 3011156 h 3307494"/>
              <a:gd name="connsiteX3101" fmla="*/ 1466862 w 4577754"/>
              <a:gd name="connsiteY3101" fmla="*/ 2976059 h 3307494"/>
              <a:gd name="connsiteX3102" fmla="*/ 1493226 w 4577754"/>
              <a:gd name="connsiteY3102" fmla="*/ 2975004 h 3307494"/>
              <a:gd name="connsiteX3103" fmla="*/ 1497920 w 4577754"/>
              <a:gd name="connsiteY3103" fmla="*/ 2953831 h 3307494"/>
              <a:gd name="connsiteX3104" fmla="*/ 1479400 w 4577754"/>
              <a:gd name="connsiteY3104" fmla="*/ 2961105 h 3307494"/>
              <a:gd name="connsiteX3105" fmla="*/ 1480837 w 4577754"/>
              <a:gd name="connsiteY3105" fmla="*/ 2951292 h 3307494"/>
              <a:gd name="connsiteX3106" fmla="*/ 1461908 w 4577754"/>
              <a:gd name="connsiteY3106" fmla="*/ 2950242 h 3307494"/>
              <a:gd name="connsiteX3107" fmla="*/ 1491357 w 4577754"/>
              <a:gd name="connsiteY3107" fmla="*/ 2933721 h 3307494"/>
              <a:gd name="connsiteX3108" fmla="*/ 1477703 w 4577754"/>
              <a:gd name="connsiteY3108" fmla="*/ 2923924 h 3307494"/>
              <a:gd name="connsiteX3109" fmla="*/ 1462606 w 4577754"/>
              <a:gd name="connsiteY3109" fmla="*/ 2923925 h 3307494"/>
              <a:gd name="connsiteX3110" fmla="*/ 1463173 w 4577754"/>
              <a:gd name="connsiteY3110" fmla="*/ 2936328 h 3307494"/>
              <a:gd name="connsiteX3111" fmla="*/ 1450092 w 4577754"/>
              <a:gd name="connsiteY3111" fmla="*/ 2938914 h 3307494"/>
              <a:gd name="connsiteX3112" fmla="*/ 1477122 w 4577754"/>
              <a:gd name="connsiteY3112" fmla="*/ 2911497 h 3307494"/>
              <a:gd name="connsiteX3113" fmla="*/ 1445310 w 4577754"/>
              <a:gd name="connsiteY3113" fmla="*/ 2917229 h 3307494"/>
              <a:gd name="connsiteX3114" fmla="*/ 1424946 w 4577754"/>
              <a:gd name="connsiteY3114" fmla="*/ 2925989 h 3307494"/>
              <a:gd name="connsiteX3115" fmla="*/ 1415879 w 4577754"/>
              <a:gd name="connsiteY3115" fmla="*/ 2933771 h 3307494"/>
              <a:gd name="connsiteX3116" fmla="*/ 1391864 w 4577754"/>
              <a:gd name="connsiteY3116" fmla="*/ 2945656 h 3307494"/>
              <a:gd name="connsiteX3117" fmla="*/ 1392736 w 4577754"/>
              <a:gd name="connsiteY3117" fmla="*/ 2923472 h 3307494"/>
              <a:gd name="connsiteX3118" fmla="*/ 1379645 w 4577754"/>
              <a:gd name="connsiteY3118" fmla="*/ 2926014 h 3307494"/>
              <a:gd name="connsiteX3119" fmla="*/ 1384028 w 4577754"/>
              <a:gd name="connsiteY3119" fmla="*/ 2939448 h 3307494"/>
              <a:gd name="connsiteX3120" fmla="*/ 1344082 w 4577754"/>
              <a:gd name="connsiteY3120" fmla="*/ 2973540 h 3307494"/>
              <a:gd name="connsiteX3121" fmla="*/ 1334236 w 4577754"/>
              <a:gd name="connsiteY3121" fmla="*/ 2964761 h 3307494"/>
              <a:gd name="connsiteX3122" fmla="*/ 1346569 w 4577754"/>
              <a:gd name="connsiteY3122" fmla="*/ 2945628 h 3307494"/>
              <a:gd name="connsiteX3123" fmla="*/ 1335986 w 4577754"/>
              <a:gd name="connsiteY3123" fmla="*/ 2920341 h 3307494"/>
              <a:gd name="connsiteX3124" fmla="*/ 1317232 w 4577754"/>
              <a:gd name="connsiteY3124" fmla="*/ 2923457 h 3307494"/>
              <a:gd name="connsiteX3125" fmla="*/ 1357381 w 4577754"/>
              <a:gd name="connsiteY3125" fmla="*/ 2893479 h 3307494"/>
              <a:gd name="connsiteX3126" fmla="*/ 1360052 w 4577754"/>
              <a:gd name="connsiteY3126" fmla="*/ 2869743 h 3307494"/>
              <a:gd name="connsiteX3127" fmla="*/ 1344585 w 4577754"/>
              <a:gd name="connsiteY3127" fmla="*/ 2861507 h 3307494"/>
              <a:gd name="connsiteX3128" fmla="*/ 1362577 w 4577754"/>
              <a:gd name="connsiteY3128" fmla="*/ 2841853 h 3307494"/>
              <a:gd name="connsiteX3129" fmla="*/ 1370593 w 4577754"/>
              <a:gd name="connsiteY3129" fmla="*/ 2852173 h 3307494"/>
              <a:gd name="connsiteX3130" fmla="*/ 1420393 w 4577754"/>
              <a:gd name="connsiteY3130" fmla="*/ 2826871 h 3307494"/>
              <a:gd name="connsiteX3131" fmla="*/ 1410576 w 4577754"/>
              <a:gd name="connsiteY3131" fmla="*/ 2818072 h 3307494"/>
              <a:gd name="connsiteX3132" fmla="*/ 1411071 w 4577754"/>
              <a:gd name="connsiteY3132" fmla="*/ 2787609 h 3307494"/>
              <a:gd name="connsiteX3133" fmla="*/ 1424521 w 4577754"/>
              <a:gd name="connsiteY3133" fmla="*/ 2793293 h 3307494"/>
              <a:gd name="connsiteX3134" fmla="*/ 1428288 w 4577754"/>
              <a:gd name="connsiteY3134" fmla="*/ 2751490 h 3307494"/>
              <a:gd name="connsiteX3135" fmla="*/ 1423194 w 4577754"/>
              <a:gd name="connsiteY3135" fmla="*/ 2764349 h 3307494"/>
              <a:gd name="connsiteX3136" fmla="*/ 1429207 w 4577754"/>
              <a:gd name="connsiteY3136" fmla="*/ 2772109 h 3307494"/>
              <a:gd name="connsiteX3137" fmla="*/ 1452861 w 4577754"/>
              <a:gd name="connsiteY3137" fmla="*/ 2751966 h 3307494"/>
              <a:gd name="connsiteX3138" fmla="*/ 1464331 w 4577754"/>
              <a:gd name="connsiteY3138" fmla="*/ 2755091 h 3307494"/>
              <a:gd name="connsiteX3139" fmla="*/ 1459101 w 4577754"/>
              <a:gd name="connsiteY3139" fmla="*/ 2763872 h 3307494"/>
              <a:gd name="connsiteX3140" fmla="*/ 1475779 w 4577754"/>
              <a:gd name="connsiteY3140" fmla="*/ 2758150 h 3307494"/>
              <a:gd name="connsiteX3141" fmla="*/ 1469591 w 4577754"/>
              <a:gd name="connsiteY3141" fmla="*/ 2746290 h 3307494"/>
              <a:gd name="connsiteX3142" fmla="*/ 1460282 w 4577754"/>
              <a:gd name="connsiteY3142" fmla="*/ 2749902 h 3307494"/>
              <a:gd name="connsiteX3143" fmla="*/ 1479428 w 4577754"/>
              <a:gd name="connsiteY3143" fmla="*/ 2755057 h 3307494"/>
              <a:gd name="connsiteX3144" fmla="*/ 1504474 w 4577754"/>
              <a:gd name="connsiteY3144" fmla="*/ 2725102 h 3307494"/>
              <a:gd name="connsiteX3145" fmla="*/ 1513070 w 4577754"/>
              <a:gd name="connsiteY3145" fmla="*/ 2747848 h 3307494"/>
              <a:gd name="connsiteX3146" fmla="*/ 1485434 w 4577754"/>
              <a:gd name="connsiteY3146" fmla="*/ 2762805 h 3307494"/>
              <a:gd name="connsiteX3147" fmla="*/ 1495257 w 4577754"/>
              <a:gd name="connsiteY3147" fmla="*/ 2771584 h 3307494"/>
              <a:gd name="connsiteX3148" fmla="*/ 1481807 w 4577754"/>
              <a:gd name="connsiteY3148" fmla="*/ 2765899 h 3307494"/>
              <a:gd name="connsiteX3149" fmla="*/ 1472738 w 4577754"/>
              <a:gd name="connsiteY3149" fmla="*/ 2773649 h 3307494"/>
              <a:gd name="connsiteX3150" fmla="*/ 1478071 w 4577754"/>
              <a:gd name="connsiteY3150" fmla="*/ 2807747 h 3307494"/>
              <a:gd name="connsiteX3151" fmla="*/ 1497352 w 4577754"/>
              <a:gd name="connsiteY3151" fmla="*/ 2817014 h 3307494"/>
              <a:gd name="connsiteX3152" fmla="*/ 1585864 w 4577754"/>
              <a:gd name="connsiteY3152" fmla="*/ 2771545 h 3307494"/>
              <a:gd name="connsiteX3153" fmla="*/ 1579356 w 4577754"/>
              <a:gd name="connsiteY3153" fmla="*/ 2794282 h 3307494"/>
              <a:gd name="connsiteX3154" fmla="*/ 1597892 w 4577754"/>
              <a:gd name="connsiteY3154" fmla="*/ 2787063 h 3307494"/>
              <a:gd name="connsiteX3155" fmla="*/ 1617024 w 4577754"/>
              <a:gd name="connsiteY3155" fmla="*/ 2792197 h 3307494"/>
              <a:gd name="connsiteX3156" fmla="*/ 1617573 w 4577754"/>
              <a:gd name="connsiteY3156" fmla="*/ 2804579 h 3307494"/>
              <a:gd name="connsiteX3157" fmla="*/ 1646724 w 4577754"/>
              <a:gd name="connsiteY3157" fmla="*/ 2822658 h 3307494"/>
              <a:gd name="connsiteX3158" fmla="*/ 1633621 w 4577754"/>
              <a:gd name="connsiteY3158" fmla="*/ 2825241 h 3307494"/>
              <a:gd name="connsiteX3159" fmla="*/ 1664005 w 4577754"/>
              <a:gd name="connsiteY3159" fmla="*/ 2829396 h 3307494"/>
              <a:gd name="connsiteX3160" fmla="*/ 1642571 w 4577754"/>
              <a:gd name="connsiteY3160" fmla="*/ 2856234 h 3307494"/>
              <a:gd name="connsiteX3161" fmla="*/ 1643349 w 4577754"/>
              <a:gd name="connsiteY3161" fmla="*/ 2872764 h 3307494"/>
              <a:gd name="connsiteX3162" fmla="*/ 1664932 w 4577754"/>
              <a:gd name="connsiteY3162" fmla="*/ 2850025 h 3307494"/>
              <a:gd name="connsiteX3163" fmla="*/ 1663329 w 4577754"/>
              <a:gd name="connsiteY3163" fmla="*/ 2855680 h 3307494"/>
              <a:gd name="connsiteX3164" fmla="*/ 1668951 w 4577754"/>
              <a:gd name="connsiteY3164" fmla="*/ 2855169 h 3307494"/>
              <a:gd name="connsiteX3165" fmla="*/ 1669539 w 4577754"/>
              <a:gd name="connsiteY3165" fmla="*/ 2867573 h 3307494"/>
              <a:gd name="connsiteX3166" fmla="*/ 1678395 w 4577754"/>
              <a:gd name="connsiteY3166" fmla="*/ 2855667 h 3307494"/>
              <a:gd name="connsiteX3167" fmla="*/ 1693501 w 4577754"/>
              <a:gd name="connsiteY3167" fmla="*/ 2855677 h 3307494"/>
              <a:gd name="connsiteX3168" fmla="*/ 1696273 w 4577754"/>
              <a:gd name="connsiteY3168" fmla="*/ 2874788 h 3307494"/>
              <a:gd name="connsiteX3169" fmla="*/ 1684599 w 4577754"/>
              <a:gd name="connsiteY3169" fmla="*/ 2867583 h 3307494"/>
              <a:gd name="connsiteX3170" fmla="*/ 1638341 w 4577754"/>
              <a:gd name="connsiteY3170" fmla="*/ 2928546 h 3307494"/>
              <a:gd name="connsiteX3171" fmla="*/ 1635939 w 4577754"/>
              <a:gd name="connsiteY3171" fmla="*/ 2917671 h 3307494"/>
              <a:gd name="connsiteX3172" fmla="*/ 1634708 w 4577754"/>
              <a:gd name="connsiteY3172" fmla="*/ 2931661 h 3307494"/>
              <a:gd name="connsiteX3173" fmla="*/ 1607246 w 4577754"/>
              <a:gd name="connsiteY3173" fmla="*/ 2950751 h 3307494"/>
              <a:gd name="connsiteX3174" fmla="*/ 1570855 w 4577754"/>
              <a:gd name="connsiteY3174" fmla="*/ 2938882 h 3307494"/>
              <a:gd name="connsiteX3175" fmla="*/ 1569797 w 4577754"/>
              <a:gd name="connsiteY3175" fmla="*/ 2956973 h 3307494"/>
              <a:gd name="connsiteX3176" fmla="*/ 1603234 w 4577754"/>
              <a:gd name="connsiteY3176" fmla="*/ 2945586 h 3307494"/>
              <a:gd name="connsiteX3177" fmla="*/ 1589103 w 4577754"/>
              <a:gd name="connsiteY3177" fmla="*/ 2966273 h 3307494"/>
              <a:gd name="connsiteX3178" fmla="*/ 1675958 w 4577754"/>
              <a:gd name="connsiteY3178" fmla="*/ 2926479 h 3307494"/>
              <a:gd name="connsiteX3179" fmla="*/ 1672731 w 4577754"/>
              <a:gd name="connsiteY3179" fmla="*/ 2937855 h 3307494"/>
              <a:gd name="connsiteX3180" fmla="*/ 1695089 w 4577754"/>
              <a:gd name="connsiteY3180" fmla="*/ 2931613 h 3307494"/>
              <a:gd name="connsiteX3181" fmla="*/ 1697585 w 4577754"/>
              <a:gd name="connsiteY3181" fmla="*/ 2903743 h 3307494"/>
              <a:gd name="connsiteX3182" fmla="*/ 1676634 w 4577754"/>
              <a:gd name="connsiteY3182" fmla="*/ 2900162 h 3307494"/>
              <a:gd name="connsiteX3183" fmla="*/ 1694610 w 4577754"/>
              <a:gd name="connsiteY3183" fmla="*/ 2880485 h 3307494"/>
              <a:gd name="connsiteX3184" fmla="*/ 1734383 w 4577754"/>
              <a:gd name="connsiteY3184" fmla="*/ 2842258 h 3307494"/>
              <a:gd name="connsiteX3185" fmla="*/ 1724574 w 4577754"/>
              <a:gd name="connsiteY3185" fmla="*/ 2833471 h 3307494"/>
              <a:gd name="connsiteX3186" fmla="*/ 1735568 w 4577754"/>
              <a:gd name="connsiteY3186" fmla="*/ 2785468 h 3307494"/>
              <a:gd name="connsiteX3187" fmla="*/ 1734318 w 4577754"/>
              <a:gd name="connsiteY3187" fmla="*/ 2799369 h 3307494"/>
              <a:gd name="connsiteX3188" fmla="*/ 1748669 w 4577754"/>
              <a:gd name="connsiteY3188" fmla="*/ 2782853 h 3307494"/>
              <a:gd name="connsiteX3189" fmla="*/ 1754880 w 4577754"/>
              <a:gd name="connsiteY3189" fmla="*/ 2794746 h 3307494"/>
              <a:gd name="connsiteX3190" fmla="*/ 1755389 w 4577754"/>
              <a:gd name="connsiteY3190" fmla="*/ 2764273 h 3307494"/>
              <a:gd name="connsiteX3191" fmla="*/ 1767896 w 4577754"/>
              <a:gd name="connsiteY3191" fmla="*/ 2749305 h 3307494"/>
              <a:gd name="connsiteX3192" fmla="*/ 1727369 w 4577754"/>
              <a:gd name="connsiteY3192" fmla="*/ 2770969 h 3307494"/>
              <a:gd name="connsiteX3193" fmla="*/ 1716669 w 4577754"/>
              <a:gd name="connsiteY3193" fmla="*/ 2784429 h 3307494"/>
              <a:gd name="connsiteX3194" fmla="*/ 1717210 w 4577754"/>
              <a:gd name="connsiteY3194" fmla="*/ 2796799 h 3307494"/>
              <a:gd name="connsiteX3195" fmla="*/ 1701746 w 4577754"/>
              <a:gd name="connsiteY3195" fmla="*/ 2788563 h 3307494"/>
              <a:gd name="connsiteX3196" fmla="*/ 1704815 w 4577754"/>
              <a:gd name="connsiteY3196" fmla="*/ 2773076 h 3307494"/>
              <a:gd name="connsiteX3197" fmla="*/ 1722306 w 4577754"/>
              <a:gd name="connsiteY3197" fmla="*/ 2783906 h 3307494"/>
              <a:gd name="connsiteX3198" fmla="*/ 1708277 w 4577754"/>
              <a:gd name="connsiteY3198" fmla="*/ 2765860 h 3307494"/>
              <a:gd name="connsiteX3199" fmla="*/ 1711504 w 4577754"/>
              <a:gd name="connsiteY3199" fmla="*/ 2754485 h 3307494"/>
              <a:gd name="connsiteX3200" fmla="*/ 1725290 w 4577754"/>
              <a:gd name="connsiteY3200" fmla="*/ 2725562 h 3307494"/>
              <a:gd name="connsiteX3201" fmla="*/ 1668010 w 4577754"/>
              <a:gd name="connsiteY3201" fmla="*/ 2752936 h 3307494"/>
              <a:gd name="connsiteX3202" fmla="*/ 1658195 w 4577754"/>
              <a:gd name="connsiteY3202" fmla="*/ 2744169 h 3307494"/>
              <a:gd name="connsiteX3203" fmla="*/ 1639659 w 4577754"/>
              <a:gd name="connsiteY3203" fmla="*/ 2751420 h 3307494"/>
              <a:gd name="connsiteX3204" fmla="*/ 1640735 w 4577754"/>
              <a:gd name="connsiteY3204" fmla="*/ 2733351 h 3307494"/>
              <a:gd name="connsiteX3205" fmla="*/ 1622379 w 4577754"/>
              <a:gd name="connsiteY3205" fmla="*/ 2744715 h 3307494"/>
              <a:gd name="connsiteX3206" fmla="*/ 1585817 w 4577754"/>
              <a:gd name="connsiteY3206" fmla="*/ 2728743 h 3307494"/>
              <a:gd name="connsiteX3207" fmla="*/ 1546194 w 4577754"/>
              <a:gd name="connsiteY3207" fmla="*/ 2771037 h 3307494"/>
              <a:gd name="connsiteX3208" fmla="*/ 1522375 w 4577754"/>
              <a:gd name="connsiteY3208" fmla="*/ 2787056 h 3307494"/>
              <a:gd name="connsiteX3209" fmla="*/ 1508730 w 4577754"/>
              <a:gd name="connsiteY3209" fmla="*/ 2777269 h 3307494"/>
              <a:gd name="connsiteX3210" fmla="*/ 1576341 w 4577754"/>
              <a:gd name="connsiteY3210" fmla="*/ 2728202 h 3307494"/>
              <a:gd name="connsiteX3211" fmla="*/ 1570123 w 4577754"/>
              <a:gd name="connsiteY3211" fmla="*/ 2716329 h 3307494"/>
              <a:gd name="connsiteX3212" fmla="*/ 1586664 w 4577754"/>
              <a:gd name="connsiteY3212" fmla="*/ 2706494 h 3307494"/>
              <a:gd name="connsiteX3213" fmla="*/ 1549562 w 4577754"/>
              <a:gd name="connsiteY3213" fmla="*/ 2720985 h 3307494"/>
              <a:gd name="connsiteX3214" fmla="*/ 1526048 w 4577754"/>
              <a:gd name="connsiteY3214" fmla="*/ 2702385 h 3307494"/>
              <a:gd name="connsiteX3215" fmla="*/ 1543163 w 4577754"/>
              <a:gd name="connsiteY3215" fmla="*/ 2704967 h 3307494"/>
              <a:gd name="connsiteX3216" fmla="*/ 1590221 w 4577754"/>
              <a:gd name="connsiteY3216" fmla="*/ 2660566 h 3307494"/>
              <a:gd name="connsiteX3217" fmla="*/ 1600044 w 4577754"/>
              <a:gd name="connsiteY3217" fmla="*/ 2669344 h 3307494"/>
              <a:gd name="connsiteX3218" fmla="*/ 1601299 w 4577754"/>
              <a:gd name="connsiteY3218" fmla="*/ 2655388 h 3307494"/>
              <a:gd name="connsiteX3219" fmla="*/ 1608945 w 4577754"/>
              <a:gd name="connsiteY3219" fmla="*/ 2657438 h 3307494"/>
              <a:gd name="connsiteX3220" fmla="*/ 1624389 w 4577754"/>
              <a:gd name="connsiteY3220" fmla="*/ 2665673 h 3307494"/>
              <a:gd name="connsiteX3221" fmla="*/ 1625849 w 4577754"/>
              <a:gd name="connsiteY3221" fmla="*/ 2655897 h 3307494"/>
              <a:gd name="connsiteX3222" fmla="*/ 1614364 w 4577754"/>
              <a:gd name="connsiteY3222" fmla="*/ 2652780 h 3307494"/>
              <a:gd name="connsiteX3223" fmla="*/ 1644587 w 4577754"/>
              <a:gd name="connsiteY3223" fmla="*/ 2652759 h 3307494"/>
              <a:gd name="connsiteX3224" fmla="*/ 1637311 w 4577754"/>
              <a:gd name="connsiteY3224" fmla="*/ 2658977 h 3307494"/>
              <a:gd name="connsiteX3225" fmla="*/ 1650384 w 4577754"/>
              <a:gd name="connsiteY3225" fmla="*/ 2656381 h 3307494"/>
              <a:gd name="connsiteX3226" fmla="*/ 1660440 w 4577754"/>
              <a:gd name="connsiteY3226" fmla="*/ 2669318 h 3307494"/>
              <a:gd name="connsiteX3227" fmla="*/ 1659882 w 4577754"/>
              <a:gd name="connsiteY3227" fmla="*/ 2656925 h 3307494"/>
              <a:gd name="connsiteX3228" fmla="*/ 1671503 w 4577754"/>
              <a:gd name="connsiteY3228" fmla="*/ 2664151 h 3307494"/>
              <a:gd name="connsiteX3229" fmla="*/ 1635380 w 4577754"/>
              <a:gd name="connsiteY3229" fmla="*/ 2699252 h 3307494"/>
              <a:gd name="connsiteX3230" fmla="*/ 1645602 w 4577754"/>
              <a:gd name="connsiteY3230" fmla="*/ 2716279 h 3307494"/>
              <a:gd name="connsiteX3231" fmla="*/ 1681049 w 4577754"/>
              <a:gd name="connsiteY3231" fmla="*/ 2707497 h 3307494"/>
              <a:gd name="connsiteX3232" fmla="*/ 1682682 w 4577754"/>
              <a:gd name="connsiteY3232" fmla="*/ 2701820 h 3307494"/>
              <a:gd name="connsiteX3233" fmla="*/ 1674478 w 4577754"/>
              <a:gd name="connsiteY3233" fmla="*/ 2687377 h 3307494"/>
              <a:gd name="connsiteX3234" fmla="*/ 1673527 w 4577754"/>
              <a:gd name="connsiteY3234" fmla="*/ 2666713 h 3307494"/>
              <a:gd name="connsiteX3235" fmla="*/ 1709382 w 4577754"/>
              <a:gd name="connsiteY3235" fmla="*/ 2666190 h 3307494"/>
              <a:gd name="connsiteX3236" fmla="*/ 1713590 w 4577754"/>
              <a:gd name="connsiteY3236" fmla="*/ 2675490 h 3307494"/>
              <a:gd name="connsiteX3237" fmla="*/ 1731938 w 4577754"/>
              <a:gd name="connsiteY3237" fmla="*/ 2664116 h 3307494"/>
              <a:gd name="connsiteX3238" fmla="*/ 1716109 w 4577754"/>
              <a:gd name="connsiteY3238" fmla="*/ 2647621 h 3307494"/>
              <a:gd name="connsiteX3239" fmla="*/ 1667506 w 4577754"/>
              <a:gd name="connsiteY3239" fmla="*/ 2658975 h 3307494"/>
              <a:gd name="connsiteX3240" fmla="*/ 1675261 w 4577754"/>
              <a:gd name="connsiteY3240" fmla="*/ 2622303 h 3307494"/>
              <a:gd name="connsiteX3241" fmla="*/ 1685297 w 4577754"/>
              <a:gd name="connsiteY3241" fmla="*/ 2635239 h 3307494"/>
              <a:gd name="connsiteX3242" fmla="*/ 1692166 w 4577754"/>
              <a:gd name="connsiteY3242" fmla="*/ 2620761 h 3307494"/>
              <a:gd name="connsiteX3243" fmla="*/ 1696367 w 4577754"/>
              <a:gd name="connsiteY3243" fmla="*/ 2630050 h 3307494"/>
              <a:gd name="connsiteX3244" fmla="*/ 1711111 w 4577754"/>
              <a:gd name="connsiteY3244" fmla="*/ 2621802 h 3307494"/>
              <a:gd name="connsiteX3245" fmla="*/ 1712350 w 4577754"/>
              <a:gd name="connsiteY3245" fmla="*/ 2607857 h 3307494"/>
              <a:gd name="connsiteX3246" fmla="*/ 1684317 w 4577754"/>
              <a:gd name="connsiteY3246" fmla="*/ 2614563 h 3307494"/>
              <a:gd name="connsiteX3247" fmla="*/ 1685224 w 4577754"/>
              <a:gd name="connsiteY3247" fmla="*/ 2592339 h 3307494"/>
              <a:gd name="connsiteX3248" fmla="*/ 1689417 w 4577754"/>
              <a:gd name="connsiteY3248" fmla="*/ 2601651 h 3307494"/>
              <a:gd name="connsiteX3249" fmla="*/ 1662356 w 4577754"/>
              <a:gd name="connsiteY3249" fmla="*/ 2629023 h 3307494"/>
              <a:gd name="connsiteX3250" fmla="*/ 1646685 w 4577754"/>
              <a:gd name="connsiteY3250" fmla="*/ 2616640 h 3307494"/>
              <a:gd name="connsiteX3251" fmla="*/ 1675192 w 4577754"/>
              <a:gd name="connsiteY3251" fmla="*/ 2579469 h 3307494"/>
              <a:gd name="connsiteX3252" fmla="*/ 1669179 w 4577754"/>
              <a:gd name="connsiteY3252" fmla="*/ 2571709 h 3307494"/>
              <a:gd name="connsiteX3253" fmla="*/ 1674053 w 4577754"/>
              <a:gd name="connsiteY3253" fmla="*/ 2554648 h 3307494"/>
              <a:gd name="connsiteX3254" fmla="*/ 1688600 w 4577754"/>
              <a:gd name="connsiteY3254" fmla="*/ 2542265 h 3307494"/>
              <a:gd name="connsiteX3255" fmla="*/ 1580480 w 4577754"/>
              <a:gd name="connsiteY3255" fmla="*/ 2613086 h 3307494"/>
              <a:gd name="connsiteX3256" fmla="*/ 1567904 w 4577754"/>
              <a:gd name="connsiteY3256" fmla="*/ 2628051 h 3307494"/>
              <a:gd name="connsiteX3257" fmla="*/ 1578162 w 4577754"/>
              <a:gd name="connsiteY3257" fmla="*/ 2645069 h 3307494"/>
              <a:gd name="connsiteX3258" fmla="*/ 1578745 w 4577754"/>
              <a:gd name="connsiteY3258" fmla="*/ 2657495 h 3307494"/>
              <a:gd name="connsiteX3259" fmla="*/ 1563420 w 4577754"/>
              <a:gd name="connsiteY3259" fmla="*/ 2653349 h 3307494"/>
              <a:gd name="connsiteX3260" fmla="*/ 1530666 w 4577754"/>
              <a:gd name="connsiteY3260" fmla="*/ 2638398 h 3307494"/>
              <a:gd name="connsiteX3261" fmla="*/ 1528099 w 4577754"/>
              <a:gd name="connsiteY3261" fmla="*/ 2623431 h 3307494"/>
              <a:gd name="connsiteX3262" fmla="*/ 1506666 w 4577754"/>
              <a:gd name="connsiteY3262" fmla="*/ 2650271 h 3307494"/>
              <a:gd name="connsiteX3263" fmla="*/ 1513725 w 4577754"/>
              <a:gd name="connsiteY3263" fmla="*/ 2639950 h 3307494"/>
              <a:gd name="connsiteX3264" fmla="*/ 1505968 w 4577754"/>
              <a:gd name="connsiteY3264" fmla="*/ 2629962 h 3307494"/>
              <a:gd name="connsiteX3265" fmla="*/ 1507176 w 4577754"/>
              <a:gd name="connsiteY3265" fmla="*/ 2629779 h 3307494"/>
              <a:gd name="connsiteX3266" fmla="*/ 1527118 w 4577754"/>
              <a:gd name="connsiteY3266" fmla="*/ 2602756 h 3307494"/>
              <a:gd name="connsiteX3267" fmla="*/ 1510939 w 4577754"/>
              <a:gd name="connsiteY3267" fmla="*/ 2620848 h 3307494"/>
              <a:gd name="connsiteX3268" fmla="*/ 1484373 w 4577754"/>
              <a:gd name="connsiteY3268" fmla="*/ 2617757 h 3307494"/>
              <a:gd name="connsiteX3269" fmla="*/ 1477996 w 4577754"/>
              <a:gd name="connsiteY3269" fmla="*/ 2601739 h 3307494"/>
              <a:gd name="connsiteX3270" fmla="*/ 1495299 w 4577754"/>
              <a:gd name="connsiteY3270" fmla="*/ 2608478 h 3307494"/>
              <a:gd name="connsiteX3271" fmla="*/ 1502177 w 4577754"/>
              <a:gd name="connsiteY3271" fmla="*/ 2594011 h 3307494"/>
              <a:gd name="connsiteX3272" fmla="*/ 1510019 w 4577754"/>
              <a:gd name="connsiteY3272" fmla="*/ 2600163 h 3307494"/>
              <a:gd name="connsiteX3273" fmla="*/ 1526374 w 4577754"/>
              <a:gd name="connsiteY3273" fmla="*/ 2586271 h 3307494"/>
              <a:gd name="connsiteX3274" fmla="*/ 1518342 w 4577754"/>
              <a:gd name="connsiteY3274" fmla="*/ 2575928 h 3307494"/>
              <a:gd name="connsiteX3275" fmla="*/ 1575411 w 4577754"/>
              <a:gd name="connsiteY3275" fmla="*/ 2544431 h 3307494"/>
              <a:gd name="connsiteX3276" fmla="*/ 1607416 w 4577754"/>
              <a:gd name="connsiteY3276" fmla="*/ 2542834 h 3307494"/>
              <a:gd name="connsiteX3277" fmla="*/ 1593983 w 4577754"/>
              <a:gd name="connsiteY3277" fmla="*/ 2537170 h 3307494"/>
              <a:gd name="connsiteX3278" fmla="*/ 1584892 w 4577754"/>
              <a:gd name="connsiteY3278" fmla="*/ 2544920 h 3307494"/>
              <a:gd name="connsiteX3279" fmla="*/ 1602862 w 4577754"/>
              <a:gd name="connsiteY3279" fmla="*/ 2525264 h 3307494"/>
              <a:gd name="connsiteX3280" fmla="*/ 1607047 w 4577754"/>
              <a:gd name="connsiteY3280" fmla="*/ 2534564 h 3307494"/>
              <a:gd name="connsiteX3281" fmla="*/ 1632869 w 4577754"/>
              <a:gd name="connsiteY3281" fmla="*/ 2521138 h 3307494"/>
              <a:gd name="connsiteX3282" fmla="*/ 1628959 w 4577754"/>
              <a:gd name="connsiteY3282" fmla="*/ 2477271 h 3307494"/>
              <a:gd name="connsiteX3283" fmla="*/ 1615501 w 4577754"/>
              <a:gd name="connsiteY3283" fmla="*/ 2471542 h 3307494"/>
              <a:gd name="connsiteX3284" fmla="*/ 1613281 w 4577754"/>
              <a:gd name="connsiteY3284" fmla="*/ 2464846 h 3307494"/>
              <a:gd name="connsiteX3285" fmla="*/ 1626406 w 4577754"/>
              <a:gd name="connsiteY3285" fmla="*/ 2462263 h 3307494"/>
              <a:gd name="connsiteX3286" fmla="*/ 1626022 w 4577754"/>
              <a:gd name="connsiteY3286" fmla="*/ 2454004 h 3307494"/>
              <a:gd name="connsiteX3287" fmla="*/ 1612919 w 4577754"/>
              <a:gd name="connsiteY3287" fmla="*/ 2456587 h 3307494"/>
              <a:gd name="connsiteX3288" fmla="*/ 1612194 w 4577754"/>
              <a:gd name="connsiteY3288" fmla="*/ 2440071 h 3307494"/>
              <a:gd name="connsiteX3289" fmla="*/ 1618239 w 4577754"/>
              <a:gd name="connsiteY3289" fmla="*/ 2447810 h 3307494"/>
              <a:gd name="connsiteX3290" fmla="*/ 1630556 w 4577754"/>
              <a:gd name="connsiteY3290" fmla="*/ 2428687 h 3307494"/>
              <a:gd name="connsiteX3291" fmla="*/ 1636266 w 4577754"/>
              <a:gd name="connsiteY3291" fmla="*/ 2471032 h 3307494"/>
              <a:gd name="connsiteX3292" fmla="*/ 1628807 w 4577754"/>
              <a:gd name="connsiteY3292" fmla="*/ 2473105 h 3307494"/>
              <a:gd name="connsiteX3293" fmla="*/ 1653044 w 4577754"/>
              <a:gd name="connsiteY3293" fmla="*/ 2508189 h 3307494"/>
              <a:gd name="connsiteX3294" fmla="*/ 1667577 w 4577754"/>
              <a:gd name="connsiteY3294" fmla="*/ 2495816 h 3307494"/>
              <a:gd name="connsiteX3295" fmla="*/ 1657770 w 4577754"/>
              <a:gd name="connsiteY3295" fmla="*/ 2487028 h 3307494"/>
              <a:gd name="connsiteX3296" fmla="*/ 1673236 w 4577754"/>
              <a:gd name="connsiteY3296" fmla="*/ 2495295 h 3307494"/>
              <a:gd name="connsiteX3297" fmla="*/ 1660736 w 4577754"/>
              <a:gd name="connsiteY3297" fmla="*/ 2510274 h 3307494"/>
              <a:gd name="connsiteX3298" fmla="*/ 1668548 w 4577754"/>
              <a:gd name="connsiteY3298" fmla="*/ 2516448 h 3307494"/>
              <a:gd name="connsiteX3299" fmla="*/ 1697252 w 4577754"/>
              <a:gd name="connsiteY3299" fmla="*/ 2483412 h 3307494"/>
              <a:gd name="connsiteX3300" fmla="*/ 1694159 w 4577754"/>
              <a:gd name="connsiteY3300" fmla="*/ 2498898 h 3307494"/>
              <a:gd name="connsiteX3301" fmla="*/ 1654197 w 4577754"/>
              <a:gd name="connsiteY3301" fmla="*/ 2532967 h 3307494"/>
              <a:gd name="connsiteX3302" fmla="*/ 1695297 w 4577754"/>
              <a:gd name="connsiteY3302" fmla="*/ 2523685 h 3307494"/>
              <a:gd name="connsiteX3303" fmla="*/ 1725805 w 4577754"/>
              <a:gd name="connsiteY3303" fmla="*/ 2489074 h 3307494"/>
              <a:gd name="connsiteX3304" fmla="*/ 1716338 w 4577754"/>
              <a:gd name="connsiteY3304" fmla="*/ 2488575 h 3307494"/>
              <a:gd name="connsiteX3305" fmla="*/ 1730862 w 4577754"/>
              <a:gd name="connsiteY3305" fmla="*/ 2476157 h 3307494"/>
              <a:gd name="connsiteX3306" fmla="*/ 1725006 w 4577754"/>
              <a:gd name="connsiteY3306" fmla="*/ 2472543 h 3307494"/>
              <a:gd name="connsiteX3307" fmla="*/ 1747381 w 4577754"/>
              <a:gd name="connsiteY3307" fmla="*/ 2466355 h 3307494"/>
              <a:gd name="connsiteX3308" fmla="*/ 1752285 w 4577754"/>
              <a:gd name="connsiteY3308" fmla="*/ 2449308 h 3307494"/>
              <a:gd name="connsiteX3309" fmla="*/ 1706509 w 4577754"/>
              <a:gd name="connsiteY3309" fmla="*/ 2479818 h 3307494"/>
              <a:gd name="connsiteX3310" fmla="*/ 1693216 w 4577754"/>
              <a:gd name="connsiteY3310" fmla="*/ 2478245 h 3307494"/>
              <a:gd name="connsiteX3311" fmla="*/ 1713196 w 4577754"/>
              <a:gd name="connsiteY3311" fmla="*/ 2461195 h 3307494"/>
              <a:gd name="connsiteX3312" fmla="*/ 1682421 w 4577754"/>
              <a:gd name="connsiteY3312" fmla="*/ 2448802 h 3307494"/>
              <a:gd name="connsiteX3313" fmla="*/ 1720450 w 4577754"/>
              <a:gd name="connsiteY3313" fmla="*/ 2454975 h 3307494"/>
              <a:gd name="connsiteX3314" fmla="*/ 1720104 w 4577754"/>
              <a:gd name="connsiteY3314" fmla="*/ 2446738 h 3307494"/>
              <a:gd name="connsiteX3315" fmla="*/ 1753150 w 4577754"/>
              <a:gd name="connsiteY3315" fmla="*/ 2427081 h 3307494"/>
              <a:gd name="connsiteX3316" fmla="*/ 1738044 w 4577754"/>
              <a:gd name="connsiteY3316" fmla="*/ 2427104 h 3307494"/>
              <a:gd name="connsiteX3317" fmla="*/ 1778404 w 4577754"/>
              <a:gd name="connsiteY3317" fmla="*/ 2401251 h 3307494"/>
              <a:gd name="connsiteX3318" fmla="*/ 1761313 w 4577754"/>
              <a:gd name="connsiteY3318" fmla="*/ 2398702 h 3307494"/>
              <a:gd name="connsiteX3319" fmla="*/ 1790187 w 4577754"/>
              <a:gd name="connsiteY3319" fmla="*/ 2369735 h 3307494"/>
              <a:gd name="connsiteX3320" fmla="*/ 1783978 w 4577754"/>
              <a:gd name="connsiteY3320" fmla="*/ 2357873 h 3307494"/>
              <a:gd name="connsiteX3321" fmla="*/ 1800527 w 4577754"/>
              <a:gd name="connsiteY3321" fmla="*/ 2348051 h 3307494"/>
              <a:gd name="connsiteX3322" fmla="*/ 1803639 w 4577754"/>
              <a:gd name="connsiteY3322" fmla="*/ 2375452 h 3307494"/>
              <a:gd name="connsiteX3323" fmla="*/ 1824177 w 4577754"/>
              <a:gd name="connsiteY3323" fmla="*/ 2370762 h 3307494"/>
              <a:gd name="connsiteX3324" fmla="*/ 1816176 w 4577754"/>
              <a:gd name="connsiteY3324" fmla="*/ 2360463 h 3307494"/>
              <a:gd name="connsiteX3325" fmla="*/ 1834341 w 4577754"/>
              <a:gd name="connsiteY3325" fmla="*/ 2344944 h 3307494"/>
              <a:gd name="connsiteX3326" fmla="*/ 1827275 w 4577754"/>
              <a:gd name="connsiteY3326" fmla="*/ 2355254 h 3307494"/>
              <a:gd name="connsiteX3327" fmla="*/ 1849454 w 4577754"/>
              <a:gd name="connsiteY3327" fmla="*/ 2344931 h 3307494"/>
              <a:gd name="connsiteX3328" fmla="*/ 1859254 w 4577754"/>
              <a:gd name="connsiteY3328" fmla="*/ 2353709 h 3307494"/>
              <a:gd name="connsiteX3329" fmla="*/ 1866545 w 4577754"/>
              <a:gd name="connsiteY3329" fmla="*/ 2347514 h 3307494"/>
              <a:gd name="connsiteX3330" fmla="*/ 1858545 w 4577754"/>
              <a:gd name="connsiteY3330" fmla="*/ 2337216 h 3307494"/>
              <a:gd name="connsiteX3331" fmla="*/ 1886171 w 4577754"/>
              <a:gd name="connsiteY3331" fmla="*/ 2322216 h 3307494"/>
              <a:gd name="connsiteX3332" fmla="*/ 1892375 w 4577754"/>
              <a:gd name="connsiteY3332" fmla="*/ 2334098 h 3307494"/>
              <a:gd name="connsiteX3333" fmla="*/ 1905438 w 4577754"/>
              <a:gd name="connsiteY3333" fmla="*/ 2331492 h 3307494"/>
              <a:gd name="connsiteX3334" fmla="*/ 1910148 w 4577754"/>
              <a:gd name="connsiteY3334" fmla="*/ 2310309 h 3307494"/>
              <a:gd name="connsiteX3335" fmla="*/ 1923645 w 4577754"/>
              <a:gd name="connsiteY3335" fmla="*/ 2316028 h 3307494"/>
              <a:gd name="connsiteX3336" fmla="*/ 1921053 w 4577754"/>
              <a:gd name="connsiteY3336" fmla="*/ 2301029 h 3307494"/>
              <a:gd name="connsiteX3337" fmla="*/ 1927054 w 4577754"/>
              <a:gd name="connsiteY3337" fmla="*/ 2308797 h 3307494"/>
              <a:gd name="connsiteX3338" fmla="*/ 1929955 w 4577754"/>
              <a:gd name="connsiteY3338" fmla="*/ 2289124 h 3307494"/>
              <a:gd name="connsiteX3339" fmla="*/ 1927750 w 4577754"/>
              <a:gd name="connsiteY3339" fmla="*/ 2282417 h 3307494"/>
              <a:gd name="connsiteX3340" fmla="*/ 1914663 w 4577754"/>
              <a:gd name="connsiteY3340" fmla="*/ 2285022 h 3307494"/>
              <a:gd name="connsiteX3341" fmla="*/ 1931196 w 4577754"/>
              <a:gd name="connsiteY3341" fmla="*/ 2275210 h 3307494"/>
              <a:gd name="connsiteX3342" fmla="*/ 1933576 w 4577754"/>
              <a:gd name="connsiteY3342" fmla="*/ 2286051 h 3307494"/>
              <a:gd name="connsiteX3343" fmla="*/ 1946867 w 4577754"/>
              <a:gd name="connsiteY3343" fmla="*/ 2287559 h 3307494"/>
              <a:gd name="connsiteX3344" fmla="*/ 1936637 w 4577754"/>
              <a:gd name="connsiteY3344" fmla="*/ 2270520 h 3307494"/>
              <a:gd name="connsiteX3345" fmla="*/ 1946082 w 4577754"/>
              <a:gd name="connsiteY3345" fmla="*/ 2271051 h 3307494"/>
              <a:gd name="connsiteX3346" fmla="*/ 1952707 w 4577754"/>
              <a:gd name="connsiteY3346" fmla="*/ 2291184 h 3307494"/>
              <a:gd name="connsiteX3347" fmla="*/ 1937761 w 4577754"/>
              <a:gd name="connsiteY3347" fmla="*/ 2295317 h 3307494"/>
              <a:gd name="connsiteX3348" fmla="*/ 1954686 w 4577754"/>
              <a:gd name="connsiteY3348" fmla="*/ 2293776 h 3307494"/>
              <a:gd name="connsiteX3349" fmla="*/ 1969619 w 4577754"/>
              <a:gd name="connsiteY3349" fmla="*/ 2289652 h 3307494"/>
              <a:gd name="connsiteX3350" fmla="*/ 2000300 w 4577754"/>
              <a:gd name="connsiteY3350" fmla="*/ 2259176 h 3307494"/>
              <a:gd name="connsiteX3351" fmla="*/ 1992637 w 4577754"/>
              <a:gd name="connsiteY3351" fmla="*/ 2257069 h 3307494"/>
              <a:gd name="connsiteX3352" fmla="*/ 1986442 w 4577754"/>
              <a:gd name="connsiteY3352" fmla="*/ 2245198 h 3307494"/>
              <a:gd name="connsiteX3353" fmla="*/ 1999892 w 4577754"/>
              <a:gd name="connsiteY3353" fmla="*/ 2250883 h 3307494"/>
              <a:gd name="connsiteX3354" fmla="*/ 2004790 w 4577754"/>
              <a:gd name="connsiteY3354" fmla="*/ 2233824 h 3307494"/>
              <a:gd name="connsiteX3355" fmla="*/ 2034231 w 4577754"/>
              <a:gd name="connsiteY3355" fmla="*/ 2217326 h 3307494"/>
              <a:gd name="connsiteX3356" fmla="*/ 2022376 w 4577754"/>
              <a:gd name="connsiteY3356" fmla="*/ 2205941 h 3307494"/>
              <a:gd name="connsiteX3357" fmla="*/ 2023632 w 4577754"/>
              <a:gd name="connsiteY3357" fmla="*/ 2191984 h 3307494"/>
              <a:gd name="connsiteX3358" fmla="*/ 2036022 w 4577754"/>
              <a:gd name="connsiteY3358" fmla="*/ 2215728 h 3307494"/>
              <a:gd name="connsiteX3359" fmla="*/ 2039688 w 4577754"/>
              <a:gd name="connsiteY3359" fmla="*/ 2212657 h 3307494"/>
              <a:gd name="connsiteX3360" fmla="*/ 2031423 w 4577754"/>
              <a:gd name="connsiteY3360" fmla="*/ 2198189 h 3307494"/>
              <a:gd name="connsiteX3361" fmla="*/ 2052179 w 4577754"/>
              <a:gd name="connsiteY3361" fmla="*/ 2197669 h 3307494"/>
              <a:gd name="connsiteX3362" fmla="*/ 2068727 w 4577754"/>
              <a:gd name="connsiteY3362" fmla="*/ 2187846 h 3307494"/>
              <a:gd name="connsiteX3363" fmla="*/ 2051275 w 4577754"/>
              <a:gd name="connsiteY3363" fmla="*/ 2177039 h 3307494"/>
              <a:gd name="connsiteX3364" fmla="*/ 2064678 w 4577754"/>
              <a:gd name="connsiteY3364" fmla="*/ 2182657 h 3307494"/>
              <a:gd name="connsiteX3365" fmla="*/ 2097069 w 4577754"/>
              <a:gd name="connsiteY3365" fmla="*/ 2146552 h 3307494"/>
              <a:gd name="connsiteX3366" fmla="*/ 2119782 w 4577754"/>
              <a:gd name="connsiteY3366" fmla="*/ 2148589 h 3307494"/>
              <a:gd name="connsiteX3367" fmla="*/ 2111570 w 4577754"/>
              <a:gd name="connsiteY3367" fmla="*/ 2134134 h 3307494"/>
              <a:gd name="connsiteX3368" fmla="*/ 2124288 w 4577754"/>
              <a:gd name="connsiteY3368" fmla="*/ 2123291 h 3307494"/>
              <a:gd name="connsiteX3369" fmla="*/ 2134299 w 4577754"/>
              <a:gd name="connsiteY3369" fmla="*/ 2136160 h 3307494"/>
              <a:gd name="connsiteX3370" fmla="*/ 2139144 w 4577754"/>
              <a:gd name="connsiteY3370" fmla="*/ 2119120 h 3307494"/>
              <a:gd name="connsiteX3371" fmla="*/ 2127689 w 4577754"/>
              <a:gd name="connsiteY3371" fmla="*/ 2116050 h 3307494"/>
              <a:gd name="connsiteX3372" fmla="*/ 2128742 w 4577754"/>
              <a:gd name="connsiteY3372" fmla="*/ 2097947 h 3307494"/>
              <a:gd name="connsiteX3373" fmla="*/ 2144780 w 4577754"/>
              <a:gd name="connsiteY3373" fmla="*/ 2118599 h 3307494"/>
              <a:gd name="connsiteX3374" fmla="*/ 2139843 w 4577754"/>
              <a:gd name="connsiteY3374" fmla="*/ 2092803 h 3307494"/>
              <a:gd name="connsiteX3375" fmla="*/ 2183438 w 4577754"/>
              <a:gd name="connsiteY3375" fmla="*/ 2055586 h 3307494"/>
              <a:gd name="connsiteX3376" fmla="*/ 2168348 w 4577754"/>
              <a:gd name="connsiteY3376" fmla="*/ 2055599 h 3307494"/>
              <a:gd name="connsiteX3377" fmla="*/ 2190873 w 4577754"/>
              <a:gd name="connsiteY3377" fmla="*/ 2053512 h 3307494"/>
              <a:gd name="connsiteX3378" fmla="*/ 2196346 w 4577754"/>
              <a:gd name="connsiteY3378" fmla="*/ 2048900 h 3307494"/>
              <a:gd name="connsiteX3379" fmla="*/ 2180486 w 4577754"/>
              <a:gd name="connsiteY3379" fmla="*/ 2032394 h 3307494"/>
              <a:gd name="connsiteX3380" fmla="*/ 2180123 w 4577754"/>
              <a:gd name="connsiteY3380" fmla="*/ 2024104 h 3307494"/>
              <a:gd name="connsiteX3381" fmla="*/ 2208570 w 4577754"/>
              <a:gd name="connsiteY3381" fmla="*/ 1986908 h 3307494"/>
              <a:gd name="connsiteX3382" fmla="*/ 2191871 w 4577754"/>
              <a:gd name="connsiteY3382" fmla="*/ 1992629 h 3307494"/>
              <a:gd name="connsiteX3383" fmla="*/ 2190622 w 4577754"/>
              <a:gd name="connsiteY3383" fmla="*/ 2006565 h 3307494"/>
              <a:gd name="connsiteX3384" fmla="*/ 2180603 w 4577754"/>
              <a:gd name="connsiteY3384" fmla="*/ 1993651 h 3307494"/>
              <a:gd name="connsiteX3385" fmla="*/ 2176945 w 4577754"/>
              <a:gd name="connsiteY3385" fmla="*/ 1996733 h 3307494"/>
              <a:gd name="connsiteX3386" fmla="*/ 2130603 w 4577754"/>
              <a:gd name="connsiteY3386" fmla="*/ 2014838 h 3307494"/>
              <a:gd name="connsiteX3387" fmla="*/ 2153746 w 4577754"/>
              <a:gd name="connsiteY3387" fmla="*/ 2025170 h 3307494"/>
              <a:gd name="connsiteX3388" fmla="*/ 2142812 w 4577754"/>
              <a:gd name="connsiteY3388" fmla="*/ 2034469 h 3307494"/>
              <a:gd name="connsiteX3389" fmla="*/ 2148825 w 4577754"/>
              <a:gd name="connsiteY3389" fmla="*/ 2042229 h 3307494"/>
              <a:gd name="connsiteX3390" fmla="*/ 2160295 w 4577754"/>
              <a:gd name="connsiteY3390" fmla="*/ 2045321 h 3307494"/>
              <a:gd name="connsiteX3391" fmla="*/ 2145575 w 4577754"/>
              <a:gd name="connsiteY3391" fmla="*/ 2053570 h 3307494"/>
              <a:gd name="connsiteX3392" fmla="*/ 2073026 w 4577754"/>
              <a:gd name="connsiteY3392" fmla="*/ 2076843 h 3307494"/>
              <a:gd name="connsiteX3393" fmla="*/ 2088131 w 4577754"/>
              <a:gd name="connsiteY3393" fmla="*/ 2076852 h 3307494"/>
              <a:gd name="connsiteX3394" fmla="*/ 2056092 w 4577754"/>
              <a:gd name="connsiteY3394" fmla="*/ 2078405 h 3307494"/>
              <a:gd name="connsiteX3395" fmla="*/ 2064994 w 4577754"/>
              <a:gd name="connsiteY3395" fmla="*/ 2066533 h 3307494"/>
              <a:gd name="connsiteX3396" fmla="*/ 2052284 w 4577754"/>
              <a:gd name="connsiteY3396" fmla="*/ 2077386 h 3307494"/>
              <a:gd name="connsiteX3397" fmla="*/ 2064318 w 4577754"/>
              <a:gd name="connsiteY3397" fmla="*/ 2092850 h 3307494"/>
              <a:gd name="connsiteX3398" fmla="*/ 2045180 w 4577754"/>
              <a:gd name="connsiteY3398" fmla="*/ 2087674 h 3307494"/>
              <a:gd name="connsiteX3399" fmla="*/ 2041017 w 4577754"/>
              <a:gd name="connsiteY3399" fmla="*/ 2078407 h 3307494"/>
              <a:gd name="connsiteX3400" fmla="*/ 2062593 w 4577754"/>
              <a:gd name="connsiteY3400" fmla="*/ 2055658 h 3307494"/>
              <a:gd name="connsiteX3401" fmla="*/ 2125138 w 4577754"/>
              <a:gd name="connsiteY3401" fmla="*/ 2019494 h 3307494"/>
              <a:gd name="connsiteX3402" fmla="*/ 2111645 w 4577754"/>
              <a:gd name="connsiteY3402" fmla="*/ 2013840 h 3307494"/>
              <a:gd name="connsiteX3403" fmla="*/ 2102960 w 4577754"/>
              <a:gd name="connsiteY3403" fmla="*/ 2029848 h 3307494"/>
              <a:gd name="connsiteX3404" fmla="*/ 2078019 w 4577754"/>
              <a:gd name="connsiteY3404" fmla="*/ 2021070 h 3307494"/>
              <a:gd name="connsiteX3405" fmla="*/ 2074950 w 4577754"/>
              <a:gd name="connsiteY3405" fmla="*/ 2036590 h 3307494"/>
              <a:gd name="connsiteX3406" fmla="*/ 2063661 w 4577754"/>
              <a:gd name="connsiteY3406" fmla="*/ 2037609 h 3307494"/>
              <a:gd name="connsiteX3407" fmla="*/ 2064932 w 4577754"/>
              <a:gd name="connsiteY3407" fmla="*/ 2023676 h 3307494"/>
              <a:gd name="connsiteX3408" fmla="*/ 2042345 w 4577754"/>
              <a:gd name="connsiteY3408" fmla="*/ 2025739 h 3307494"/>
              <a:gd name="connsiteX3409" fmla="*/ 2053830 w 4577754"/>
              <a:gd name="connsiteY3409" fmla="*/ 2028820 h 3307494"/>
              <a:gd name="connsiteX3410" fmla="*/ 2050203 w 4577754"/>
              <a:gd name="connsiteY3410" fmla="*/ 2031913 h 3307494"/>
              <a:gd name="connsiteX3411" fmla="*/ 2052393 w 4577754"/>
              <a:gd name="connsiteY3411" fmla="*/ 2038631 h 3307494"/>
              <a:gd name="connsiteX3412" fmla="*/ 2001464 w 4577754"/>
              <a:gd name="connsiteY3412" fmla="*/ 2039189 h 3307494"/>
              <a:gd name="connsiteX3413" fmla="*/ 2043287 w 4577754"/>
              <a:gd name="connsiteY3413" fmla="*/ 2046391 h 3307494"/>
              <a:gd name="connsiteX3414" fmla="*/ 2026173 w 4577754"/>
              <a:gd name="connsiteY3414" fmla="*/ 2043809 h 3307494"/>
              <a:gd name="connsiteX3415" fmla="*/ 2015676 w 4577754"/>
              <a:gd name="connsiteY3415" fmla="*/ 2061381 h 3307494"/>
              <a:gd name="connsiteX3416" fmla="*/ 2028967 w 4577754"/>
              <a:gd name="connsiteY3416" fmla="*/ 2062888 h 3307494"/>
              <a:gd name="connsiteX3417" fmla="*/ 2035844 w 4577754"/>
              <a:gd name="connsiteY3417" fmla="*/ 2048453 h 3307494"/>
              <a:gd name="connsiteX3418" fmla="*/ 2045840 w 4577754"/>
              <a:gd name="connsiteY3418" fmla="*/ 2061333 h 3307494"/>
              <a:gd name="connsiteX3419" fmla="*/ 2036960 w 4577754"/>
              <a:gd name="connsiteY3419" fmla="*/ 2073208 h 3307494"/>
              <a:gd name="connsiteX3420" fmla="*/ 1992743 w 4577754"/>
              <a:gd name="connsiteY3420" fmla="*/ 2055175 h 3307494"/>
              <a:gd name="connsiteX3421" fmla="*/ 1972355 w 4577754"/>
              <a:gd name="connsiteY3421" fmla="*/ 2063933 h 3307494"/>
              <a:gd name="connsiteX3422" fmla="*/ 1990522 w 4577754"/>
              <a:gd name="connsiteY3422" fmla="*/ 2048444 h 3307494"/>
              <a:gd name="connsiteX3423" fmla="*/ 2002171 w 4577754"/>
              <a:gd name="connsiteY3423" fmla="*/ 2055650 h 3307494"/>
              <a:gd name="connsiteX3424" fmla="*/ 2015284 w 4577754"/>
              <a:gd name="connsiteY3424" fmla="*/ 2053111 h 3307494"/>
              <a:gd name="connsiteX3425" fmla="*/ 1997799 w 4577754"/>
              <a:gd name="connsiteY3425" fmla="*/ 2042258 h 3307494"/>
              <a:gd name="connsiteX3426" fmla="*/ 2004677 w 4577754"/>
              <a:gd name="connsiteY3426" fmla="*/ 2027792 h 3307494"/>
              <a:gd name="connsiteX3427" fmla="*/ 1995208 w 4577754"/>
              <a:gd name="connsiteY3427" fmla="*/ 2027260 h 3307494"/>
              <a:gd name="connsiteX3428" fmla="*/ 2000484 w 4577754"/>
              <a:gd name="connsiteY3428" fmla="*/ 2018513 h 3307494"/>
              <a:gd name="connsiteX3429" fmla="*/ 2014138 w 4577754"/>
              <a:gd name="connsiteY3429" fmla="*/ 2028344 h 3307494"/>
              <a:gd name="connsiteX3430" fmla="*/ 2029257 w 4577754"/>
              <a:gd name="connsiteY3430" fmla="*/ 2028311 h 3307494"/>
              <a:gd name="connsiteX3431" fmla="*/ 2030296 w 4577754"/>
              <a:gd name="connsiteY3431" fmla="*/ 2010252 h 3307494"/>
              <a:gd name="connsiteX3432" fmla="*/ 2062687 w 4577754"/>
              <a:gd name="connsiteY3432" fmla="*/ 2016912 h 3307494"/>
              <a:gd name="connsiteX3433" fmla="*/ 2077416 w 4577754"/>
              <a:gd name="connsiteY3433" fmla="*/ 2008675 h 3307494"/>
              <a:gd name="connsiteX3434" fmla="*/ 2067570 w 4577754"/>
              <a:gd name="connsiteY3434" fmla="*/ 1999896 h 3307494"/>
              <a:gd name="connsiteX3435" fmla="*/ 2077517 w 4577754"/>
              <a:gd name="connsiteY3435" fmla="*/ 1969909 h 3307494"/>
              <a:gd name="connsiteX3436" fmla="*/ 2090833 w 4577754"/>
              <a:gd name="connsiteY3436" fmla="*/ 1971515 h 3307494"/>
              <a:gd name="connsiteX3437" fmla="*/ 2066054 w 4577754"/>
              <a:gd name="connsiteY3437" fmla="*/ 1966828 h 3307494"/>
              <a:gd name="connsiteX3438" fmla="*/ 2059758 w 4577754"/>
              <a:gd name="connsiteY3438" fmla="*/ 1993722 h 3307494"/>
              <a:gd name="connsiteX3439" fmla="*/ 2047707 w 4577754"/>
              <a:gd name="connsiteY3439" fmla="*/ 1978204 h 3307494"/>
              <a:gd name="connsiteX3440" fmla="*/ 2057010 w 4577754"/>
              <a:gd name="connsiteY3440" fmla="*/ 1974611 h 3307494"/>
              <a:gd name="connsiteX3441" fmla="*/ 2058619 w 4577754"/>
              <a:gd name="connsiteY3441" fmla="*/ 1968902 h 3307494"/>
              <a:gd name="connsiteX3442" fmla="*/ 2054434 w 4577754"/>
              <a:gd name="connsiteY3442" fmla="*/ 1959635 h 3307494"/>
              <a:gd name="connsiteX3443" fmla="*/ 2044567 w 4577754"/>
              <a:gd name="connsiteY3443" fmla="*/ 1950822 h 3307494"/>
              <a:gd name="connsiteX3444" fmla="*/ 2043959 w 4577754"/>
              <a:gd name="connsiteY3444" fmla="*/ 1977209 h 3307494"/>
              <a:gd name="connsiteX3445" fmla="*/ 2032255 w 4577754"/>
              <a:gd name="connsiteY3445" fmla="*/ 1969957 h 3307494"/>
              <a:gd name="connsiteX3446" fmla="*/ 2033910 w 4577754"/>
              <a:gd name="connsiteY3446" fmla="*/ 1964282 h 3307494"/>
              <a:gd name="connsiteX3447" fmla="*/ 2022244 w 4577754"/>
              <a:gd name="connsiteY3447" fmla="*/ 1957055 h 3307494"/>
              <a:gd name="connsiteX3448" fmla="*/ 2029577 w 4577754"/>
              <a:gd name="connsiteY3448" fmla="*/ 1993683 h 3307494"/>
              <a:gd name="connsiteX3449" fmla="*/ 2017731 w 4577754"/>
              <a:gd name="connsiteY3449" fmla="*/ 1982342 h 3307494"/>
              <a:gd name="connsiteX3450" fmla="*/ 2024121 w 4577754"/>
              <a:gd name="connsiteY3450" fmla="*/ 1998316 h 3307494"/>
              <a:gd name="connsiteX3451" fmla="*/ 2022691 w 4577754"/>
              <a:gd name="connsiteY3451" fmla="*/ 2008138 h 3307494"/>
              <a:gd name="connsiteX3452" fmla="*/ 2007965 w 4577754"/>
              <a:gd name="connsiteY3452" fmla="*/ 2016442 h 3307494"/>
              <a:gd name="connsiteX3453" fmla="*/ 2015255 w 4577754"/>
              <a:gd name="connsiteY3453" fmla="*/ 2010212 h 3307494"/>
              <a:gd name="connsiteX3454" fmla="*/ 2009040 w 4577754"/>
              <a:gd name="connsiteY3454" fmla="*/ 1998371 h 3307494"/>
              <a:gd name="connsiteX3455" fmla="*/ 1993071 w 4577754"/>
              <a:gd name="connsiteY3455" fmla="*/ 2020589 h 3307494"/>
              <a:gd name="connsiteX3456" fmla="*/ 1981977 w 4577754"/>
              <a:gd name="connsiteY3456" fmla="*/ 2025744 h 3307494"/>
              <a:gd name="connsiteX3457" fmla="*/ 1975775 w 4577754"/>
              <a:gd name="connsiteY3457" fmla="*/ 2013860 h 3307494"/>
              <a:gd name="connsiteX3458" fmla="*/ 1987252 w 4577754"/>
              <a:gd name="connsiteY3458" fmla="*/ 2016965 h 3307494"/>
              <a:gd name="connsiteX3459" fmla="*/ 1998794 w 4577754"/>
              <a:gd name="connsiteY3459" fmla="*/ 1981311 h 3307494"/>
              <a:gd name="connsiteX3460" fmla="*/ 2010280 w 4577754"/>
              <a:gd name="connsiteY3460" fmla="*/ 1984426 h 3307494"/>
              <a:gd name="connsiteX3461" fmla="*/ 2008277 w 4577754"/>
              <a:gd name="connsiteY3461" fmla="*/ 1981832 h 3307494"/>
              <a:gd name="connsiteX3462" fmla="*/ 2015563 w 4577754"/>
              <a:gd name="connsiteY3462" fmla="*/ 1975625 h 3307494"/>
              <a:gd name="connsiteX3463" fmla="*/ 1984482 w 4577754"/>
              <a:gd name="connsiteY3463" fmla="*/ 1997854 h 3307494"/>
              <a:gd name="connsiteX3464" fmla="*/ 1963159 w 4577754"/>
              <a:gd name="connsiteY3464" fmla="*/ 1985970 h 3307494"/>
              <a:gd name="connsiteX3465" fmla="*/ 1965741 w 4577754"/>
              <a:gd name="connsiteY3465" fmla="*/ 2000958 h 3307494"/>
              <a:gd name="connsiteX3466" fmla="*/ 1955905 w 4577754"/>
              <a:gd name="connsiteY3466" fmla="*/ 1992190 h 3307494"/>
              <a:gd name="connsiteX3467" fmla="*/ 1955898 w 4577754"/>
              <a:gd name="connsiteY3467" fmla="*/ 1992205 h 3307494"/>
              <a:gd name="connsiteX3468" fmla="*/ 1953855 w 4577754"/>
              <a:gd name="connsiteY3468" fmla="*/ 1978397 h 3307494"/>
              <a:gd name="connsiteX3469" fmla="*/ 1960639 w 4577754"/>
              <a:gd name="connsiteY3469" fmla="*/ 1971072 h 3307494"/>
              <a:gd name="connsiteX3470" fmla="*/ 1927330 w 4577754"/>
              <a:gd name="connsiteY3470" fmla="*/ 1986559 h 3307494"/>
              <a:gd name="connsiteX3471" fmla="*/ 1935847 w 4577754"/>
              <a:gd name="connsiteY3471" fmla="*/ 1966427 h 3307494"/>
              <a:gd name="connsiteX3472" fmla="*/ 1911899 w 4577754"/>
              <a:gd name="connsiteY3472" fmla="*/ 1978313 h 3307494"/>
              <a:gd name="connsiteX3473" fmla="*/ 1931355 w 4577754"/>
              <a:gd name="connsiteY3473" fmla="*/ 1991714 h 3307494"/>
              <a:gd name="connsiteX3474" fmla="*/ 1931928 w 4577754"/>
              <a:gd name="connsiteY3474" fmla="*/ 2004097 h 3307494"/>
              <a:gd name="connsiteX3475" fmla="*/ 1916281 w 4577754"/>
              <a:gd name="connsiteY3475" fmla="*/ 1991716 h 3307494"/>
              <a:gd name="connsiteX3476" fmla="*/ 1907377 w 4577754"/>
              <a:gd name="connsiteY3476" fmla="*/ 2003590 h 3307494"/>
              <a:gd name="connsiteX3477" fmla="*/ 1918661 w 4577754"/>
              <a:gd name="connsiteY3477" fmla="*/ 2002590 h 3307494"/>
              <a:gd name="connsiteX3478" fmla="*/ 1913792 w 4577754"/>
              <a:gd name="connsiteY3478" fmla="*/ 2019630 h 3307494"/>
              <a:gd name="connsiteX3479" fmla="*/ 1894472 w 4577754"/>
              <a:gd name="connsiteY3479" fmla="*/ 2010340 h 3307494"/>
              <a:gd name="connsiteX3480" fmla="*/ 1889212 w 4577754"/>
              <a:gd name="connsiteY3480" fmla="*/ 2019110 h 3307494"/>
              <a:gd name="connsiteX3481" fmla="*/ 1877372 w 4577754"/>
              <a:gd name="connsiteY3481" fmla="*/ 2007748 h 3307494"/>
              <a:gd name="connsiteX3482" fmla="*/ 1880528 w 4577754"/>
              <a:gd name="connsiteY3482" fmla="*/ 2035119 h 3307494"/>
              <a:gd name="connsiteX3483" fmla="*/ 1877256 w 4577754"/>
              <a:gd name="connsiteY3483" fmla="*/ 2046491 h 3307494"/>
              <a:gd name="connsiteX3484" fmla="*/ 1871060 w 4577754"/>
              <a:gd name="connsiteY3484" fmla="*/ 2034620 h 3307494"/>
              <a:gd name="connsiteX3485" fmla="*/ 1858320 w 4577754"/>
              <a:gd name="connsiteY3485" fmla="*/ 2045462 h 3307494"/>
              <a:gd name="connsiteX3486" fmla="*/ 1867396 w 4577754"/>
              <a:gd name="connsiteY3486" fmla="*/ 2037722 h 3307494"/>
              <a:gd name="connsiteX3487" fmla="*/ 1853933 w 4577754"/>
              <a:gd name="connsiteY3487" fmla="*/ 2032081 h 3307494"/>
              <a:gd name="connsiteX3488" fmla="*/ 1835380 w 4577754"/>
              <a:gd name="connsiteY3488" fmla="*/ 2039276 h 3307494"/>
              <a:gd name="connsiteX3489" fmla="*/ 1836300 w 4577754"/>
              <a:gd name="connsiteY3489" fmla="*/ 2059928 h 3307494"/>
              <a:gd name="connsiteX3490" fmla="*/ 1841582 w 4577754"/>
              <a:gd name="connsiteY3490" fmla="*/ 2051160 h 3307494"/>
              <a:gd name="connsiteX3491" fmla="*/ 1836715 w 4577754"/>
              <a:gd name="connsiteY3491" fmla="*/ 2068231 h 3307494"/>
              <a:gd name="connsiteX3492" fmla="*/ 1818049 w 4577754"/>
              <a:gd name="connsiteY3492" fmla="*/ 2032591 h 3307494"/>
              <a:gd name="connsiteX3493" fmla="*/ 1843876 w 4577754"/>
              <a:gd name="connsiteY3493" fmla="*/ 2019144 h 3307494"/>
              <a:gd name="connsiteX3494" fmla="*/ 1809001 w 4577754"/>
              <a:gd name="connsiteY3494" fmla="*/ 2040342 h 3307494"/>
              <a:gd name="connsiteX3495" fmla="*/ 1825144 w 4577754"/>
              <a:gd name="connsiteY3495" fmla="*/ 2022227 h 3307494"/>
              <a:gd name="connsiteX3496" fmla="*/ 1809496 w 4577754"/>
              <a:gd name="connsiteY3496" fmla="*/ 2009879 h 3307494"/>
              <a:gd name="connsiteX3497" fmla="*/ 1772787 w 4577754"/>
              <a:gd name="connsiteY3497" fmla="*/ 2032639 h 3307494"/>
              <a:gd name="connsiteX3498" fmla="*/ 1780809 w 4577754"/>
              <a:gd name="connsiteY3498" fmla="*/ 2042938 h 3307494"/>
              <a:gd name="connsiteX3499" fmla="*/ 1769896 w 4577754"/>
              <a:gd name="connsiteY3499" fmla="*/ 2052206 h 3307494"/>
              <a:gd name="connsiteX3500" fmla="*/ 1777370 w 4577754"/>
              <a:gd name="connsiteY3500" fmla="*/ 2050188 h 3307494"/>
              <a:gd name="connsiteX3501" fmla="*/ 1774277 w 4577754"/>
              <a:gd name="connsiteY3501" fmla="*/ 2065641 h 3307494"/>
              <a:gd name="connsiteX3502" fmla="*/ 1783383 w 4577754"/>
              <a:gd name="connsiteY3502" fmla="*/ 2057881 h 3307494"/>
              <a:gd name="connsiteX3503" fmla="*/ 1791022 w 4577754"/>
              <a:gd name="connsiteY3503" fmla="*/ 2059954 h 3307494"/>
              <a:gd name="connsiteX3504" fmla="*/ 1801237 w 4577754"/>
              <a:gd name="connsiteY3504" fmla="*/ 2077002 h 3307494"/>
              <a:gd name="connsiteX3505" fmla="*/ 1782332 w 4577754"/>
              <a:gd name="connsiteY3505" fmla="*/ 2075984 h 3307494"/>
              <a:gd name="connsiteX3506" fmla="*/ 1792553 w 4577754"/>
              <a:gd name="connsiteY3506" fmla="*/ 2092979 h 3307494"/>
              <a:gd name="connsiteX3507" fmla="*/ 1772001 w 4577754"/>
              <a:gd name="connsiteY3507" fmla="*/ 2097680 h 3307494"/>
              <a:gd name="connsiteX3508" fmla="*/ 1778517 w 4577754"/>
              <a:gd name="connsiteY3508" fmla="*/ 2074954 h 3307494"/>
              <a:gd name="connsiteX3509" fmla="*/ 1750859 w 4577754"/>
              <a:gd name="connsiteY3509" fmla="*/ 2089909 h 3307494"/>
              <a:gd name="connsiteX3510" fmla="*/ 1756707 w 4577754"/>
              <a:gd name="connsiteY3510" fmla="*/ 2093546 h 3307494"/>
              <a:gd name="connsiteX3511" fmla="*/ 1738147 w 4577754"/>
              <a:gd name="connsiteY3511" fmla="*/ 2100764 h 3307494"/>
              <a:gd name="connsiteX3512" fmla="*/ 1745809 w 4577754"/>
              <a:gd name="connsiteY3512" fmla="*/ 2102836 h 3307494"/>
              <a:gd name="connsiteX3513" fmla="*/ 1740935 w 4577754"/>
              <a:gd name="connsiteY3513" fmla="*/ 2119897 h 3307494"/>
              <a:gd name="connsiteX3514" fmla="*/ 1734535 w 4577754"/>
              <a:gd name="connsiteY3514" fmla="*/ 2103879 h 3307494"/>
              <a:gd name="connsiteX3515" fmla="*/ 1728695 w 4577754"/>
              <a:gd name="connsiteY3515" fmla="*/ 2100287 h 3307494"/>
              <a:gd name="connsiteX3516" fmla="*/ 1717808 w 4577754"/>
              <a:gd name="connsiteY3516" fmla="*/ 2109621 h 3307494"/>
              <a:gd name="connsiteX3517" fmla="*/ 1713640 w 4577754"/>
              <a:gd name="connsiteY3517" fmla="*/ 2143143 h 3307494"/>
              <a:gd name="connsiteX3518" fmla="*/ 1700371 w 4577754"/>
              <a:gd name="connsiteY3518" fmla="*/ 2141603 h 3307494"/>
              <a:gd name="connsiteX3519" fmla="*/ 1698724 w 4577754"/>
              <a:gd name="connsiteY3519" fmla="*/ 2147290 h 3307494"/>
              <a:gd name="connsiteX3520" fmla="*/ 1706190 w 4577754"/>
              <a:gd name="connsiteY3520" fmla="*/ 2145228 h 3307494"/>
              <a:gd name="connsiteX3521" fmla="*/ 1676741 w 4577754"/>
              <a:gd name="connsiteY3521" fmla="*/ 2161747 h 3307494"/>
              <a:gd name="connsiteX3522" fmla="*/ 1680768 w 4577754"/>
              <a:gd name="connsiteY3522" fmla="*/ 2166935 h 3307494"/>
              <a:gd name="connsiteX3523" fmla="*/ 1697317 w 4577754"/>
              <a:gd name="connsiteY3523" fmla="*/ 2157146 h 3307494"/>
              <a:gd name="connsiteX3524" fmla="*/ 1708374 w 4577754"/>
              <a:gd name="connsiteY3524" fmla="*/ 2151934 h 3307494"/>
              <a:gd name="connsiteX3525" fmla="*/ 1707298 w 4577754"/>
              <a:gd name="connsiteY3525" fmla="*/ 2170003 h 3307494"/>
              <a:gd name="connsiteX3526" fmla="*/ 1663615 w 4577754"/>
              <a:gd name="connsiteY3526" fmla="*/ 2164330 h 3307494"/>
              <a:gd name="connsiteX3527" fmla="*/ 1669826 w 4577754"/>
              <a:gd name="connsiteY3527" fmla="*/ 2176223 h 3307494"/>
              <a:gd name="connsiteX3528" fmla="*/ 1656384 w 4577754"/>
              <a:gd name="connsiteY3528" fmla="*/ 2170550 h 3307494"/>
              <a:gd name="connsiteX3529" fmla="*/ 1659815 w 4577754"/>
              <a:gd name="connsiteY3529" fmla="*/ 2163321 h 3307494"/>
              <a:gd name="connsiteX3530" fmla="*/ 1654760 w 4577754"/>
              <a:gd name="connsiteY3530" fmla="*/ 2176236 h 3307494"/>
              <a:gd name="connsiteX3531" fmla="*/ 1641490 w 4577754"/>
              <a:gd name="connsiteY3531" fmla="*/ 2174697 h 3307494"/>
              <a:gd name="connsiteX3532" fmla="*/ 1636766 w 4577754"/>
              <a:gd name="connsiteY3532" fmla="*/ 2195859 h 3307494"/>
              <a:gd name="connsiteX3533" fmla="*/ 1636041 w 4577754"/>
              <a:gd name="connsiteY3533" fmla="*/ 2179343 h 3307494"/>
              <a:gd name="connsiteX3534" fmla="*/ 1619681 w 4577754"/>
              <a:gd name="connsiteY3534" fmla="*/ 2193290 h 3307494"/>
              <a:gd name="connsiteX3535" fmla="*/ 1568258 w 4577754"/>
              <a:gd name="connsiteY3535" fmla="*/ 2224309 h 3307494"/>
              <a:gd name="connsiteX3536" fmla="*/ 1558485 w 4577754"/>
              <a:gd name="connsiteY3536" fmla="*/ 2258366 h 3307494"/>
              <a:gd name="connsiteX3537" fmla="*/ 1555916 w 4577754"/>
              <a:gd name="connsiteY3537" fmla="*/ 2243400 h 3307494"/>
              <a:gd name="connsiteX3538" fmla="*/ 1535378 w 4577754"/>
              <a:gd name="connsiteY3538" fmla="*/ 2248024 h 3307494"/>
              <a:gd name="connsiteX3539" fmla="*/ 1510137 w 4577754"/>
              <a:gd name="connsiteY3539" fmla="*/ 2273878 h 3307494"/>
              <a:gd name="connsiteX3540" fmla="*/ 1516638 w 4577754"/>
              <a:gd name="connsiteY3540" fmla="*/ 2251163 h 3307494"/>
              <a:gd name="connsiteX3541" fmla="*/ 1509166 w 4577754"/>
              <a:gd name="connsiteY3541" fmla="*/ 2253213 h 3307494"/>
              <a:gd name="connsiteX3542" fmla="*/ 1496092 w 4577754"/>
              <a:gd name="connsiteY3542" fmla="*/ 2255808 h 3307494"/>
              <a:gd name="connsiteX3543" fmla="*/ 1492842 w 4577754"/>
              <a:gd name="connsiteY3543" fmla="*/ 2267183 h 3307494"/>
              <a:gd name="connsiteX3544" fmla="*/ 1493430 w 4577754"/>
              <a:gd name="connsiteY3544" fmla="*/ 2279556 h 3307494"/>
              <a:gd name="connsiteX3545" fmla="*/ 1481568 w 4577754"/>
              <a:gd name="connsiteY3545" fmla="*/ 2268193 h 3307494"/>
              <a:gd name="connsiteX3546" fmla="*/ 1428881 w 4577754"/>
              <a:gd name="connsiteY3546" fmla="*/ 2313159 h 3307494"/>
              <a:gd name="connsiteX3547" fmla="*/ 1418841 w 4577754"/>
              <a:gd name="connsiteY3547" fmla="*/ 2300244 h 3307494"/>
              <a:gd name="connsiteX3548" fmla="*/ 1426117 w 4577754"/>
              <a:gd name="connsiteY3548" fmla="*/ 2294026 h 3307494"/>
              <a:gd name="connsiteX3549" fmla="*/ 1424681 w 4577754"/>
              <a:gd name="connsiteY3549" fmla="*/ 2303836 h 3307494"/>
              <a:gd name="connsiteX3550" fmla="*/ 1448471 w 4577754"/>
              <a:gd name="connsiteY3550" fmla="*/ 2287838 h 3307494"/>
              <a:gd name="connsiteX3551" fmla="*/ 1440070 w 4577754"/>
              <a:gd name="connsiteY3551" fmla="*/ 2269259 h 3307494"/>
              <a:gd name="connsiteX3552" fmla="*/ 1463220 w 4577754"/>
              <a:gd name="connsiteY3552" fmla="*/ 2279568 h 3307494"/>
              <a:gd name="connsiteX3553" fmla="*/ 1469925 w 4577754"/>
              <a:gd name="connsiteY3553" fmla="*/ 2260966 h 3307494"/>
              <a:gd name="connsiteX3554" fmla="*/ 1475909 w 4577754"/>
              <a:gd name="connsiteY3554" fmla="*/ 2268714 h 3307494"/>
              <a:gd name="connsiteX3555" fmla="*/ 1488838 w 4577754"/>
              <a:gd name="connsiteY3555" fmla="*/ 2261995 h 3307494"/>
              <a:gd name="connsiteX3556" fmla="*/ 1487878 w 4577754"/>
              <a:gd name="connsiteY3556" fmla="*/ 2241289 h 3307494"/>
              <a:gd name="connsiteX3557" fmla="*/ 1501548 w 4577754"/>
              <a:gd name="connsiteY3557" fmla="*/ 2251142 h 3307494"/>
              <a:gd name="connsiteX3558" fmla="*/ 1516073 w 4577754"/>
              <a:gd name="connsiteY3558" fmla="*/ 2238759 h 3307494"/>
              <a:gd name="connsiteX3559" fmla="*/ 1520483 w 4577754"/>
              <a:gd name="connsiteY3559" fmla="*/ 2252141 h 3307494"/>
              <a:gd name="connsiteX3560" fmla="*/ 1526294 w 4577754"/>
              <a:gd name="connsiteY3560" fmla="*/ 2255753 h 3307494"/>
              <a:gd name="connsiteX3561" fmla="*/ 1530408 w 4577754"/>
              <a:gd name="connsiteY3561" fmla="*/ 2222185 h 3307494"/>
              <a:gd name="connsiteX3562" fmla="*/ 1517712 w 4577754"/>
              <a:gd name="connsiteY3562" fmla="*/ 2233061 h 3307494"/>
              <a:gd name="connsiteX3563" fmla="*/ 1509696 w 4577754"/>
              <a:gd name="connsiteY3563" fmla="*/ 2222708 h 3307494"/>
              <a:gd name="connsiteX3564" fmla="*/ 1510283 w 4577754"/>
              <a:gd name="connsiteY3564" fmla="*/ 2235114 h 3307494"/>
              <a:gd name="connsiteX3565" fmla="*/ 1476424 w 4577754"/>
              <a:gd name="connsiteY3565" fmla="*/ 2238186 h 3307494"/>
              <a:gd name="connsiteX3566" fmla="*/ 1486654 w 4577754"/>
              <a:gd name="connsiteY3566" fmla="*/ 2255256 h 3307494"/>
              <a:gd name="connsiteX3567" fmla="*/ 1471178 w 4577754"/>
              <a:gd name="connsiteY3567" fmla="*/ 2246978 h 3307494"/>
              <a:gd name="connsiteX3568" fmla="*/ 1457196 w 4577754"/>
              <a:gd name="connsiteY3568" fmla="*/ 2271733 h 3307494"/>
              <a:gd name="connsiteX3569" fmla="*/ 1451002 w 4577754"/>
              <a:gd name="connsiteY3569" fmla="*/ 2259894 h 3307494"/>
              <a:gd name="connsiteX3570" fmla="*/ 1436305 w 4577754"/>
              <a:gd name="connsiteY3570" fmla="*/ 2268177 h 3307494"/>
              <a:gd name="connsiteX3571" fmla="*/ 1420321 w 4577754"/>
              <a:gd name="connsiteY3571" fmla="*/ 2290370 h 3307494"/>
              <a:gd name="connsiteX3572" fmla="*/ 1419928 w 4577754"/>
              <a:gd name="connsiteY3572" fmla="*/ 2282100 h 3307494"/>
              <a:gd name="connsiteX3573" fmla="*/ 1385448 w 4577754"/>
              <a:gd name="connsiteY3573" fmla="*/ 2311601 h 3307494"/>
              <a:gd name="connsiteX3574" fmla="*/ 1367926 w 4577754"/>
              <a:gd name="connsiteY3574" fmla="*/ 2300727 h 3307494"/>
              <a:gd name="connsiteX3575" fmla="*/ 1349193 w 4577754"/>
              <a:gd name="connsiteY3575" fmla="*/ 2303843 h 3307494"/>
              <a:gd name="connsiteX3576" fmla="*/ 1347590 w 4577754"/>
              <a:gd name="connsiteY3576" fmla="*/ 2309531 h 3307494"/>
              <a:gd name="connsiteX3577" fmla="*/ 1376334 w 4577754"/>
              <a:gd name="connsiteY3577" fmla="*/ 2319317 h 3307494"/>
              <a:gd name="connsiteX3578" fmla="*/ 1307992 w 4577754"/>
              <a:gd name="connsiteY3578" fmla="*/ 2351890 h 3307494"/>
              <a:gd name="connsiteX3579" fmla="*/ 1303784 w 4577754"/>
              <a:gd name="connsiteY3579" fmla="*/ 2342590 h 3307494"/>
              <a:gd name="connsiteX3580" fmla="*/ 1285611 w 4577754"/>
              <a:gd name="connsiteY3580" fmla="*/ 2358099 h 3307494"/>
              <a:gd name="connsiteX3581" fmla="*/ 1300135 w 4577754"/>
              <a:gd name="connsiteY3581" fmla="*/ 2345714 h 3307494"/>
              <a:gd name="connsiteX3582" fmla="*/ 1285043 w 4577754"/>
              <a:gd name="connsiteY3582" fmla="*/ 2345695 h 3307494"/>
              <a:gd name="connsiteX3583" fmla="*/ 1303566 w 4577754"/>
              <a:gd name="connsiteY3583" fmla="*/ 2338453 h 3307494"/>
              <a:gd name="connsiteX3584" fmla="*/ 1317909 w 4577754"/>
              <a:gd name="connsiteY3584" fmla="*/ 2321924 h 3307494"/>
              <a:gd name="connsiteX3585" fmla="*/ 1289339 w 4577754"/>
              <a:gd name="connsiteY3585" fmla="*/ 2316240 h 3307494"/>
              <a:gd name="connsiteX3586" fmla="*/ 1268141 w 4577754"/>
              <a:gd name="connsiteY3586" fmla="*/ 2347270 h 3307494"/>
              <a:gd name="connsiteX3587" fmla="*/ 1268824 w 4577754"/>
              <a:gd name="connsiteY3587" fmla="*/ 2320930 h 3307494"/>
              <a:gd name="connsiteX3588" fmla="*/ 1261177 w 4577754"/>
              <a:gd name="connsiteY3588" fmla="*/ 2318847 h 3307494"/>
              <a:gd name="connsiteX3589" fmla="*/ 1275694 w 4577754"/>
              <a:gd name="connsiteY3589" fmla="*/ 2306452 h 3307494"/>
              <a:gd name="connsiteX3590" fmla="*/ 1270637 w 4577754"/>
              <a:gd name="connsiteY3590" fmla="*/ 2319335 h 3307494"/>
              <a:gd name="connsiteX3591" fmla="*/ 1302073 w 4577754"/>
              <a:gd name="connsiteY3591" fmla="*/ 2305419 h 3307494"/>
              <a:gd name="connsiteX3592" fmla="*/ 1302960 w 4577754"/>
              <a:gd name="connsiteY3592" fmla="*/ 2283227 h 3307494"/>
              <a:gd name="connsiteX3593" fmla="*/ 1310968 w 4577754"/>
              <a:gd name="connsiteY3593" fmla="*/ 2293535 h 3307494"/>
              <a:gd name="connsiteX3594" fmla="*/ 1316039 w 4577754"/>
              <a:gd name="connsiteY3594" fmla="*/ 2280609 h 3307494"/>
              <a:gd name="connsiteX3595" fmla="*/ 1320608 w 4577754"/>
              <a:gd name="connsiteY3595" fmla="*/ 2298168 h 3307494"/>
              <a:gd name="connsiteX3596" fmla="*/ 1309326 w 4577754"/>
              <a:gd name="connsiteY3596" fmla="*/ 2299200 h 3307494"/>
              <a:gd name="connsiteX3597" fmla="*/ 1311926 w 4577754"/>
              <a:gd name="connsiteY3597" fmla="*/ 2314210 h 3307494"/>
              <a:gd name="connsiteX3598" fmla="*/ 1337339 w 4577754"/>
              <a:gd name="connsiteY3598" fmla="*/ 2292491 h 3307494"/>
              <a:gd name="connsiteX3599" fmla="*/ 1328098 w 4577754"/>
              <a:gd name="connsiteY3599" fmla="*/ 2296107 h 3307494"/>
              <a:gd name="connsiteX3600" fmla="*/ 1365155 w 4577754"/>
              <a:gd name="connsiteY3600" fmla="*/ 2281614 h 3307494"/>
              <a:gd name="connsiteX3601" fmla="*/ 1366221 w 4577754"/>
              <a:gd name="connsiteY3601" fmla="*/ 2263534 h 3307494"/>
              <a:gd name="connsiteX3602" fmla="*/ 1370610 w 4577754"/>
              <a:gd name="connsiteY3602" fmla="*/ 2276981 h 3307494"/>
              <a:gd name="connsiteX3603" fmla="*/ 1416898 w 4577754"/>
              <a:gd name="connsiteY3603" fmla="*/ 2215998 h 3307494"/>
              <a:gd name="connsiteX3604" fmla="*/ 1397790 w 4577754"/>
              <a:gd name="connsiteY3604" fmla="*/ 2210865 h 3307494"/>
              <a:gd name="connsiteX3605" fmla="*/ 1420511 w 4577754"/>
              <a:gd name="connsiteY3605" fmla="*/ 2212947 h 3307494"/>
              <a:gd name="connsiteX3606" fmla="*/ 1462497 w 4577754"/>
              <a:gd name="connsiteY3606" fmla="*/ 2181406 h 3307494"/>
              <a:gd name="connsiteX3607" fmla="*/ 1479604 w 4577754"/>
              <a:gd name="connsiteY3607" fmla="*/ 2183977 h 3307494"/>
              <a:gd name="connsiteX3608" fmla="*/ 1484862 w 4577754"/>
              <a:gd name="connsiteY3608" fmla="*/ 2175175 h 3307494"/>
              <a:gd name="connsiteX3609" fmla="*/ 1473023 w 4577754"/>
              <a:gd name="connsiteY3609" fmla="*/ 2163847 h 3307494"/>
              <a:gd name="connsiteX3610" fmla="*/ 1492095 w 4577754"/>
              <a:gd name="connsiteY3610" fmla="*/ 2168987 h 3307494"/>
              <a:gd name="connsiteX3611" fmla="*/ 1488303 w 4577754"/>
              <a:gd name="connsiteY3611" fmla="*/ 2167990 h 3307494"/>
              <a:gd name="connsiteX3612" fmla="*/ 1524478 w 4577754"/>
              <a:gd name="connsiteY3612" fmla="*/ 2132870 h 3307494"/>
              <a:gd name="connsiteX3613" fmla="*/ 1532267 w 4577754"/>
              <a:gd name="connsiteY3613" fmla="*/ 2139044 h 3307494"/>
              <a:gd name="connsiteX3614" fmla="*/ 1558089 w 4577754"/>
              <a:gd name="connsiteY3614" fmla="*/ 2125617 h 3307494"/>
              <a:gd name="connsiteX3615" fmla="*/ 1553881 w 4577754"/>
              <a:gd name="connsiteY3615" fmla="*/ 2116317 h 3307494"/>
              <a:gd name="connsiteX3616" fmla="*/ 1580399 w 4577754"/>
              <a:gd name="connsiteY3616" fmla="*/ 2076540 h 3307494"/>
              <a:gd name="connsiteX3617" fmla="*/ 1594241 w 4577754"/>
              <a:gd name="connsiteY3617" fmla="*/ 2090464 h 3307494"/>
              <a:gd name="connsiteX3618" fmla="*/ 1601901 w 4577754"/>
              <a:gd name="connsiteY3618" fmla="*/ 2092537 h 3307494"/>
              <a:gd name="connsiteX3619" fmla="*/ 1593675 w 4577754"/>
              <a:gd name="connsiteY3619" fmla="*/ 2078091 h 3307494"/>
              <a:gd name="connsiteX3620" fmla="*/ 1603070 w 4577754"/>
              <a:gd name="connsiteY3620" fmla="*/ 2035723 h 3307494"/>
              <a:gd name="connsiteX3621" fmla="*/ 1593611 w 4577754"/>
              <a:gd name="connsiteY3621" fmla="*/ 2035235 h 3307494"/>
              <a:gd name="connsiteX3622" fmla="*/ 1599822 w 4577754"/>
              <a:gd name="connsiteY3622" fmla="*/ 2047130 h 3307494"/>
              <a:gd name="connsiteX3623" fmla="*/ 1586696 w 4577754"/>
              <a:gd name="connsiteY3623" fmla="*/ 2049679 h 3307494"/>
              <a:gd name="connsiteX3624" fmla="*/ 1594546 w 4577754"/>
              <a:gd name="connsiteY3624" fmla="*/ 2055877 h 3307494"/>
              <a:gd name="connsiteX3625" fmla="*/ 1587856 w 4577754"/>
              <a:gd name="connsiteY3625" fmla="*/ 2074468 h 3307494"/>
              <a:gd name="connsiteX3626" fmla="*/ 1581270 w 4577754"/>
              <a:gd name="connsiteY3626" fmla="*/ 2054326 h 3307494"/>
              <a:gd name="connsiteX3627" fmla="*/ 1589999 w 4577754"/>
              <a:gd name="connsiteY3627" fmla="*/ 2038351 h 3307494"/>
              <a:gd name="connsiteX3628" fmla="*/ 1575089 w 4577754"/>
              <a:gd name="connsiteY3628" fmla="*/ 2042443 h 3307494"/>
              <a:gd name="connsiteX3629" fmla="*/ 1561234 w 4577754"/>
              <a:gd name="connsiteY3629" fmla="*/ 2028564 h 3307494"/>
              <a:gd name="connsiteX3630" fmla="*/ 1555957 w 4577754"/>
              <a:gd name="connsiteY3630" fmla="*/ 2037279 h 3307494"/>
              <a:gd name="connsiteX3631" fmla="*/ 1578913 w 4577754"/>
              <a:gd name="connsiteY3631" fmla="*/ 2043485 h 3307494"/>
              <a:gd name="connsiteX3632" fmla="*/ 1572036 w 4577754"/>
              <a:gd name="connsiteY3632" fmla="*/ 2057953 h 3307494"/>
              <a:gd name="connsiteX3633" fmla="*/ 1560550 w 4577754"/>
              <a:gd name="connsiteY3633" fmla="*/ 2054838 h 3307494"/>
              <a:gd name="connsiteX3634" fmla="*/ 1558162 w 4577754"/>
              <a:gd name="connsiteY3634" fmla="*/ 2043985 h 3307494"/>
              <a:gd name="connsiteX3635" fmla="*/ 1536165 w 4577754"/>
              <a:gd name="connsiteY3635" fmla="*/ 2058453 h 3307494"/>
              <a:gd name="connsiteX3636" fmla="*/ 1533824 w 4577754"/>
              <a:gd name="connsiteY3636" fmla="*/ 2047635 h 3307494"/>
              <a:gd name="connsiteX3637" fmla="*/ 1527301 w 4577754"/>
              <a:gd name="connsiteY3637" fmla="*/ 2070350 h 3307494"/>
              <a:gd name="connsiteX3638" fmla="*/ 1508403 w 4577754"/>
              <a:gd name="connsiteY3638" fmla="*/ 2069343 h 3307494"/>
              <a:gd name="connsiteX3639" fmla="*/ 1514408 w 4577754"/>
              <a:gd name="connsiteY3639" fmla="*/ 2077058 h 3307494"/>
              <a:gd name="connsiteX3640" fmla="*/ 1491469 w 4577754"/>
              <a:gd name="connsiteY3640" fmla="*/ 2070872 h 3307494"/>
              <a:gd name="connsiteX3641" fmla="*/ 1470052 w 4577754"/>
              <a:gd name="connsiteY3641" fmla="*/ 2097768 h 3307494"/>
              <a:gd name="connsiteX3642" fmla="*/ 1470618 w 4577754"/>
              <a:gd name="connsiteY3642" fmla="*/ 2110140 h 3307494"/>
              <a:gd name="connsiteX3643" fmla="*/ 1444826 w 4577754"/>
              <a:gd name="connsiteY3643" fmla="*/ 2123577 h 3307494"/>
              <a:gd name="connsiteX3644" fmla="*/ 1451494 w 4577754"/>
              <a:gd name="connsiteY3644" fmla="*/ 2104985 h 3307494"/>
              <a:gd name="connsiteX3645" fmla="*/ 1434809 w 4577754"/>
              <a:gd name="connsiteY3645" fmla="*/ 2110664 h 3307494"/>
              <a:gd name="connsiteX3646" fmla="*/ 1438986 w 4577754"/>
              <a:gd name="connsiteY3646" fmla="*/ 2119985 h 3307494"/>
              <a:gd name="connsiteX3647" fmla="*/ 1420050 w 4577754"/>
              <a:gd name="connsiteY3647" fmla="*/ 2118923 h 3307494"/>
              <a:gd name="connsiteX3648" fmla="*/ 1400258 w 4577754"/>
              <a:gd name="connsiteY3648" fmla="*/ 2140097 h 3307494"/>
              <a:gd name="connsiteX3649" fmla="*/ 1409726 w 4577754"/>
              <a:gd name="connsiteY3649" fmla="*/ 2140629 h 3307494"/>
              <a:gd name="connsiteX3650" fmla="*/ 1385734 w 4577754"/>
              <a:gd name="connsiteY3650" fmla="*/ 2152514 h 3307494"/>
              <a:gd name="connsiteX3651" fmla="*/ 1391763 w 4577754"/>
              <a:gd name="connsiteY3651" fmla="*/ 2160230 h 3307494"/>
              <a:gd name="connsiteX3652" fmla="*/ 1313960 w 4577754"/>
              <a:gd name="connsiteY3652" fmla="*/ 2207538 h 3307494"/>
              <a:gd name="connsiteX3653" fmla="*/ 1298508 w 4577754"/>
              <a:gd name="connsiteY3653" fmla="*/ 2212612 h 3307494"/>
              <a:gd name="connsiteX3654" fmla="*/ 1300293 w 4577754"/>
              <a:gd name="connsiteY3654" fmla="*/ 2205786 h 3307494"/>
              <a:gd name="connsiteX3655" fmla="*/ 1306901 w 4577754"/>
              <a:gd name="connsiteY3655" fmla="*/ 2202606 h 3307494"/>
              <a:gd name="connsiteX3656" fmla="*/ 1300473 w 4577754"/>
              <a:gd name="connsiteY3656" fmla="*/ 2186607 h 3307494"/>
              <a:gd name="connsiteX3657" fmla="*/ 1312154 w 4577754"/>
              <a:gd name="connsiteY3657" fmla="*/ 2193825 h 3307494"/>
              <a:gd name="connsiteX3658" fmla="*/ 1332503 w 4577754"/>
              <a:gd name="connsiteY3658" fmla="*/ 2185044 h 3307494"/>
              <a:gd name="connsiteX3659" fmla="*/ 1322862 w 4577754"/>
              <a:gd name="connsiteY3659" fmla="*/ 2180410 h 3307494"/>
              <a:gd name="connsiteX3660" fmla="*/ 1327925 w 4577754"/>
              <a:gd name="connsiteY3660" fmla="*/ 2167474 h 3307494"/>
              <a:gd name="connsiteX3661" fmla="*/ 1366067 w 4577754"/>
              <a:gd name="connsiteY3661" fmla="*/ 2134923 h 3307494"/>
              <a:gd name="connsiteX3662" fmla="*/ 1374113 w 4577754"/>
              <a:gd name="connsiteY3662" fmla="*/ 2145288 h 3307494"/>
              <a:gd name="connsiteX3663" fmla="*/ 1383181 w 4577754"/>
              <a:gd name="connsiteY3663" fmla="*/ 2137505 h 3307494"/>
              <a:gd name="connsiteX3664" fmla="*/ 1367691 w 4577754"/>
              <a:gd name="connsiteY3664" fmla="*/ 2129237 h 3307494"/>
              <a:gd name="connsiteX3665" fmla="*/ 1361112 w 4577754"/>
              <a:gd name="connsiteY3665" fmla="*/ 2109105 h 3307494"/>
              <a:gd name="connsiteX3666" fmla="*/ 1374033 w 4577754"/>
              <a:gd name="connsiteY3666" fmla="*/ 2102376 h 3307494"/>
              <a:gd name="connsiteX3667" fmla="*/ 1384226 w 4577754"/>
              <a:gd name="connsiteY3667" fmla="*/ 2119424 h 3307494"/>
              <a:gd name="connsiteX3668" fmla="*/ 1388716 w 4577754"/>
              <a:gd name="connsiteY3668" fmla="*/ 2094104 h 3307494"/>
              <a:gd name="connsiteX3669" fmla="*/ 1394014 w 4577754"/>
              <a:gd name="connsiteY3669" fmla="*/ 2085359 h 3307494"/>
              <a:gd name="connsiteX3670" fmla="*/ 1392555 w 4577754"/>
              <a:gd name="connsiteY3670" fmla="*/ 2095168 h 3307494"/>
              <a:gd name="connsiteX3671" fmla="*/ 1422183 w 4577754"/>
              <a:gd name="connsiteY3671" fmla="*/ 2082730 h 3307494"/>
              <a:gd name="connsiteX3672" fmla="*/ 1437499 w 4577754"/>
              <a:gd name="connsiteY3672" fmla="*/ 2086897 h 3307494"/>
              <a:gd name="connsiteX3673" fmla="*/ 1434046 w 4577754"/>
              <a:gd name="connsiteY3673" fmla="*/ 2094125 h 3307494"/>
              <a:gd name="connsiteX3674" fmla="*/ 1448570 w 4577754"/>
              <a:gd name="connsiteY3674" fmla="*/ 2081708 h 3307494"/>
              <a:gd name="connsiteX3675" fmla="*/ 1442352 w 4577754"/>
              <a:gd name="connsiteY3675" fmla="*/ 2069834 h 3307494"/>
              <a:gd name="connsiteX3676" fmla="*/ 1466352 w 4577754"/>
              <a:gd name="connsiteY3676" fmla="*/ 2057928 h 3307494"/>
              <a:gd name="connsiteX3677" fmla="*/ 1469022 w 4577754"/>
              <a:gd name="connsiteY3677" fmla="*/ 2034193 h 3307494"/>
              <a:gd name="connsiteX3678" fmla="*/ 1473200 w 4577754"/>
              <a:gd name="connsiteY3678" fmla="*/ 2043481 h 3307494"/>
              <a:gd name="connsiteX3679" fmla="*/ 1479927 w 4577754"/>
              <a:gd name="connsiteY3679" fmla="*/ 2024881 h 3307494"/>
              <a:gd name="connsiteX3680" fmla="*/ 1495220 w 4577754"/>
              <a:gd name="connsiteY3680" fmla="*/ 2029015 h 3307494"/>
              <a:gd name="connsiteX3681" fmla="*/ 1504107 w 4577754"/>
              <a:gd name="connsiteY3681" fmla="*/ 2017120 h 3307494"/>
              <a:gd name="connsiteX3682" fmla="*/ 1486450 w 4577754"/>
              <a:gd name="connsiteY3682" fmla="*/ 2002166 h 3307494"/>
              <a:gd name="connsiteX3683" fmla="*/ 1499357 w 4577754"/>
              <a:gd name="connsiteY3683" fmla="*/ 1995448 h 3307494"/>
              <a:gd name="connsiteX3684" fmla="*/ 1502222 w 4577754"/>
              <a:gd name="connsiteY3684" fmla="*/ 1975815 h 3307494"/>
              <a:gd name="connsiteX3685" fmla="*/ 1494952 w 4577754"/>
              <a:gd name="connsiteY3685" fmla="*/ 1982012 h 3307494"/>
              <a:gd name="connsiteX3686" fmla="*/ 1481096 w 4577754"/>
              <a:gd name="connsiteY3686" fmla="*/ 1968067 h 3307494"/>
              <a:gd name="connsiteX3687" fmla="*/ 1516746 w 4577754"/>
              <a:gd name="connsiteY3687" fmla="*/ 1963397 h 3307494"/>
              <a:gd name="connsiteX3688" fmla="*/ 1531970 w 4577754"/>
              <a:gd name="connsiteY3688" fmla="*/ 1924696 h 3307494"/>
              <a:gd name="connsiteX3689" fmla="*/ 1526035 w 4577754"/>
              <a:gd name="connsiteY3689" fmla="*/ 1959816 h 3307494"/>
              <a:gd name="connsiteX3690" fmla="*/ 1558622 w 4577754"/>
              <a:gd name="connsiteY3690" fmla="*/ 1970646 h 3307494"/>
              <a:gd name="connsiteX3691" fmla="*/ 1521136 w 4577754"/>
              <a:gd name="connsiteY3691" fmla="*/ 1976845 h 3307494"/>
              <a:gd name="connsiteX3692" fmla="*/ 1545695 w 4577754"/>
              <a:gd name="connsiteY3692" fmla="*/ 1977363 h 3307494"/>
              <a:gd name="connsiteX3693" fmla="*/ 1505576 w 4577754"/>
              <a:gd name="connsiteY3693" fmla="*/ 2007353 h 3307494"/>
              <a:gd name="connsiteX3694" fmla="*/ 1525249 w 4577754"/>
              <a:gd name="connsiteY3694" fmla="*/ 2024857 h 3307494"/>
              <a:gd name="connsiteX3695" fmla="*/ 1552672 w 4577754"/>
              <a:gd name="connsiteY3695" fmla="*/ 2005744 h 3307494"/>
              <a:gd name="connsiteX3696" fmla="*/ 1542835 w 4577754"/>
              <a:gd name="connsiteY3696" fmla="*/ 1996975 h 3307494"/>
              <a:gd name="connsiteX3697" fmla="*/ 1544272 w 4577754"/>
              <a:gd name="connsiteY3697" fmla="*/ 1987163 h 3307494"/>
              <a:gd name="connsiteX3698" fmla="*/ 1561198 w 4577754"/>
              <a:gd name="connsiteY3698" fmla="*/ 1985622 h 3307494"/>
              <a:gd name="connsiteX3699" fmla="*/ 1553536 w 4577754"/>
              <a:gd name="connsiteY3699" fmla="*/ 1983549 h 3307494"/>
              <a:gd name="connsiteX3700" fmla="*/ 1603177 w 4577754"/>
              <a:gd name="connsiteY3700" fmla="*/ 1954137 h 3307494"/>
              <a:gd name="connsiteX3701" fmla="*/ 1602776 w 4577754"/>
              <a:gd name="connsiteY3701" fmla="*/ 1945822 h 3307494"/>
              <a:gd name="connsiteX3702" fmla="*/ 1589703 w 4577754"/>
              <a:gd name="connsiteY3702" fmla="*/ 1948418 h 3307494"/>
              <a:gd name="connsiteX3703" fmla="*/ 1576050 w 4577754"/>
              <a:gd name="connsiteY3703" fmla="*/ 1938619 h 3307494"/>
              <a:gd name="connsiteX3704" fmla="*/ 1582621 w 4577754"/>
              <a:gd name="connsiteY3704" fmla="*/ 1958739 h 3307494"/>
              <a:gd name="connsiteX3705" fmla="*/ 1566740 w 4577754"/>
              <a:gd name="connsiteY3705" fmla="*/ 1942232 h 3307494"/>
              <a:gd name="connsiteX3706" fmla="*/ 1571340 w 4577754"/>
              <a:gd name="connsiteY3706" fmla="*/ 1959771 h 3307494"/>
              <a:gd name="connsiteX3707" fmla="*/ 1540753 w 4577754"/>
              <a:gd name="connsiteY3707" fmla="*/ 1951502 h 3307494"/>
              <a:gd name="connsiteX3708" fmla="*/ 1547639 w 4577754"/>
              <a:gd name="connsiteY3708" fmla="*/ 1937046 h 3307494"/>
              <a:gd name="connsiteX3709" fmla="*/ 1557477 w 4577754"/>
              <a:gd name="connsiteY3709" fmla="*/ 1945847 h 3307494"/>
              <a:gd name="connsiteX3710" fmla="*/ 1539789 w 4577754"/>
              <a:gd name="connsiteY3710" fmla="*/ 1930881 h 3307494"/>
              <a:gd name="connsiteX3711" fmla="*/ 1535786 w 4577754"/>
              <a:gd name="connsiteY3711" fmla="*/ 1925727 h 3307494"/>
              <a:gd name="connsiteX3712" fmla="*/ 1554336 w 4577754"/>
              <a:gd name="connsiteY3712" fmla="*/ 1918499 h 3307494"/>
              <a:gd name="connsiteX3713" fmla="*/ 1546117 w 4577754"/>
              <a:gd name="connsiteY3713" fmla="*/ 1904032 h 3307494"/>
              <a:gd name="connsiteX3714" fmla="*/ 1511221 w 4577754"/>
              <a:gd name="connsiteY3714" fmla="*/ 1925229 h 3307494"/>
              <a:gd name="connsiteX3715" fmla="*/ 1513795 w 4577754"/>
              <a:gd name="connsiteY3715" fmla="*/ 1940206 h 3307494"/>
              <a:gd name="connsiteX3716" fmla="*/ 1478906 w 4577754"/>
              <a:gd name="connsiteY3716" fmla="*/ 1961382 h 3307494"/>
              <a:gd name="connsiteX3717" fmla="*/ 1470499 w 4577754"/>
              <a:gd name="connsiteY3717" fmla="*/ 1942823 h 3307494"/>
              <a:gd name="connsiteX3718" fmla="*/ 1481976 w 4577754"/>
              <a:gd name="connsiteY3718" fmla="*/ 1945928 h 3307494"/>
              <a:gd name="connsiteX3719" fmla="*/ 1493250 w 4577754"/>
              <a:gd name="connsiteY3719" fmla="*/ 1944885 h 3307494"/>
              <a:gd name="connsiteX3720" fmla="*/ 1494505 w 4577754"/>
              <a:gd name="connsiteY3720" fmla="*/ 1930929 h 3307494"/>
              <a:gd name="connsiteX3721" fmla="*/ 1477754 w 4577754"/>
              <a:gd name="connsiteY3721" fmla="*/ 1936605 h 3307494"/>
              <a:gd name="connsiteX3722" fmla="*/ 1480816 w 4577754"/>
              <a:gd name="connsiteY3722" fmla="*/ 1921140 h 3307494"/>
              <a:gd name="connsiteX3723" fmla="*/ 1469338 w 4577754"/>
              <a:gd name="connsiteY3723" fmla="*/ 1918036 h 3307494"/>
              <a:gd name="connsiteX3724" fmla="*/ 1457012 w 4577754"/>
              <a:gd name="connsiteY3724" fmla="*/ 1937148 h 3307494"/>
              <a:gd name="connsiteX3725" fmla="*/ 1461582 w 4577754"/>
              <a:gd name="connsiteY3725" fmla="*/ 1954707 h 3307494"/>
              <a:gd name="connsiteX3726" fmla="*/ 1436146 w 4577754"/>
              <a:gd name="connsiteY3726" fmla="*/ 1976424 h 3307494"/>
              <a:gd name="connsiteX3727" fmla="*/ 1419386 w 4577754"/>
              <a:gd name="connsiteY3727" fmla="*/ 1982089 h 3307494"/>
              <a:gd name="connsiteX3728" fmla="*/ 1418850 w 4577754"/>
              <a:gd name="connsiteY3728" fmla="*/ 1969697 h 3307494"/>
              <a:gd name="connsiteX3729" fmla="*/ 1409775 w 4577754"/>
              <a:gd name="connsiteY3729" fmla="*/ 1977469 h 3307494"/>
              <a:gd name="connsiteX3730" fmla="*/ 1412138 w 4577754"/>
              <a:gd name="connsiteY3730" fmla="*/ 1988289 h 3307494"/>
              <a:gd name="connsiteX3731" fmla="*/ 1429065 w 4577754"/>
              <a:gd name="connsiteY3731" fmla="*/ 1986745 h 3307494"/>
              <a:gd name="connsiteX3732" fmla="*/ 1441258 w 4577754"/>
              <a:gd name="connsiteY3732" fmla="*/ 2006354 h 3307494"/>
              <a:gd name="connsiteX3733" fmla="*/ 1452546 w 4577754"/>
              <a:gd name="connsiteY3733" fmla="*/ 2005301 h 3307494"/>
              <a:gd name="connsiteX3734" fmla="*/ 1459214 w 4577754"/>
              <a:gd name="connsiteY3734" fmla="*/ 1986709 h 3307494"/>
              <a:gd name="connsiteX3735" fmla="*/ 1481799 w 4577754"/>
              <a:gd name="connsiteY3735" fmla="*/ 1984647 h 3307494"/>
              <a:gd name="connsiteX3736" fmla="*/ 1469945 w 4577754"/>
              <a:gd name="connsiteY3736" fmla="*/ 1973297 h 3307494"/>
              <a:gd name="connsiteX3737" fmla="*/ 1489415 w 4577754"/>
              <a:gd name="connsiteY3737" fmla="*/ 1986686 h 3307494"/>
              <a:gd name="connsiteX3738" fmla="*/ 1474869 w 4577754"/>
              <a:gd name="connsiteY3738" fmla="*/ 1999101 h 3307494"/>
              <a:gd name="connsiteX3739" fmla="*/ 1486536 w 4577754"/>
              <a:gd name="connsiteY3739" fmla="*/ 2006328 h 3307494"/>
              <a:gd name="connsiteX3740" fmla="*/ 1485318 w 4577754"/>
              <a:gd name="connsiteY3740" fmla="*/ 2020308 h 3307494"/>
              <a:gd name="connsiteX3741" fmla="*/ 1482221 w 4577754"/>
              <a:gd name="connsiteY3741" fmla="*/ 2014843 h 3307494"/>
              <a:gd name="connsiteX3742" fmla="*/ 1481021 w 4577754"/>
              <a:gd name="connsiteY3742" fmla="*/ 2010992 h 3307494"/>
              <a:gd name="connsiteX3743" fmla="*/ 1481102 w 4577754"/>
              <a:gd name="connsiteY3743" fmla="*/ 2010997 h 3307494"/>
              <a:gd name="connsiteX3744" fmla="*/ 1478926 w 4577754"/>
              <a:gd name="connsiteY3744" fmla="*/ 2004269 h 3307494"/>
              <a:gd name="connsiteX3745" fmla="*/ 1481021 w 4577754"/>
              <a:gd name="connsiteY3745" fmla="*/ 2010992 h 3307494"/>
              <a:gd name="connsiteX3746" fmla="*/ 1471250 w 4577754"/>
              <a:gd name="connsiteY3746" fmla="*/ 2010439 h 3307494"/>
              <a:gd name="connsiteX3747" fmla="*/ 1474007 w 4577754"/>
              <a:gd name="connsiteY3747" fmla="*/ 2021327 h 3307494"/>
              <a:gd name="connsiteX3748" fmla="*/ 1460541 w 4577754"/>
              <a:gd name="connsiteY3748" fmla="*/ 2015620 h 3307494"/>
              <a:gd name="connsiteX3749" fmla="*/ 1442201 w 4577754"/>
              <a:gd name="connsiteY3749" fmla="*/ 2027006 h 3307494"/>
              <a:gd name="connsiteX3750" fmla="*/ 1448199 w 4577754"/>
              <a:gd name="connsiteY3750" fmla="*/ 2034744 h 3307494"/>
              <a:gd name="connsiteX3751" fmla="*/ 1410038 w 4577754"/>
              <a:gd name="connsiteY3751" fmla="*/ 2067293 h 3307494"/>
              <a:gd name="connsiteX3752" fmla="*/ 1365711 w 4577754"/>
              <a:gd name="connsiteY3752" fmla="*/ 2087981 h 3307494"/>
              <a:gd name="connsiteX3753" fmla="*/ 1375548 w 4577754"/>
              <a:gd name="connsiteY3753" fmla="*/ 2096750 h 3307494"/>
              <a:gd name="connsiteX3754" fmla="*/ 1359877 w 4577754"/>
              <a:gd name="connsiteY3754" fmla="*/ 2098186 h 3307494"/>
              <a:gd name="connsiteX3755" fmla="*/ 1354316 w 4577754"/>
              <a:gd name="connsiteY3755" fmla="*/ 2095421 h 3307494"/>
              <a:gd name="connsiteX3756" fmla="*/ 1356620 w 4577754"/>
              <a:gd name="connsiteY3756" fmla="*/ 2095731 h 3307494"/>
              <a:gd name="connsiteX3757" fmla="*/ 1368765 w 4577754"/>
              <a:gd name="connsiteY3757" fmla="*/ 2072473 h 3307494"/>
              <a:gd name="connsiteX3758" fmla="*/ 1380416 w 4577754"/>
              <a:gd name="connsiteY3758" fmla="*/ 2079711 h 3307494"/>
              <a:gd name="connsiteX3759" fmla="*/ 1404880 w 4577754"/>
              <a:gd name="connsiteY3759" fmla="*/ 2037329 h 3307494"/>
              <a:gd name="connsiteX3760" fmla="*/ 1375621 w 4577754"/>
              <a:gd name="connsiteY3760" fmla="*/ 2058037 h 3307494"/>
              <a:gd name="connsiteX3761" fmla="*/ 1389603 w 4577754"/>
              <a:gd name="connsiteY3761" fmla="*/ 2033249 h 3307494"/>
              <a:gd name="connsiteX3762" fmla="*/ 1376145 w 4577754"/>
              <a:gd name="connsiteY3762" fmla="*/ 2027552 h 3307494"/>
              <a:gd name="connsiteX3763" fmla="*/ 1363201 w 4577754"/>
              <a:gd name="connsiteY3763" fmla="*/ 2034281 h 3307494"/>
              <a:gd name="connsiteX3764" fmla="*/ 1352437 w 4577754"/>
              <a:gd name="connsiteY3764" fmla="*/ 2004882 h 3307494"/>
              <a:gd name="connsiteX3765" fmla="*/ 1358835 w 4577754"/>
              <a:gd name="connsiteY3765" fmla="*/ 2020868 h 3307494"/>
              <a:gd name="connsiteX3766" fmla="*/ 1347137 w 4577754"/>
              <a:gd name="connsiteY3766" fmla="*/ 2013597 h 3307494"/>
              <a:gd name="connsiteX3767" fmla="*/ 1338476 w 4577754"/>
              <a:gd name="connsiteY3767" fmla="*/ 2029639 h 3307494"/>
              <a:gd name="connsiteX3768" fmla="*/ 1320594 w 4577754"/>
              <a:gd name="connsiteY3768" fmla="*/ 2010538 h 3307494"/>
              <a:gd name="connsiteX3769" fmla="*/ 1339515 w 4577754"/>
              <a:gd name="connsiteY3769" fmla="*/ 2011578 h 3307494"/>
              <a:gd name="connsiteX3770" fmla="*/ 1335323 w 4577754"/>
              <a:gd name="connsiteY3770" fmla="*/ 2002300 h 3307494"/>
              <a:gd name="connsiteX3771" fmla="*/ 1318214 w 4577754"/>
              <a:gd name="connsiteY3771" fmla="*/ 1999697 h 3307494"/>
              <a:gd name="connsiteX3772" fmla="*/ 1329119 w 4577754"/>
              <a:gd name="connsiteY3772" fmla="*/ 1990418 h 3307494"/>
              <a:gd name="connsiteX3773" fmla="*/ 1321480 w 4577754"/>
              <a:gd name="connsiteY3773" fmla="*/ 1988346 h 3307494"/>
              <a:gd name="connsiteX3774" fmla="*/ 1326349 w 4577754"/>
              <a:gd name="connsiteY3774" fmla="*/ 1971306 h 3307494"/>
              <a:gd name="connsiteX3775" fmla="*/ 1338196 w 4577754"/>
              <a:gd name="connsiteY3775" fmla="*/ 1982679 h 3307494"/>
              <a:gd name="connsiteX3776" fmla="*/ 1353111 w 4577754"/>
              <a:gd name="connsiteY3776" fmla="*/ 1978533 h 3307494"/>
              <a:gd name="connsiteX3777" fmla="*/ 1348730 w 4577754"/>
              <a:gd name="connsiteY3777" fmla="*/ 1965097 h 3307494"/>
              <a:gd name="connsiteX3778" fmla="*/ 1374725 w 4577754"/>
              <a:gd name="connsiteY3778" fmla="*/ 1955806 h 3307494"/>
              <a:gd name="connsiteX3779" fmla="*/ 1367636 w 4577754"/>
              <a:gd name="connsiteY3779" fmla="*/ 1966116 h 3307494"/>
              <a:gd name="connsiteX3780" fmla="*/ 1387812 w 4577754"/>
              <a:gd name="connsiteY3780" fmla="*/ 1953201 h 3307494"/>
              <a:gd name="connsiteX3781" fmla="*/ 1386339 w 4577754"/>
              <a:gd name="connsiteY3781" fmla="*/ 1963020 h 3307494"/>
              <a:gd name="connsiteX3782" fmla="*/ 1401450 w 4577754"/>
              <a:gd name="connsiteY3782" fmla="*/ 1963009 h 3307494"/>
              <a:gd name="connsiteX3783" fmla="*/ 1399072 w 4577754"/>
              <a:gd name="connsiteY3783" fmla="*/ 1952200 h 3307494"/>
              <a:gd name="connsiteX3784" fmla="*/ 1395429 w 4577754"/>
              <a:gd name="connsiteY3784" fmla="*/ 1955271 h 3307494"/>
              <a:gd name="connsiteX3785" fmla="*/ 1394856 w 4577754"/>
              <a:gd name="connsiteY3785" fmla="*/ 1942888 h 3307494"/>
              <a:gd name="connsiteX3786" fmla="*/ 1401068 w 4577754"/>
              <a:gd name="connsiteY3786" fmla="*/ 1954782 h 3307494"/>
              <a:gd name="connsiteX3787" fmla="*/ 1416737 w 4577754"/>
              <a:gd name="connsiteY3787" fmla="*/ 1967165 h 3307494"/>
              <a:gd name="connsiteX3788" fmla="*/ 1427432 w 4577754"/>
              <a:gd name="connsiteY3788" fmla="*/ 1953727 h 3307494"/>
              <a:gd name="connsiteX3789" fmla="*/ 1414343 w 4577754"/>
              <a:gd name="connsiteY3789" fmla="*/ 1956301 h 3307494"/>
              <a:gd name="connsiteX3790" fmla="*/ 1419596 w 4577754"/>
              <a:gd name="connsiteY3790" fmla="*/ 1947519 h 3307494"/>
              <a:gd name="connsiteX3791" fmla="*/ 1419029 w 4577754"/>
              <a:gd name="connsiteY3791" fmla="*/ 1935116 h 3307494"/>
              <a:gd name="connsiteX3792" fmla="*/ 1423412 w 4577754"/>
              <a:gd name="connsiteY3792" fmla="*/ 1948550 h 3307494"/>
              <a:gd name="connsiteX3793" fmla="*/ 1449428 w 4577754"/>
              <a:gd name="connsiteY3793" fmla="*/ 1939260 h 3307494"/>
              <a:gd name="connsiteX3794" fmla="*/ 1433380 w 4577754"/>
              <a:gd name="connsiteY3794" fmla="*/ 1918597 h 3307494"/>
              <a:gd name="connsiteX3795" fmla="*/ 1449043 w 4577754"/>
              <a:gd name="connsiteY3795" fmla="*/ 1930967 h 3307494"/>
              <a:gd name="connsiteX3796" fmla="*/ 1459760 w 4577754"/>
              <a:gd name="connsiteY3796" fmla="*/ 1917564 h 3307494"/>
              <a:gd name="connsiteX3797" fmla="*/ 1448095 w 4577754"/>
              <a:gd name="connsiteY3797" fmla="*/ 1910369 h 3307494"/>
              <a:gd name="connsiteX3798" fmla="*/ 1465157 w 4577754"/>
              <a:gd name="connsiteY3798" fmla="*/ 1912905 h 3307494"/>
              <a:gd name="connsiteX3799" fmla="*/ 1458221 w 4577754"/>
              <a:gd name="connsiteY3799" fmla="*/ 1884496 h 3307494"/>
              <a:gd name="connsiteX3800" fmla="*/ 1451141 w 4577754"/>
              <a:gd name="connsiteY3800" fmla="*/ 1894849 h 3307494"/>
              <a:gd name="connsiteX3801" fmla="*/ 1443334 w 4577754"/>
              <a:gd name="connsiteY3801" fmla="*/ 1888621 h 3307494"/>
              <a:gd name="connsiteX3802" fmla="*/ 1443712 w 4577754"/>
              <a:gd name="connsiteY3802" fmla="*/ 1896902 h 3307494"/>
              <a:gd name="connsiteX3803" fmla="*/ 1435863 w 4577754"/>
              <a:gd name="connsiteY3803" fmla="*/ 1890705 h 3307494"/>
              <a:gd name="connsiteX3804" fmla="*/ 1396962 w 4577754"/>
              <a:gd name="connsiteY3804" fmla="*/ 1906748 h 3307494"/>
              <a:gd name="connsiteX3805" fmla="*/ 1388757 w 4577754"/>
              <a:gd name="connsiteY3805" fmla="*/ 1892304 h 3307494"/>
              <a:gd name="connsiteX3806" fmla="*/ 1416384 w 4577754"/>
              <a:gd name="connsiteY3806" fmla="*/ 1877304 h 3307494"/>
              <a:gd name="connsiteX3807" fmla="*/ 1344902 w 4577754"/>
              <a:gd name="connsiteY3807" fmla="*/ 1882496 h 3307494"/>
              <a:gd name="connsiteX3808" fmla="*/ 1353293 w 4577754"/>
              <a:gd name="connsiteY3808" fmla="*/ 1901032 h 3307494"/>
              <a:gd name="connsiteX3809" fmla="*/ 1347461 w 4577754"/>
              <a:gd name="connsiteY3809" fmla="*/ 1897451 h 3307494"/>
              <a:gd name="connsiteX3810" fmla="*/ 1334185 w 4577754"/>
              <a:gd name="connsiteY3810" fmla="*/ 1895932 h 3307494"/>
              <a:gd name="connsiteX3811" fmla="*/ 1339444 w 4577754"/>
              <a:gd name="connsiteY3811" fmla="*/ 1887130 h 3307494"/>
              <a:gd name="connsiteX3812" fmla="*/ 1311818 w 4577754"/>
              <a:gd name="connsiteY3812" fmla="*/ 1902131 h 3307494"/>
              <a:gd name="connsiteX3813" fmla="*/ 1301604 w 4577754"/>
              <a:gd name="connsiteY3813" fmla="*/ 1885114 h 3307494"/>
              <a:gd name="connsiteX3814" fmla="*/ 1259792 w 4577754"/>
              <a:gd name="connsiteY3814" fmla="*/ 1920724 h 3307494"/>
              <a:gd name="connsiteX3815" fmla="*/ 1251995 w 4577754"/>
              <a:gd name="connsiteY3815" fmla="*/ 1914540 h 3307494"/>
              <a:gd name="connsiteX3816" fmla="*/ 1254860 w 4577754"/>
              <a:gd name="connsiteY3816" fmla="*/ 1894907 h 3307494"/>
              <a:gd name="connsiteX3817" fmla="*/ 1244319 w 4577754"/>
              <a:gd name="connsiteY3817" fmla="*/ 1912477 h 3307494"/>
              <a:gd name="connsiteX3818" fmla="*/ 1227030 w 4577754"/>
              <a:gd name="connsiteY3818" fmla="*/ 1905761 h 3307494"/>
              <a:gd name="connsiteX3819" fmla="*/ 1225986 w 4577754"/>
              <a:gd name="connsiteY3819" fmla="*/ 1923874 h 3307494"/>
              <a:gd name="connsiteX3820" fmla="*/ 1205598 w 4577754"/>
              <a:gd name="connsiteY3820" fmla="*/ 1932632 h 3307494"/>
              <a:gd name="connsiteX3821" fmla="*/ 1191936 w 4577754"/>
              <a:gd name="connsiteY3821" fmla="*/ 1922823 h 3307494"/>
              <a:gd name="connsiteX3822" fmla="*/ 1185555 w 4577754"/>
              <a:gd name="connsiteY3822" fmla="*/ 1906827 h 3307494"/>
              <a:gd name="connsiteX3823" fmla="*/ 1201711 w 4577754"/>
              <a:gd name="connsiteY3823" fmla="*/ 1888735 h 3307494"/>
              <a:gd name="connsiteX3824" fmla="*/ 1251516 w 4577754"/>
              <a:gd name="connsiteY3824" fmla="*/ 1863411 h 3307494"/>
              <a:gd name="connsiteX3825" fmla="*/ 1253910 w 4577754"/>
              <a:gd name="connsiteY3825" fmla="*/ 1874243 h 3307494"/>
              <a:gd name="connsiteX3826" fmla="*/ 1257726 w 4577754"/>
              <a:gd name="connsiteY3826" fmla="*/ 1875274 h 3307494"/>
              <a:gd name="connsiteX3827" fmla="*/ 1251304 w 4577754"/>
              <a:gd name="connsiteY3827" fmla="*/ 1859287 h 3307494"/>
              <a:gd name="connsiteX3828" fmla="*/ 1264807 w 4577754"/>
              <a:gd name="connsiteY3828" fmla="*/ 1864953 h 3307494"/>
              <a:gd name="connsiteX3829" fmla="*/ 1258582 w 4577754"/>
              <a:gd name="connsiteY3829" fmla="*/ 1853068 h 3307494"/>
              <a:gd name="connsiteX3830" fmla="*/ 1288791 w 4577754"/>
              <a:gd name="connsiteY3830" fmla="*/ 1853056 h 3307494"/>
              <a:gd name="connsiteX3831" fmla="*/ 1300922 w 4577754"/>
              <a:gd name="connsiteY3831" fmla="*/ 1829841 h 3307494"/>
              <a:gd name="connsiteX3832" fmla="*/ 1314409 w 4577754"/>
              <a:gd name="connsiteY3832" fmla="*/ 1835484 h 3307494"/>
              <a:gd name="connsiteX3833" fmla="*/ 1298369 w 4577754"/>
              <a:gd name="connsiteY3833" fmla="*/ 1814832 h 3307494"/>
              <a:gd name="connsiteX3834" fmla="*/ 1309620 w 4577754"/>
              <a:gd name="connsiteY3834" fmla="*/ 1813789 h 3307494"/>
              <a:gd name="connsiteX3835" fmla="*/ 1323282 w 4577754"/>
              <a:gd name="connsiteY3835" fmla="*/ 1823631 h 3307494"/>
              <a:gd name="connsiteX3836" fmla="*/ 1312902 w 4577754"/>
              <a:gd name="connsiteY3836" fmla="*/ 1802460 h 3307494"/>
              <a:gd name="connsiteX3837" fmla="*/ 1331611 w 4577754"/>
              <a:gd name="connsiteY3837" fmla="*/ 1799343 h 3307494"/>
              <a:gd name="connsiteX3838" fmla="*/ 1345098 w 4577754"/>
              <a:gd name="connsiteY3838" fmla="*/ 1805018 h 3307494"/>
              <a:gd name="connsiteX3839" fmla="*/ 1316725 w 4577754"/>
              <a:gd name="connsiteY3839" fmla="*/ 1803469 h 3307494"/>
              <a:gd name="connsiteX3840" fmla="*/ 1330880 w 4577754"/>
              <a:gd name="connsiteY3840" fmla="*/ 1782815 h 3307494"/>
              <a:gd name="connsiteX3841" fmla="*/ 1356199 w 4577754"/>
              <a:gd name="connsiteY3841" fmla="*/ 1799874 h 3307494"/>
              <a:gd name="connsiteX3842" fmla="*/ 1351425 w 4577754"/>
              <a:gd name="connsiteY3842" fmla="*/ 1778168 h 3307494"/>
              <a:gd name="connsiteX3843" fmla="*/ 1350176 w 4577754"/>
              <a:gd name="connsiteY3843" fmla="*/ 1792104 h 3307494"/>
              <a:gd name="connsiteX3844" fmla="*/ 1338150 w 4577754"/>
              <a:gd name="connsiteY3844" fmla="*/ 1776617 h 3307494"/>
              <a:gd name="connsiteX3845" fmla="*/ 1352476 w 4577754"/>
              <a:gd name="connsiteY3845" fmla="*/ 1760067 h 3307494"/>
              <a:gd name="connsiteX3846" fmla="*/ 1361081 w 4577754"/>
              <a:gd name="connsiteY3846" fmla="*/ 1782792 h 3307494"/>
              <a:gd name="connsiteX3847" fmla="*/ 1365980 w 4577754"/>
              <a:gd name="connsiteY3847" fmla="*/ 1765764 h 3307494"/>
              <a:gd name="connsiteX3848" fmla="*/ 1374671 w 4577754"/>
              <a:gd name="connsiteY3848" fmla="*/ 1749733 h 3307494"/>
              <a:gd name="connsiteX3849" fmla="*/ 1386619 w 4577754"/>
              <a:gd name="connsiteY3849" fmla="*/ 1722341 h 3307494"/>
              <a:gd name="connsiteX3850" fmla="*/ 1396276 w 4577754"/>
              <a:gd name="connsiteY3850" fmla="*/ 1727028 h 3307494"/>
              <a:gd name="connsiteX3851" fmla="*/ 1420377 w 4577754"/>
              <a:gd name="connsiteY3851" fmla="*/ 1758034 h 3307494"/>
              <a:gd name="connsiteX3852" fmla="*/ 1409742 w 4577754"/>
              <a:gd name="connsiteY3852" fmla="*/ 1732702 h 3307494"/>
              <a:gd name="connsiteX3853" fmla="*/ 1436112 w 4577754"/>
              <a:gd name="connsiteY3853" fmla="*/ 1731660 h 3307494"/>
              <a:gd name="connsiteX3854" fmla="*/ 1470052 w 4577754"/>
              <a:gd name="connsiteY3854" fmla="*/ 1689819 h 3307494"/>
              <a:gd name="connsiteX3855" fmla="*/ 1456603 w 4577754"/>
              <a:gd name="connsiteY3855" fmla="*/ 1684135 h 3307494"/>
              <a:gd name="connsiteX3856" fmla="*/ 1462045 w 4577754"/>
              <a:gd name="connsiteY3856" fmla="*/ 1679544 h 3307494"/>
              <a:gd name="connsiteX3857" fmla="*/ 1469872 w 4577754"/>
              <a:gd name="connsiteY3857" fmla="*/ 1685707 h 3307494"/>
              <a:gd name="connsiteX3858" fmla="*/ 1480037 w 4577754"/>
              <a:gd name="connsiteY3858" fmla="*/ 1659856 h 3307494"/>
              <a:gd name="connsiteX3859" fmla="*/ 1482415 w 4577754"/>
              <a:gd name="connsiteY3859" fmla="*/ 1670698 h 3307494"/>
              <a:gd name="connsiteX3860" fmla="*/ 1568374 w 4577754"/>
              <a:gd name="connsiteY3860" fmla="*/ 1610287 h 3307494"/>
              <a:gd name="connsiteX3861" fmla="*/ 1545991 w 4577754"/>
              <a:gd name="connsiteY3861" fmla="*/ 1616463 h 3307494"/>
              <a:gd name="connsiteX3862" fmla="*/ 1583763 w 4577754"/>
              <a:gd name="connsiteY3862" fmla="*/ 1575675 h 3307494"/>
              <a:gd name="connsiteX3863" fmla="*/ 1570117 w 4577754"/>
              <a:gd name="connsiteY3863" fmla="*/ 1565856 h 3307494"/>
              <a:gd name="connsiteX3864" fmla="*/ 1604244 w 4577754"/>
              <a:gd name="connsiteY3864" fmla="*/ 1528141 h 3307494"/>
              <a:gd name="connsiteX3865" fmla="*/ 1564424 w 4577754"/>
              <a:gd name="connsiteY3865" fmla="*/ 1523532 h 3307494"/>
              <a:gd name="connsiteX3866" fmla="*/ 1571663 w 4577754"/>
              <a:gd name="connsiteY3866" fmla="*/ 1517323 h 3307494"/>
              <a:gd name="connsiteX3867" fmla="*/ 1546548 w 4577754"/>
              <a:gd name="connsiteY3867" fmla="*/ 1504443 h 3307494"/>
              <a:gd name="connsiteX3868" fmla="*/ 1550710 w 4577754"/>
              <a:gd name="connsiteY3868" fmla="*/ 1513710 h 3307494"/>
              <a:gd name="connsiteX3869" fmla="*/ 1503109 w 4577754"/>
              <a:gd name="connsiteY3869" fmla="*/ 1545706 h 3307494"/>
              <a:gd name="connsiteX3870" fmla="*/ 1501775 w 4577754"/>
              <a:gd name="connsiteY3870" fmla="*/ 1516816 h 3307494"/>
              <a:gd name="connsiteX3871" fmla="*/ 1471182 w 4577754"/>
              <a:gd name="connsiteY3871" fmla="*/ 1508569 h 3307494"/>
              <a:gd name="connsiteX3872" fmla="*/ 1470145 w 4577754"/>
              <a:gd name="connsiteY3872" fmla="*/ 1526662 h 3307494"/>
              <a:gd name="connsiteX3873" fmla="*/ 1454495 w 4577754"/>
              <a:gd name="connsiteY3873" fmla="*/ 1514248 h 3307494"/>
              <a:gd name="connsiteX3874" fmla="*/ 1451397 w 4577754"/>
              <a:gd name="connsiteY3874" fmla="*/ 1529756 h 3307494"/>
              <a:gd name="connsiteX3875" fmla="*/ 1431438 w 4577754"/>
              <a:gd name="connsiteY3875" fmla="*/ 1546775 h 3307494"/>
              <a:gd name="connsiteX3876" fmla="*/ 1381061 w 4577754"/>
              <a:gd name="connsiteY3876" fmla="*/ 1559714 h 3307494"/>
              <a:gd name="connsiteX3877" fmla="*/ 1374560 w 4577754"/>
              <a:gd name="connsiteY3877" fmla="*/ 1582462 h 3307494"/>
              <a:gd name="connsiteX3878" fmla="*/ 1359079 w 4577754"/>
              <a:gd name="connsiteY3878" fmla="*/ 1574205 h 3307494"/>
              <a:gd name="connsiteX3879" fmla="*/ 1324755 w 4577754"/>
              <a:gd name="connsiteY3879" fmla="*/ 1607752 h 3307494"/>
              <a:gd name="connsiteX3880" fmla="*/ 1331640 w 4577754"/>
              <a:gd name="connsiteY3880" fmla="*/ 1593296 h 3307494"/>
              <a:gd name="connsiteX3881" fmla="*/ 1299442 w 4577754"/>
              <a:gd name="connsiteY3881" fmla="*/ 1590738 h 3307494"/>
              <a:gd name="connsiteX3882" fmla="*/ 1301822 w 4577754"/>
              <a:gd name="connsiteY3882" fmla="*/ 1601612 h 3307494"/>
              <a:gd name="connsiteX3883" fmla="*/ 1284503 w 4577754"/>
              <a:gd name="connsiteY3883" fmla="*/ 1594850 h 3307494"/>
              <a:gd name="connsiteX3884" fmla="*/ 1289582 w 4577754"/>
              <a:gd name="connsiteY3884" fmla="*/ 1581936 h 3307494"/>
              <a:gd name="connsiteX3885" fmla="*/ 1304813 w 4577754"/>
              <a:gd name="connsiteY3885" fmla="*/ 1543245 h 3307494"/>
              <a:gd name="connsiteX3886" fmla="*/ 1310842 w 4577754"/>
              <a:gd name="connsiteY3886" fmla="*/ 1550962 h 3307494"/>
              <a:gd name="connsiteX3887" fmla="*/ 1331010 w 4577754"/>
              <a:gd name="connsiteY3887" fmla="*/ 1538067 h 3307494"/>
              <a:gd name="connsiteX3888" fmla="*/ 1332251 w 4577754"/>
              <a:gd name="connsiteY3888" fmla="*/ 1524121 h 3307494"/>
              <a:gd name="connsiteX3889" fmla="*/ 1322429 w 4577754"/>
              <a:gd name="connsiteY3889" fmla="*/ 1515344 h 3307494"/>
              <a:gd name="connsiteX3890" fmla="*/ 1338713 w 4577754"/>
              <a:gd name="connsiteY3890" fmla="*/ 1503521 h 3307494"/>
              <a:gd name="connsiteX3891" fmla="*/ 1340772 w 4577754"/>
              <a:gd name="connsiteY3891" fmla="*/ 1495491 h 3307494"/>
              <a:gd name="connsiteX3892" fmla="*/ 1105966 w 4577754"/>
              <a:gd name="connsiteY3892" fmla="*/ 1674453 h 3307494"/>
              <a:gd name="connsiteX3893" fmla="*/ 822471 w 4577754"/>
              <a:gd name="connsiteY3893" fmla="*/ 1912480 h 3307494"/>
              <a:gd name="connsiteX3894" fmla="*/ 682618 w 4577754"/>
              <a:gd name="connsiteY3894" fmla="*/ 1947876 h 3307494"/>
              <a:gd name="connsiteX3895" fmla="*/ 972398 w 4577754"/>
              <a:gd name="connsiteY3895" fmla="*/ 1686241 h 3307494"/>
              <a:gd name="connsiteX3896" fmla="*/ 1239074 w 4577754"/>
              <a:gd name="connsiteY3896" fmla="*/ 1484781 h 3307494"/>
              <a:gd name="connsiteX3897" fmla="*/ 1237687 w 4577754"/>
              <a:gd name="connsiteY3897" fmla="*/ 1482723 h 3307494"/>
              <a:gd name="connsiteX3898" fmla="*/ 1124763 w 4577754"/>
              <a:gd name="connsiteY3898" fmla="*/ 1560518 h 3307494"/>
              <a:gd name="connsiteX3899" fmla="*/ 671266 w 4577754"/>
              <a:gd name="connsiteY3899" fmla="*/ 1931567 h 3307494"/>
              <a:gd name="connsiteX3900" fmla="*/ 627444 w 4577754"/>
              <a:gd name="connsiteY3900" fmla="*/ 1886656 h 3307494"/>
              <a:gd name="connsiteX3901" fmla="*/ 590069 w 4577754"/>
              <a:gd name="connsiteY3901" fmla="*/ 1925301 h 3307494"/>
              <a:gd name="connsiteX3902" fmla="*/ 449627 w 4577754"/>
              <a:gd name="connsiteY3902" fmla="*/ 1772134 h 3307494"/>
              <a:gd name="connsiteX3903" fmla="*/ 661721 w 4577754"/>
              <a:gd name="connsiteY3903" fmla="*/ 1604766 h 3307494"/>
              <a:gd name="connsiteX3904" fmla="*/ 669104 w 4577754"/>
              <a:gd name="connsiteY3904" fmla="*/ 1598341 h 3307494"/>
              <a:gd name="connsiteX3905" fmla="*/ 664491 w 4577754"/>
              <a:gd name="connsiteY3905" fmla="*/ 1598367 h 3307494"/>
              <a:gd name="connsiteX3906" fmla="*/ 659317 w 4577754"/>
              <a:gd name="connsiteY3906" fmla="*/ 1589452 h 3307494"/>
              <a:gd name="connsiteX3907" fmla="*/ 659232 w 4577754"/>
              <a:gd name="connsiteY3907" fmla="*/ 1589192 h 3307494"/>
              <a:gd name="connsiteX3908" fmla="*/ 657043 w 4577754"/>
              <a:gd name="connsiteY3908" fmla="*/ 1590925 h 3307494"/>
              <a:gd name="connsiteX3909" fmla="*/ 657158 w 4577754"/>
              <a:gd name="connsiteY3909" fmla="*/ 1592174 h 3307494"/>
              <a:gd name="connsiteX3910" fmla="*/ 659641 w 4577754"/>
              <a:gd name="connsiteY3910" fmla="*/ 1602285 h 3307494"/>
              <a:gd name="connsiteX3911" fmla="*/ 621232 w 4577754"/>
              <a:gd name="connsiteY3911" fmla="*/ 1617447 h 3307494"/>
              <a:gd name="connsiteX3912" fmla="*/ 621254 w 4577754"/>
              <a:gd name="connsiteY3912" fmla="*/ 1617268 h 3307494"/>
              <a:gd name="connsiteX3913" fmla="*/ 616683 w 4577754"/>
              <a:gd name="connsiteY3913" fmla="*/ 1620409 h 3307494"/>
              <a:gd name="connsiteX3914" fmla="*/ 616139 w 4577754"/>
              <a:gd name="connsiteY3914" fmla="*/ 1627419 h 3307494"/>
              <a:gd name="connsiteX3915" fmla="*/ 610135 w 4577754"/>
              <a:gd name="connsiteY3915" fmla="*/ 1626588 h 3307494"/>
              <a:gd name="connsiteX3916" fmla="*/ 609778 w 4577754"/>
              <a:gd name="connsiteY3916" fmla="*/ 1625155 h 3307494"/>
              <a:gd name="connsiteX3917" fmla="*/ 594081 w 4577754"/>
              <a:gd name="connsiteY3917" fmla="*/ 1635944 h 3307494"/>
              <a:gd name="connsiteX3918" fmla="*/ 592699 w 4577754"/>
              <a:gd name="connsiteY3918" fmla="*/ 1643413 h 3307494"/>
              <a:gd name="connsiteX3919" fmla="*/ 582030 w 4577754"/>
              <a:gd name="connsiteY3919" fmla="*/ 1647962 h 3307494"/>
              <a:gd name="connsiteX3920" fmla="*/ 570343 w 4577754"/>
              <a:gd name="connsiteY3920" fmla="*/ 1652259 h 3307494"/>
              <a:gd name="connsiteX3921" fmla="*/ 451606 w 4577754"/>
              <a:gd name="connsiteY3921" fmla="*/ 1733869 h 3307494"/>
              <a:gd name="connsiteX3922" fmla="*/ 453999 w 4577754"/>
              <a:gd name="connsiteY3922" fmla="*/ 1724666 h 3307494"/>
              <a:gd name="connsiteX3923" fmla="*/ 446874 w 4577754"/>
              <a:gd name="connsiteY3923" fmla="*/ 1725356 h 3307494"/>
              <a:gd name="connsiteX3924" fmla="*/ 454495 w 4577754"/>
              <a:gd name="connsiteY3924" fmla="*/ 1712538 h 3307494"/>
              <a:gd name="connsiteX3925" fmla="*/ 455411 w 4577754"/>
              <a:gd name="connsiteY3925" fmla="*/ 1719232 h 3307494"/>
              <a:gd name="connsiteX3926" fmla="*/ 459385 w 4577754"/>
              <a:gd name="connsiteY3926" fmla="*/ 1703946 h 3307494"/>
              <a:gd name="connsiteX3927" fmla="*/ 457844 w 4577754"/>
              <a:gd name="connsiteY3927" fmla="*/ 1701395 h 3307494"/>
              <a:gd name="connsiteX3928" fmla="*/ 460301 w 4577754"/>
              <a:gd name="connsiteY3928" fmla="*/ 1700423 h 3307494"/>
              <a:gd name="connsiteX3929" fmla="*/ 464429 w 4577754"/>
              <a:gd name="connsiteY3929" fmla="*/ 1684542 h 3307494"/>
              <a:gd name="connsiteX3930" fmla="*/ 482847 w 4577754"/>
              <a:gd name="connsiteY3930" fmla="*/ 1652221 h 3307494"/>
              <a:gd name="connsiteX3931" fmla="*/ 482201 w 4577754"/>
              <a:gd name="connsiteY3931" fmla="*/ 1647619 h 3307494"/>
              <a:gd name="connsiteX3932" fmla="*/ 468996 w 4577754"/>
              <a:gd name="connsiteY3932" fmla="*/ 1633187 h 3307494"/>
              <a:gd name="connsiteX3933" fmla="*/ 492672 w 4577754"/>
              <a:gd name="connsiteY3933" fmla="*/ 1633683 h 3307494"/>
              <a:gd name="connsiteX3934" fmla="*/ 493365 w 4577754"/>
              <a:gd name="connsiteY3934" fmla="*/ 1637064 h 3307494"/>
              <a:gd name="connsiteX3935" fmla="*/ 507865 w 4577754"/>
              <a:gd name="connsiteY3935" fmla="*/ 1622577 h 3307494"/>
              <a:gd name="connsiteX3936" fmla="*/ 502528 w 4577754"/>
              <a:gd name="connsiteY3936" fmla="*/ 1611966 h 3307494"/>
              <a:gd name="connsiteX3937" fmla="*/ 486825 w 4577754"/>
              <a:gd name="connsiteY3937" fmla="*/ 1587044 h 3307494"/>
              <a:gd name="connsiteX3938" fmla="*/ 493988 w 4577754"/>
              <a:gd name="connsiteY3938" fmla="*/ 1569479 h 3307494"/>
              <a:gd name="connsiteX3939" fmla="*/ 486424 w 4577754"/>
              <a:gd name="connsiteY3939" fmla="*/ 1567561 h 3307494"/>
              <a:gd name="connsiteX3940" fmla="*/ 480325 w 4577754"/>
              <a:gd name="connsiteY3940" fmla="*/ 1550344 h 3307494"/>
              <a:gd name="connsiteX3941" fmla="*/ 490222 w 4577754"/>
              <a:gd name="connsiteY3941" fmla="*/ 1561147 h 3307494"/>
              <a:gd name="connsiteX3942" fmla="*/ 492615 w 4577754"/>
              <a:gd name="connsiteY3942" fmla="*/ 1555304 h 3307494"/>
              <a:gd name="connsiteX3943" fmla="*/ 493539 w 4577754"/>
              <a:gd name="connsiteY3943" fmla="*/ 1564772 h 3307494"/>
              <a:gd name="connsiteX3944" fmla="*/ 503392 w 4577754"/>
              <a:gd name="connsiteY3944" fmla="*/ 1590316 h 3307494"/>
              <a:gd name="connsiteX3945" fmla="*/ 510052 w 4577754"/>
              <a:gd name="connsiteY3945" fmla="*/ 1582790 h 3307494"/>
              <a:gd name="connsiteX3946" fmla="*/ 517192 w 4577754"/>
              <a:gd name="connsiteY3946" fmla="*/ 1595497 h 3307494"/>
              <a:gd name="connsiteX3947" fmla="*/ 522855 w 4577754"/>
              <a:gd name="connsiteY3947" fmla="*/ 1607601 h 3307494"/>
              <a:gd name="connsiteX3948" fmla="*/ 523855 w 4577754"/>
              <a:gd name="connsiteY3948" fmla="*/ 1606603 h 3307494"/>
              <a:gd name="connsiteX3949" fmla="*/ 522769 w 4577754"/>
              <a:gd name="connsiteY3949" fmla="*/ 1599853 h 3307494"/>
              <a:gd name="connsiteX3950" fmla="*/ 520921 w 4577754"/>
              <a:gd name="connsiteY3950" fmla="*/ 1588307 h 3307494"/>
              <a:gd name="connsiteX3951" fmla="*/ 509142 w 4577754"/>
              <a:gd name="connsiteY3951" fmla="*/ 1573326 h 3307494"/>
              <a:gd name="connsiteX3952" fmla="*/ 518129 w 4577754"/>
              <a:gd name="connsiteY3952" fmla="*/ 1574667 h 3307494"/>
              <a:gd name="connsiteX3953" fmla="*/ 521031 w 4577754"/>
              <a:gd name="connsiteY3953" fmla="*/ 1558825 h 3307494"/>
              <a:gd name="connsiteX3954" fmla="*/ 536119 w 4577754"/>
              <a:gd name="connsiteY3954" fmla="*/ 1577412 h 3307494"/>
              <a:gd name="connsiteX3955" fmla="*/ 540821 w 4577754"/>
              <a:gd name="connsiteY3955" fmla="*/ 1587834 h 3307494"/>
              <a:gd name="connsiteX3956" fmla="*/ 541386 w 4577754"/>
              <a:gd name="connsiteY3956" fmla="*/ 1589088 h 3307494"/>
              <a:gd name="connsiteX3957" fmla="*/ 561403 w 4577754"/>
              <a:gd name="connsiteY3957" fmla="*/ 1569089 h 3307494"/>
              <a:gd name="connsiteX3958" fmla="*/ 559027 w 4577754"/>
              <a:gd name="connsiteY3958" fmla="*/ 1565266 h 3307494"/>
              <a:gd name="connsiteX3959" fmla="*/ 547028 w 4577754"/>
              <a:gd name="connsiteY3959" fmla="*/ 1568179 h 3307494"/>
              <a:gd name="connsiteX3960" fmla="*/ 548947 w 4577754"/>
              <a:gd name="connsiteY3960" fmla="*/ 1557577 h 3307494"/>
              <a:gd name="connsiteX3961" fmla="*/ 535799 w 4577754"/>
              <a:gd name="connsiteY3961" fmla="*/ 1528429 h 3307494"/>
              <a:gd name="connsiteX3962" fmla="*/ 529197 w 4577754"/>
              <a:gd name="connsiteY3962" fmla="*/ 1521228 h 3307494"/>
              <a:gd name="connsiteX3963" fmla="*/ 522533 w 4577754"/>
              <a:gd name="connsiteY3963" fmla="*/ 1528747 h 3307494"/>
              <a:gd name="connsiteX3964" fmla="*/ 538240 w 4577754"/>
              <a:gd name="connsiteY3964" fmla="*/ 1507832 h 3307494"/>
              <a:gd name="connsiteX3965" fmla="*/ 549157 w 4577754"/>
              <a:gd name="connsiteY3965" fmla="*/ 1498596 h 3307494"/>
              <a:gd name="connsiteX3966" fmla="*/ 545355 w 4577754"/>
              <a:gd name="connsiteY3966" fmla="*/ 1505021 h 3307494"/>
              <a:gd name="connsiteX3967" fmla="*/ 552012 w 4577754"/>
              <a:gd name="connsiteY3967" fmla="*/ 1497485 h 3307494"/>
              <a:gd name="connsiteX3968" fmla="*/ 560038 w 4577754"/>
              <a:gd name="connsiteY3968" fmla="*/ 1504138 h 3307494"/>
              <a:gd name="connsiteX3969" fmla="*/ 561503 w 4577754"/>
              <a:gd name="connsiteY3969" fmla="*/ 1488819 h 3307494"/>
              <a:gd name="connsiteX3970" fmla="*/ 569081 w 4577754"/>
              <a:gd name="connsiteY3970" fmla="*/ 1490743 h 3307494"/>
              <a:gd name="connsiteX3971" fmla="*/ 583306 w 4577754"/>
              <a:gd name="connsiteY3971" fmla="*/ 1485134 h 3307494"/>
              <a:gd name="connsiteX3972" fmla="*/ 578479 w 4577754"/>
              <a:gd name="connsiteY3972" fmla="*/ 1511592 h 3307494"/>
              <a:gd name="connsiteX3973" fmla="*/ 595499 w 4577754"/>
              <a:gd name="connsiteY3973" fmla="*/ 1519602 h 3307494"/>
              <a:gd name="connsiteX3974" fmla="*/ 589418 w 4577754"/>
              <a:gd name="connsiteY3974" fmla="*/ 1502377 h 3307494"/>
              <a:gd name="connsiteX3975" fmla="*/ 589919 w 4577754"/>
              <a:gd name="connsiteY3975" fmla="*/ 1492361 h 3307494"/>
              <a:gd name="connsiteX3976" fmla="*/ 591847 w 4577754"/>
              <a:gd name="connsiteY3976" fmla="*/ 1481775 h 3307494"/>
              <a:gd name="connsiteX3977" fmla="*/ 582852 w 4577754"/>
              <a:gd name="connsiteY3977" fmla="*/ 1480417 h 3307494"/>
              <a:gd name="connsiteX3978" fmla="*/ 603744 w 4577754"/>
              <a:gd name="connsiteY3978" fmla="*/ 1467270 h 3307494"/>
              <a:gd name="connsiteX3979" fmla="*/ 605667 w 4577754"/>
              <a:gd name="connsiteY3979" fmla="*/ 1456676 h 3307494"/>
              <a:gd name="connsiteX3980" fmla="*/ 625129 w 4577754"/>
              <a:gd name="connsiteY3980" fmla="*/ 1444088 h 3307494"/>
              <a:gd name="connsiteX3981" fmla="*/ 655005 w 4577754"/>
              <a:gd name="connsiteY3981" fmla="*/ 1432303 h 3307494"/>
              <a:gd name="connsiteX3982" fmla="*/ 658763 w 4577754"/>
              <a:gd name="connsiteY3982" fmla="*/ 1440639 h 3307494"/>
              <a:gd name="connsiteX3983" fmla="*/ 662573 w 4577754"/>
              <a:gd name="connsiteY3983" fmla="*/ 1434230 h 3307494"/>
              <a:gd name="connsiteX3984" fmla="*/ 672531 w 4577754"/>
              <a:gd name="connsiteY3984" fmla="*/ 1430305 h 3307494"/>
              <a:gd name="connsiteX3985" fmla="*/ 668311 w 4577754"/>
              <a:gd name="connsiteY3985" fmla="*/ 1417235 h 3307494"/>
              <a:gd name="connsiteX3986" fmla="*/ 687726 w 4577754"/>
              <a:gd name="connsiteY3986" fmla="*/ 1419381 h 3307494"/>
              <a:gd name="connsiteX3987" fmla="*/ 692512 w 4577754"/>
              <a:gd name="connsiteY3987" fmla="*/ 1407694 h 3307494"/>
              <a:gd name="connsiteX3988" fmla="*/ 694329 w 4577754"/>
              <a:gd name="connsiteY3988" fmla="*/ 1426611 h 3307494"/>
              <a:gd name="connsiteX3989" fmla="*/ 708503 w 4577754"/>
              <a:gd name="connsiteY3989" fmla="*/ 1435727 h 3307494"/>
              <a:gd name="connsiteX3990" fmla="*/ 695807 w 4577754"/>
              <a:gd name="connsiteY3990" fmla="*/ 1411296 h 3307494"/>
              <a:gd name="connsiteX3991" fmla="*/ 792698 w 4577754"/>
              <a:gd name="connsiteY3991" fmla="*/ 1360397 h 3307494"/>
              <a:gd name="connsiteX3992" fmla="*/ 823057 w 4577754"/>
              <a:gd name="connsiteY3992" fmla="*/ 1349271 h 3307494"/>
              <a:gd name="connsiteX3993" fmla="*/ 959844 w 4577754"/>
              <a:gd name="connsiteY3993" fmla="*/ 1225906 h 3307494"/>
              <a:gd name="connsiteX3994" fmla="*/ 955385 w 4577754"/>
              <a:gd name="connsiteY3994" fmla="*/ 1225301 h 3307494"/>
              <a:gd name="connsiteX3995" fmla="*/ 963468 w 4577754"/>
              <a:gd name="connsiteY3995" fmla="*/ 1217195 h 3307494"/>
              <a:gd name="connsiteX3996" fmla="*/ 964477 w 4577754"/>
              <a:gd name="connsiteY3996" fmla="*/ 1221727 h 3307494"/>
              <a:gd name="connsiteX3997" fmla="*/ 1026864 w 4577754"/>
              <a:gd name="connsiteY3997" fmla="*/ 1165462 h 3307494"/>
              <a:gd name="connsiteX3998" fmla="*/ 1024948 w 4577754"/>
              <a:gd name="connsiteY3998" fmla="*/ 1166024 h 3307494"/>
              <a:gd name="connsiteX3999" fmla="*/ 1011592 w 4577754"/>
              <a:gd name="connsiteY3999" fmla="*/ 1178742 h 3307494"/>
              <a:gd name="connsiteX4000" fmla="*/ 1007842 w 4577754"/>
              <a:gd name="connsiteY4000" fmla="*/ 1170402 h 3307494"/>
              <a:gd name="connsiteX4001" fmla="*/ 994524 w 4577754"/>
              <a:gd name="connsiteY4001" fmla="*/ 1185463 h 3307494"/>
              <a:gd name="connsiteX4002" fmla="*/ 992698 w 4577754"/>
              <a:gd name="connsiteY4002" fmla="*/ 1166550 h 3307494"/>
              <a:gd name="connsiteX4003" fmla="*/ 980342 w 4577754"/>
              <a:gd name="connsiteY4003" fmla="*/ 1176331 h 3307494"/>
              <a:gd name="connsiteX4004" fmla="*/ 981821 w 4577754"/>
              <a:gd name="connsiteY4004" fmla="*/ 1161016 h 3307494"/>
              <a:gd name="connsiteX4005" fmla="*/ 993656 w 4577754"/>
              <a:gd name="connsiteY4005" fmla="*/ 1161260 h 3307494"/>
              <a:gd name="connsiteX4006" fmla="*/ 994628 w 4577754"/>
              <a:gd name="connsiteY4006" fmla="*/ 1155973 h 3307494"/>
              <a:gd name="connsiteX4007" fmla="*/ 984262 w 4577754"/>
              <a:gd name="connsiteY4007" fmla="*/ 1140419 h 3307494"/>
              <a:gd name="connsiteX4008" fmla="*/ 976807 w 4577754"/>
              <a:gd name="connsiteY4008" fmla="*/ 1109018 h 3307494"/>
              <a:gd name="connsiteX4009" fmla="*/ 961661 w 4577754"/>
              <a:gd name="connsiteY4009" fmla="*/ 1105189 h 3307494"/>
              <a:gd name="connsiteX4010" fmla="*/ 965475 w 4577754"/>
              <a:gd name="connsiteY4010" fmla="*/ 1098767 h 3307494"/>
              <a:gd name="connsiteX4011" fmla="*/ 963136 w 4577754"/>
              <a:gd name="connsiteY4011" fmla="*/ 1089843 h 3307494"/>
              <a:gd name="connsiteX4012" fmla="*/ 976915 w 4577754"/>
              <a:gd name="connsiteY4012" fmla="*/ 1079536 h 3307494"/>
              <a:gd name="connsiteX4013" fmla="*/ 990534 w 4577754"/>
              <a:gd name="connsiteY4013" fmla="*/ 1113435 h 3307494"/>
              <a:gd name="connsiteX4014" fmla="*/ 999974 w 4577754"/>
              <a:gd name="connsiteY4014" fmla="*/ 1119512 h 3307494"/>
              <a:gd name="connsiteX4015" fmla="*/ 1006530 w 4577754"/>
              <a:gd name="connsiteY4015" fmla="*/ 1141476 h 3307494"/>
              <a:gd name="connsiteX4016" fmla="*/ 1005165 w 4577754"/>
              <a:gd name="connsiteY4016" fmla="*/ 1127296 h 3307494"/>
              <a:gd name="connsiteX4017" fmla="*/ 1017460 w 4577754"/>
              <a:gd name="connsiteY4017" fmla="*/ 1132266 h 3307494"/>
              <a:gd name="connsiteX4018" fmla="*/ 1011713 w 4577754"/>
              <a:gd name="connsiteY4018" fmla="*/ 1149243 h 3307494"/>
              <a:gd name="connsiteX4019" fmla="*/ 994188 w 4577754"/>
              <a:gd name="connsiteY4019" fmla="*/ 1151261 h 3307494"/>
              <a:gd name="connsiteX4020" fmla="*/ 1007392 w 4577754"/>
              <a:gd name="connsiteY4020" fmla="*/ 1165693 h 3307494"/>
              <a:gd name="connsiteX4021" fmla="*/ 1015982 w 4577754"/>
              <a:gd name="connsiteY4021" fmla="*/ 1147559 h 3307494"/>
              <a:gd name="connsiteX4022" fmla="*/ 1027315 w 4577754"/>
              <a:gd name="connsiteY4022" fmla="*/ 1157840 h 3307494"/>
              <a:gd name="connsiteX4023" fmla="*/ 1037006 w 4577754"/>
              <a:gd name="connsiteY4023" fmla="*/ 1146646 h 3307494"/>
              <a:gd name="connsiteX4024" fmla="*/ 1047754 w 4577754"/>
              <a:gd name="connsiteY4024" fmla="*/ 1146621 h 3307494"/>
              <a:gd name="connsiteX4025" fmla="*/ 1058939 w 4577754"/>
              <a:gd name="connsiteY4025" fmla="*/ 1136534 h 3307494"/>
              <a:gd name="connsiteX4026" fmla="*/ 1060105 w 4577754"/>
              <a:gd name="connsiteY4026" fmla="*/ 1132833 h 3307494"/>
              <a:gd name="connsiteX4027" fmla="*/ 1063604 w 4577754"/>
              <a:gd name="connsiteY4027" fmla="*/ 1132327 h 3307494"/>
              <a:gd name="connsiteX4028" fmla="*/ 1070137 w 4577754"/>
              <a:gd name="connsiteY4028" fmla="*/ 1126435 h 3307494"/>
              <a:gd name="connsiteX4029" fmla="*/ 1071230 w 4577754"/>
              <a:gd name="connsiteY4029" fmla="*/ 1121196 h 3307494"/>
              <a:gd name="connsiteX4030" fmla="*/ 1076233 w 4577754"/>
              <a:gd name="connsiteY4030" fmla="*/ 1113962 h 3307494"/>
              <a:gd name="connsiteX4031" fmla="*/ 1078070 w 4577754"/>
              <a:gd name="connsiteY4031" fmla="*/ 1119280 h 3307494"/>
              <a:gd name="connsiteX4032" fmla="*/ 1093163 w 4577754"/>
              <a:gd name="connsiteY4032" fmla="*/ 1105668 h 3307494"/>
              <a:gd name="connsiteX4033" fmla="*/ 1085939 w 4577754"/>
              <a:gd name="connsiteY4033" fmla="*/ 1101011 h 3307494"/>
              <a:gd name="connsiteX4034" fmla="*/ 1085664 w 4577754"/>
              <a:gd name="connsiteY4034" fmla="*/ 1101308 h 3307494"/>
              <a:gd name="connsiteX4035" fmla="*/ 1078478 w 4577754"/>
              <a:gd name="connsiteY4035" fmla="*/ 1099356 h 3307494"/>
              <a:gd name="connsiteX4036" fmla="*/ 1083201 w 4577754"/>
              <a:gd name="connsiteY4036" fmla="*/ 1111083 h 3307494"/>
              <a:gd name="connsiteX4037" fmla="*/ 1076724 w 4577754"/>
              <a:gd name="connsiteY4037" fmla="*/ 1105237 h 3307494"/>
              <a:gd name="connsiteX4038" fmla="*/ 1072696 w 4577754"/>
              <a:gd name="connsiteY4038" fmla="*/ 1097786 h 3307494"/>
              <a:gd name="connsiteX4039" fmla="*/ 1030019 w 4577754"/>
              <a:gd name="connsiteY4039" fmla="*/ 1086195 h 3307494"/>
              <a:gd name="connsiteX4040" fmla="*/ 1028379 w 4577754"/>
              <a:gd name="connsiteY4040" fmla="*/ 1084873 h 3307494"/>
              <a:gd name="connsiteX4041" fmla="*/ 1031699 w 4577754"/>
              <a:gd name="connsiteY4041" fmla="*/ 1090750 h 3307494"/>
              <a:gd name="connsiteX4042" fmla="*/ 1034920 w 4577754"/>
              <a:gd name="connsiteY4042" fmla="*/ 1100657 h 3307494"/>
              <a:gd name="connsiteX4043" fmla="*/ 1068505 w 4577754"/>
              <a:gd name="connsiteY4043" fmla="*/ 1111939 h 3307494"/>
              <a:gd name="connsiteX4044" fmla="*/ 1048660 w 4577754"/>
              <a:gd name="connsiteY4044" fmla="*/ 1105078 h 3307494"/>
              <a:gd name="connsiteX4045" fmla="*/ 1052855 w 4577754"/>
              <a:gd name="connsiteY4045" fmla="*/ 1118118 h 3307494"/>
              <a:gd name="connsiteX4046" fmla="*/ 1022009 w 4577754"/>
              <a:gd name="connsiteY4046" fmla="*/ 1135199 h 3307494"/>
              <a:gd name="connsiteX4047" fmla="*/ 1027306 w 4577754"/>
              <a:gd name="connsiteY4047" fmla="*/ 1113492 h 3307494"/>
              <a:gd name="connsiteX4048" fmla="*/ 1017859 w 4577754"/>
              <a:gd name="connsiteY4048" fmla="*/ 1107397 h 3307494"/>
              <a:gd name="connsiteX4049" fmla="*/ 1022642 w 4577754"/>
              <a:gd name="connsiteY4049" fmla="*/ 1095702 h 3307494"/>
              <a:gd name="connsiteX4050" fmla="*/ 1030607 w 4577754"/>
              <a:gd name="connsiteY4050" fmla="*/ 1117103 h 3307494"/>
              <a:gd name="connsiteX4051" fmla="*/ 1045302 w 4577754"/>
              <a:gd name="connsiteY4051" fmla="*/ 1116225 h 3307494"/>
              <a:gd name="connsiteX4052" fmla="*/ 1033964 w 4577754"/>
              <a:gd name="connsiteY4052" fmla="*/ 1105956 h 3307494"/>
              <a:gd name="connsiteX4053" fmla="*/ 1031640 w 4577754"/>
              <a:gd name="connsiteY4053" fmla="*/ 1097068 h 3307494"/>
              <a:gd name="connsiteX4054" fmla="*/ 1021723 w 4577754"/>
              <a:gd name="connsiteY4054" fmla="*/ 1086221 h 3307494"/>
              <a:gd name="connsiteX4055" fmla="*/ 1019474 w 4577754"/>
              <a:gd name="connsiteY4055" fmla="*/ 1077699 h 3307494"/>
              <a:gd name="connsiteX4056" fmla="*/ 1014333 w 4577754"/>
              <a:gd name="connsiteY4056" fmla="*/ 1073557 h 3307494"/>
              <a:gd name="connsiteX4057" fmla="*/ 1014917 w 4577754"/>
              <a:gd name="connsiteY4057" fmla="*/ 1091498 h 3307494"/>
              <a:gd name="connsiteX4058" fmla="*/ 1005561 w 4577754"/>
              <a:gd name="connsiteY4058" fmla="*/ 1102419 h 3307494"/>
              <a:gd name="connsiteX4059" fmla="*/ 1001358 w 4577754"/>
              <a:gd name="connsiteY4059" fmla="*/ 1089383 h 3307494"/>
              <a:gd name="connsiteX4060" fmla="*/ 1000333 w 4577754"/>
              <a:gd name="connsiteY4060" fmla="*/ 1109415 h 3307494"/>
              <a:gd name="connsiteX4061" fmla="*/ 988549 w 4577754"/>
              <a:gd name="connsiteY4061" fmla="*/ 1094426 h 3307494"/>
              <a:gd name="connsiteX4062" fmla="*/ 993375 w 4577754"/>
              <a:gd name="connsiteY4062" fmla="*/ 1067990 h 3307494"/>
              <a:gd name="connsiteX4063" fmla="*/ 1000895 w 4577754"/>
              <a:gd name="connsiteY4063" fmla="*/ 1084649 h 3307494"/>
              <a:gd name="connsiteX4064" fmla="*/ 1002819 w 4577754"/>
              <a:gd name="connsiteY4064" fmla="*/ 1074055 h 3307494"/>
              <a:gd name="connsiteX4065" fmla="*/ 1003726 w 4577754"/>
              <a:gd name="connsiteY4065" fmla="*/ 1083510 h 3307494"/>
              <a:gd name="connsiteX4066" fmla="*/ 1014150 w 4577754"/>
              <a:gd name="connsiteY4066" fmla="*/ 1084328 h 3307494"/>
              <a:gd name="connsiteX4067" fmla="*/ 1009416 w 4577754"/>
              <a:gd name="connsiteY4067" fmla="*/ 1081269 h 3307494"/>
              <a:gd name="connsiteX4068" fmla="*/ 999053 w 4577754"/>
              <a:gd name="connsiteY4068" fmla="*/ 1065723 h 3307494"/>
              <a:gd name="connsiteX4069" fmla="*/ 999328 w 4577754"/>
              <a:gd name="connsiteY4069" fmla="*/ 1061468 h 3307494"/>
              <a:gd name="connsiteX4070" fmla="*/ 987628 w 4577754"/>
              <a:gd name="connsiteY4070" fmla="*/ 1052041 h 3307494"/>
              <a:gd name="connsiteX4071" fmla="*/ 982495 w 4577754"/>
              <a:gd name="connsiteY4071" fmla="*/ 1044153 h 3307494"/>
              <a:gd name="connsiteX4072" fmla="*/ 985012 w 4577754"/>
              <a:gd name="connsiteY4072" fmla="*/ 1051448 h 3307494"/>
              <a:gd name="connsiteX4073" fmla="*/ 988176 w 4577754"/>
              <a:gd name="connsiteY4073" fmla="*/ 1060189 h 3307494"/>
              <a:gd name="connsiteX4074" fmla="*/ 959263 w 4577754"/>
              <a:gd name="connsiteY4074" fmla="*/ 1066671 h 3307494"/>
              <a:gd name="connsiteX4075" fmla="*/ 959780 w 4577754"/>
              <a:gd name="connsiteY4075" fmla="*/ 1056689 h 3307494"/>
              <a:gd name="connsiteX4076" fmla="*/ 956064 w 4577754"/>
              <a:gd name="connsiteY4076" fmla="*/ 1033582 h 3307494"/>
              <a:gd name="connsiteX4077" fmla="*/ 952713 w 4577754"/>
              <a:gd name="connsiteY4077" fmla="*/ 1044746 h 3307494"/>
              <a:gd name="connsiteX4078" fmla="*/ 922832 w 4577754"/>
              <a:gd name="connsiteY4078" fmla="*/ 1056544 h 3307494"/>
              <a:gd name="connsiteX4079" fmla="*/ 913390 w 4577754"/>
              <a:gd name="connsiteY4079" fmla="*/ 1050437 h 3307494"/>
              <a:gd name="connsiteX4080" fmla="*/ 919634 w 4577754"/>
              <a:gd name="connsiteY4080" fmla="*/ 1023413 h 3307494"/>
              <a:gd name="connsiteX4081" fmla="*/ 925332 w 4577754"/>
              <a:gd name="connsiteY4081" fmla="*/ 1021168 h 3307494"/>
              <a:gd name="connsiteX4082" fmla="*/ 933626 w 4577754"/>
              <a:gd name="connsiteY4082" fmla="*/ 1001251 h 3307494"/>
              <a:gd name="connsiteX4083" fmla="*/ 950706 w 4577754"/>
              <a:gd name="connsiteY4083" fmla="*/ 987002 h 3307494"/>
              <a:gd name="connsiteX4084" fmla="*/ 938904 w 4577754"/>
              <a:gd name="connsiteY4084" fmla="*/ 954588 h 3307494"/>
              <a:gd name="connsiteX4085" fmla="*/ 1198763 w 4577754"/>
              <a:gd name="connsiteY4085" fmla="*/ 743037 h 3307494"/>
              <a:gd name="connsiteX4086" fmla="*/ 1374414 w 4577754"/>
              <a:gd name="connsiteY4086" fmla="*/ 568146 h 3307494"/>
              <a:gd name="connsiteX4087" fmla="*/ 932020 w 4577754"/>
              <a:gd name="connsiteY4087" fmla="*/ 925175 h 3307494"/>
              <a:gd name="connsiteX4088" fmla="*/ 1081865 w 4577754"/>
              <a:gd name="connsiteY4088" fmla="*/ 729830 h 3307494"/>
              <a:gd name="connsiteX4089" fmla="*/ 1111641 w 4577754"/>
              <a:gd name="connsiteY4089" fmla="*/ 757366 h 3307494"/>
              <a:gd name="connsiteX4090" fmla="*/ 1418962 w 4577754"/>
              <a:gd name="connsiteY4090" fmla="*/ 443286 h 3307494"/>
              <a:gd name="connsiteX4091" fmla="*/ 1379274 w 4577754"/>
              <a:gd name="connsiteY4091" fmla="*/ 465378 h 3307494"/>
              <a:gd name="connsiteX4092" fmla="*/ 1368999 w 4577754"/>
              <a:gd name="connsiteY4092" fmla="*/ 454122 h 3307494"/>
              <a:gd name="connsiteX4093" fmla="*/ 1086826 w 4577754"/>
              <a:gd name="connsiteY4093" fmla="*/ 725180 h 3307494"/>
              <a:gd name="connsiteX4094" fmla="*/ 1356677 w 4577754"/>
              <a:gd name="connsiteY4094" fmla="*/ 443093 h 3307494"/>
              <a:gd name="connsiteX4095" fmla="*/ 1348477 w 4577754"/>
              <a:gd name="connsiteY4095" fmla="*/ 402305 h 3307494"/>
              <a:gd name="connsiteX4096" fmla="*/ 1334040 w 4577754"/>
              <a:gd name="connsiteY4096" fmla="*/ 387868 h 3307494"/>
              <a:gd name="connsiteX4097" fmla="*/ 1241309 w 4577754"/>
              <a:gd name="connsiteY4097" fmla="*/ 314502 h 3307494"/>
              <a:gd name="connsiteX4098" fmla="*/ 1337368 w 4577754"/>
              <a:gd name="connsiteY4098" fmla="*/ 204006 h 3307494"/>
              <a:gd name="connsiteX4099" fmla="*/ 1414839 w 4577754"/>
              <a:gd name="connsiteY4099" fmla="*/ 126535 h 3307494"/>
              <a:gd name="connsiteX4100" fmla="*/ 1546237 w 4577754"/>
              <a:gd name="connsiteY4100" fmla="*/ 38460 h 3307494"/>
              <a:gd name="connsiteX4101" fmla="*/ 1597178 w 4577754"/>
              <a:gd name="connsiteY4101" fmla="*/ 645 h 3307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</a:cxnLst>
            <a:rect l="l" t="t" r="r" b="b"/>
            <a:pathLst>
              <a:path w="4577754" h="3307494">
                <a:moveTo>
                  <a:pt x="1370365" y="3221469"/>
                </a:moveTo>
                <a:cubicBezTo>
                  <a:pt x="1367853" y="3226943"/>
                  <a:pt x="1361663" y="3231423"/>
                  <a:pt x="1365467" y="3238529"/>
                </a:cubicBezTo>
                <a:cubicBezTo>
                  <a:pt x="1370908" y="3236765"/>
                  <a:pt x="1380196" y="3232435"/>
                  <a:pt x="1370365" y="3221469"/>
                </a:cubicBezTo>
                <a:close/>
                <a:moveTo>
                  <a:pt x="1459080" y="3180147"/>
                </a:moveTo>
                <a:cubicBezTo>
                  <a:pt x="1453656" y="3185140"/>
                  <a:pt x="1445746" y="3182028"/>
                  <a:pt x="1444539" y="3192542"/>
                </a:cubicBezTo>
                <a:cubicBezTo>
                  <a:pt x="1452266" y="3196416"/>
                  <a:pt x="1459836" y="3196774"/>
                  <a:pt x="1467080" y="3190478"/>
                </a:cubicBezTo>
                <a:cubicBezTo>
                  <a:pt x="1464411" y="3187052"/>
                  <a:pt x="1461749" y="3183639"/>
                  <a:pt x="1459080" y="3180147"/>
                </a:cubicBezTo>
                <a:close/>
                <a:moveTo>
                  <a:pt x="1626453" y="3084568"/>
                </a:moveTo>
                <a:cubicBezTo>
                  <a:pt x="1618799" y="3082289"/>
                  <a:pt x="1604572" y="3085872"/>
                  <a:pt x="1608089" y="3095920"/>
                </a:cubicBezTo>
                <a:cubicBezTo>
                  <a:pt x="1614681" y="3099039"/>
                  <a:pt x="1637708" y="3099910"/>
                  <a:pt x="1626453" y="3084568"/>
                </a:cubicBezTo>
                <a:close/>
                <a:moveTo>
                  <a:pt x="1567861" y="3083052"/>
                </a:moveTo>
                <a:cubicBezTo>
                  <a:pt x="1567731" y="3080565"/>
                  <a:pt x="1553233" y="3091154"/>
                  <a:pt x="1560976" y="3097508"/>
                </a:cubicBezTo>
                <a:cubicBezTo>
                  <a:pt x="1563486" y="3092717"/>
                  <a:pt x="1576851" y="3090915"/>
                  <a:pt x="1567861" y="3083052"/>
                </a:cubicBezTo>
                <a:close/>
                <a:moveTo>
                  <a:pt x="1493065" y="3056730"/>
                </a:moveTo>
                <a:cubicBezTo>
                  <a:pt x="1485372" y="3067760"/>
                  <a:pt x="1486167" y="3061471"/>
                  <a:pt x="1476508" y="3066540"/>
                </a:cubicBezTo>
                <a:cubicBezTo>
                  <a:pt x="1483363" y="3074046"/>
                  <a:pt x="1481892" y="3082501"/>
                  <a:pt x="1490576" y="3084611"/>
                </a:cubicBezTo>
                <a:cubicBezTo>
                  <a:pt x="1493124" y="3074125"/>
                  <a:pt x="1501092" y="3075735"/>
                  <a:pt x="1508722" y="3069154"/>
                </a:cubicBezTo>
                <a:cubicBezTo>
                  <a:pt x="1503108" y="3055879"/>
                  <a:pt x="1498992" y="3076733"/>
                  <a:pt x="1493607" y="3069101"/>
                </a:cubicBezTo>
                <a:cubicBezTo>
                  <a:pt x="1488077" y="3063530"/>
                  <a:pt x="1503003" y="3063498"/>
                  <a:pt x="1493065" y="3056730"/>
                </a:cubicBezTo>
                <a:close/>
                <a:moveTo>
                  <a:pt x="1521054" y="3050020"/>
                </a:moveTo>
                <a:cubicBezTo>
                  <a:pt x="1516819" y="3054169"/>
                  <a:pt x="1512592" y="3057863"/>
                  <a:pt x="1508117" y="3056693"/>
                </a:cubicBezTo>
                <a:cubicBezTo>
                  <a:pt x="1517281" y="3073261"/>
                  <a:pt x="1527272" y="3059250"/>
                  <a:pt x="1521054" y="3050020"/>
                </a:cubicBezTo>
                <a:close/>
                <a:moveTo>
                  <a:pt x="1641335" y="2955996"/>
                </a:moveTo>
                <a:cubicBezTo>
                  <a:pt x="1642476" y="2958377"/>
                  <a:pt x="1645221" y="2961133"/>
                  <a:pt x="1643527" y="2962714"/>
                </a:cubicBezTo>
                <a:cubicBezTo>
                  <a:pt x="1632685" y="2963538"/>
                  <a:pt x="1632698" y="2971107"/>
                  <a:pt x="1627182" y="2976682"/>
                </a:cubicBezTo>
                <a:cubicBezTo>
                  <a:pt x="1625179" y="2974088"/>
                  <a:pt x="1623155" y="2971494"/>
                  <a:pt x="1621144" y="2968889"/>
                </a:cubicBezTo>
                <a:cubicBezTo>
                  <a:pt x="1618574" y="2978692"/>
                  <a:pt x="1610369" y="2972326"/>
                  <a:pt x="1602607" y="2976141"/>
                </a:cubicBezTo>
                <a:cubicBezTo>
                  <a:pt x="1617874" y="2981075"/>
                  <a:pt x="1598984" y="2988624"/>
                  <a:pt x="1607012" y="2989576"/>
                </a:cubicBezTo>
                <a:cubicBezTo>
                  <a:pt x="1612595" y="2983259"/>
                  <a:pt x="1614098" y="2973418"/>
                  <a:pt x="1623908" y="2988022"/>
                </a:cubicBezTo>
                <a:cubicBezTo>
                  <a:pt x="1632383" y="2980786"/>
                  <a:pt x="1640855" y="2973551"/>
                  <a:pt x="1649359" y="2966327"/>
                </a:cubicBezTo>
                <a:cubicBezTo>
                  <a:pt x="1643863" y="2962977"/>
                  <a:pt x="1648098" y="2953078"/>
                  <a:pt x="1641335" y="2955996"/>
                </a:cubicBezTo>
                <a:close/>
                <a:moveTo>
                  <a:pt x="1516057" y="2948023"/>
                </a:moveTo>
                <a:cubicBezTo>
                  <a:pt x="1511506" y="2948576"/>
                  <a:pt x="1507777" y="2950942"/>
                  <a:pt x="1507258" y="2954486"/>
                </a:cubicBezTo>
                <a:cubicBezTo>
                  <a:pt x="1519474" y="2966883"/>
                  <a:pt x="1518622" y="2948942"/>
                  <a:pt x="1529793" y="2952444"/>
                </a:cubicBezTo>
                <a:cubicBezTo>
                  <a:pt x="1525983" y="2948733"/>
                  <a:pt x="1520609" y="2947471"/>
                  <a:pt x="1516057" y="2948023"/>
                </a:cubicBezTo>
                <a:close/>
                <a:moveTo>
                  <a:pt x="1657305" y="2933779"/>
                </a:moveTo>
                <a:cubicBezTo>
                  <a:pt x="1653348" y="2940194"/>
                  <a:pt x="1645028" y="2945410"/>
                  <a:pt x="1648801" y="2953933"/>
                </a:cubicBezTo>
                <a:cubicBezTo>
                  <a:pt x="1650912" y="2951399"/>
                  <a:pt x="1662738" y="2966842"/>
                  <a:pt x="1658247" y="2954431"/>
                </a:cubicBezTo>
                <a:cubicBezTo>
                  <a:pt x="1646433" y="2952460"/>
                  <a:pt x="1669423" y="2942619"/>
                  <a:pt x="1657305" y="2933779"/>
                </a:cubicBezTo>
                <a:close/>
                <a:moveTo>
                  <a:pt x="1554858" y="2922456"/>
                </a:moveTo>
                <a:cubicBezTo>
                  <a:pt x="1552288" y="2927223"/>
                  <a:pt x="1540463" y="2929432"/>
                  <a:pt x="1544150" y="2935903"/>
                </a:cubicBezTo>
                <a:cubicBezTo>
                  <a:pt x="1551022" y="2939143"/>
                  <a:pt x="1562978" y="2933485"/>
                  <a:pt x="1554858" y="2922456"/>
                </a:cubicBezTo>
                <a:close/>
                <a:moveTo>
                  <a:pt x="1571400" y="2912623"/>
                </a:moveTo>
                <a:cubicBezTo>
                  <a:pt x="1567613" y="2912287"/>
                  <a:pt x="1563892" y="2913383"/>
                  <a:pt x="1560300" y="2917799"/>
                </a:cubicBezTo>
                <a:cubicBezTo>
                  <a:pt x="1564375" y="2924301"/>
                  <a:pt x="1568279" y="2927446"/>
                  <a:pt x="1572132" y="2929150"/>
                </a:cubicBezTo>
                <a:cubicBezTo>
                  <a:pt x="1576535" y="2924901"/>
                  <a:pt x="1576272" y="2919366"/>
                  <a:pt x="1571400" y="2912623"/>
                </a:cubicBezTo>
                <a:close/>
                <a:moveTo>
                  <a:pt x="1711791" y="2907943"/>
                </a:moveTo>
                <a:cubicBezTo>
                  <a:pt x="1708284" y="2906862"/>
                  <a:pt x="1704850" y="2907406"/>
                  <a:pt x="1701457" y="2908956"/>
                </a:cubicBezTo>
                <a:cubicBezTo>
                  <a:pt x="1703416" y="2914938"/>
                  <a:pt x="1701492" y="2919852"/>
                  <a:pt x="1709874" y="2927557"/>
                </a:cubicBezTo>
                <a:cubicBezTo>
                  <a:pt x="1714111" y="2923939"/>
                  <a:pt x="1718341" y="2920344"/>
                  <a:pt x="1722568" y="2916682"/>
                </a:cubicBezTo>
                <a:cubicBezTo>
                  <a:pt x="1718880" y="2911731"/>
                  <a:pt x="1715299" y="2909025"/>
                  <a:pt x="1711791" y="2907943"/>
                </a:cubicBezTo>
                <a:close/>
                <a:moveTo>
                  <a:pt x="1934634" y="2889946"/>
                </a:moveTo>
                <a:cubicBezTo>
                  <a:pt x="1933384" y="2890097"/>
                  <a:pt x="1932172" y="2891045"/>
                  <a:pt x="1931026" y="2893410"/>
                </a:cubicBezTo>
                <a:cubicBezTo>
                  <a:pt x="1935278" y="2900819"/>
                  <a:pt x="1948806" y="2902543"/>
                  <a:pt x="1946106" y="2893387"/>
                </a:cubicBezTo>
                <a:cubicBezTo>
                  <a:pt x="1942475" y="2896218"/>
                  <a:pt x="1938385" y="2889494"/>
                  <a:pt x="1934634" y="2889946"/>
                </a:cubicBezTo>
                <a:close/>
                <a:moveTo>
                  <a:pt x="1760730" y="2884132"/>
                </a:moveTo>
                <a:cubicBezTo>
                  <a:pt x="1746007" y="2891320"/>
                  <a:pt x="1726584" y="2898790"/>
                  <a:pt x="1706543" y="2896052"/>
                </a:cubicBezTo>
                <a:cubicBezTo>
                  <a:pt x="1715186" y="2912368"/>
                  <a:pt x="1722448" y="2897767"/>
                  <a:pt x="1726197" y="2913620"/>
                </a:cubicBezTo>
                <a:cubicBezTo>
                  <a:pt x="1730101" y="2898183"/>
                  <a:pt x="1757336" y="2902106"/>
                  <a:pt x="1760730" y="2884132"/>
                </a:cubicBezTo>
                <a:close/>
                <a:moveTo>
                  <a:pt x="1621367" y="2870649"/>
                </a:moveTo>
                <a:cubicBezTo>
                  <a:pt x="1618239" y="2870505"/>
                  <a:pt x="1615134" y="2870837"/>
                  <a:pt x="1609146" y="2871802"/>
                </a:cubicBezTo>
                <a:cubicBezTo>
                  <a:pt x="1609797" y="2892377"/>
                  <a:pt x="1578139" y="2893480"/>
                  <a:pt x="1576841" y="2907998"/>
                </a:cubicBezTo>
                <a:cubicBezTo>
                  <a:pt x="1587504" y="2912452"/>
                  <a:pt x="1585613" y="2898860"/>
                  <a:pt x="1595769" y="2908986"/>
                </a:cubicBezTo>
                <a:cubicBezTo>
                  <a:pt x="1602749" y="2896158"/>
                  <a:pt x="1624162" y="2898536"/>
                  <a:pt x="1622634" y="2877479"/>
                </a:cubicBezTo>
                <a:cubicBezTo>
                  <a:pt x="1627923" y="2881587"/>
                  <a:pt x="1639597" y="2881613"/>
                  <a:pt x="1633721" y="2872344"/>
                </a:cubicBezTo>
                <a:cubicBezTo>
                  <a:pt x="1627644" y="2871410"/>
                  <a:pt x="1624494" y="2870792"/>
                  <a:pt x="1621367" y="2870649"/>
                </a:cubicBezTo>
                <a:close/>
                <a:moveTo>
                  <a:pt x="1771227" y="2866560"/>
                </a:moveTo>
                <a:cubicBezTo>
                  <a:pt x="1765152" y="2875963"/>
                  <a:pt x="1766787" y="2871036"/>
                  <a:pt x="1758321" y="2873312"/>
                </a:cubicBezTo>
                <a:cubicBezTo>
                  <a:pt x="1762275" y="2882091"/>
                  <a:pt x="1780064" y="2875976"/>
                  <a:pt x="1771227" y="2866560"/>
                </a:cubicBezTo>
                <a:close/>
                <a:moveTo>
                  <a:pt x="1608589" y="2859410"/>
                </a:moveTo>
                <a:cubicBezTo>
                  <a:pt x="1605029" y="2858715"/>
                  <a:pt x="1587273" y="2865656"/>
                  <a:pt x="1596052" y="2874397"/>
                </a:cubicBezTo>
                <a:cubicBezTo>
                  <a:pt x="1600931" y="2865361"/>
                  <a:pt x="1614736" y="2871431"/>
                  <a:pt x="1608589" y="2859410"/>
                </a:cubicBezTo>
                <a:close/>
                <a:moveTo>
                  <a:pt x="1633593" y="2831966"/>
                </a:moveTo>
                <a:cubicBezTo>
                  <a:pt x="1633144" y="2831581"/>
                  <a:pt x="1633170" y="2831905"/>
                  <a:pt x="1633860" y="2833601"/>
                </a:cubicBezTo>
                <a:cubicBezTo>
                  <a:pt x="1631490" y="2835702"/>
                  <a:pt x="1635698" y="2839534"/>
                  <a:pt x="1634214" y="2841881"/>
                </a:cubicBezTo>
                <a:cubicBezTo>
                  <a:pt x="1632353" y="2844059"/>
                  <a:pt x="1628721" y="2845809"/>
                  <a:pt x="1630768" y="2849087"/>
                </a:cubicBezTo>
                <a:cubicBezTo>
                  <a:pt x="1633866" y="2844302"/>
                  <a:pt x="1644965" y="2846023"/>
                  <a:pt x="1645480" y="2840827"/>
                </a:cubicBezTo>
                <a:cubicBezTo>
                  <a:pt x="1634603" y="2840729"/>
                  <a:pt x="1656144" y="2835522"/>
                  <a:pt x="1645291" y="2836670"/>
                </a:cubicBezTo>
                <a:cubicBezTo>
                  <a:pt x="1640550" y="2840660"/>
                  <a:pt x="1634938" y="2833122"/>
                  <a:pt x="1633593" y="2831966"/>
                </a:cubicBezTo>
                <a:close/>
                <a:moveTo>
                  <a:pt x="1744989" y="2828915"/>
                </a:moveTo>
                <a:cubicBezTo>
                  <a:pt x="1741908" y="2828005"/>
                  <a:pt x="1731742" y="2835672"/>
                  <a:pt x="1738088" y="2843349"/>
                </a:cubicBezTo>
                <a:cubicBezTo>
                  <a:pt x="1743732" y="2839449"/>
                  <a:pt x="1746806" y="2834847"/>
                  <a:pt x="1744989" y="2828915"/>
                </a:cubicBezTo>
                <a:close/>
                <a:moveTo>
                  <a:pt x="1482443" y="2825393"/>
                </a:moveTo>
                <a:cubicBezTo>
                  <a:pt x="1478878" y="2829791"/>
                  <a:pt x="1475189" y="2830932"/>
                  <a:pt x="1471371" y="2830550"/>
                </a:cubicBezTo>
                <a:cubicBezTo>
                  <a:pt x="1481332" y="2837289"/>
                  <a:pt x="1466423" y="2837407"/>
                  <a:pt x="1471960" y="2842956"/>
                </a:cubicBezTo>
                <a:cubicBezTo>
                  <a:pt x="1478931" y="2844381"/>
                  <a:pt x="1496836" y="2839613"/>
                  <a:pt x="1482443" y="2825393"/>
                </a:cubicBezTo>
                <a:close/>
                <a:moveTo>
                  <a:pt x="1616007" y="2809453"/>
                </a:moveTo>
                <a:cubicBezTo>
                  <a:pt x="1614785" y="2808639"/>
                  <a:pt x="1613370" y="2809540"/>
                  <a:pt x="1612169" y="2813482"/>
                </a:cubicBezTo>
                <a:cubicBezTo>
                  <a:pt x="1614040" y="2812875"/>
                  <a:pt x="1615947" y="2813839"/>
                  <a:pt x="1618001" y="2817096"/>
                </a:cubicBezTo>
                <a:cubicBezTo>
                  <a:pt x="1616424" y="2820739"/>
                  <a:pt x="1606255" y="2822092"/>
                  <a:pt x="1610904" y="2827394"/>
                </a:cubicBezTo>
                <a:cubicBezTo>
                  <a:pt x="1621621" y="2829786"/>
                  <a:pt x="1619676" y="2811897"/>
                  <a:pt x="1616007" y="2809453"/>
                </a:cubicBezTo>
                <a:close/>
                <a:moveTo>
                  <a:pt x="1589127" y="2806192"/>
                </a:moveTo>
                <a:cubicBezTo>
                  <a:pt x="1588129" y="2806434"/>
                  <a:pt x="1587036" y="2807661"/>
                  <a:pt x="1585571" y="2810377"/>
                </a:cubicBezTo>
                <a:cubicBezTo>
                  <a:pt x="1587973" y="2808388"/>
                  <a:pt x="1593457" y="2815570"/>
                  <a:pt x="1591608" y="2818138"/>
                </a:cubicBezTo>
                <a:cubicBezTo>
                  <a:pt x="1589553" y="2815532"/>
                  <a:pt x="1585909" y="2817606"/>
                  <a:pt x="1587965" y="2821209"/>
                </a:cubicBezTo>
                <a:cubicBezTo>
                  <a:pt x="1593087" y="2822808"/>
                  <a:pt x="1597773" y="2815453"/>
                  <a:pt x="1602896" y="2817086"/>
                </a:cubicBezTo>
                <a:cubicBezTo>
                  <a:pt x="1594242" y="2813619"/>
                  <a:pt x="1592119" y="2805468"/>
                  <a:pt x="1589127" y="2806192"/>
                </a:cubicBezTo>
                <a:close/>
                <a:moveTo>
                  <a:pt x="1444929" y="2788759"/>
                </a:moveTo>
                <a:cubicBezTo>
                  <a:pt x="1448829" y="2804891"/>
                  <a:pt x="1440159" y="2797021"/>
                  <a:pt x="1430564" y="2805288"/>
                </a:cubicBezTo>
                <a:cubicBezTo>
                  <a:pt x="1439094" y="2814202"/>
                  <a:pt x="1442553" y="2815216"/>
                  <a:pt x="1442794" y="2824887"/>
                </a:cubicBezTo>
                <a:cubicBezTo>
                  <a:pt x="1453910" y="2829491"/>
                  <a:pt x="1463308" y="2802977"/>
                  <a:pt x="1470829" y="2818180"/>
                </a:cubicBezTo>
                <a:cubicBezTo>
                  <a:pt x="1483832" y="2806657"/>
                  <a:pt x="1456305" y="2787397"/>
                  <a:pt x="1444929" y="2788759"/>
                </a:cubicBezTo>
                <a:close/>
                <a:moveTo>
                  <a:pt x="1788689" y="2752998"/>
                </a:moveTo>
                <a:cubicBezTo>
                  <a:pt x="1777655" y="2759143"/>
                  <a:pt x="1753678" y="2771731"/>
                  <a:pt x="1766022" y="2793795"/>
                </a:cubicBezTo>
                <a:cubicBezTo>
                  <a:pt x="1774520" y="2790913"/>
                  <a:pt x="1779044" y="2782923"/>
                  <a:pt x="1793635" y="2778805"/>
                </a:cubicBezTo>
                <a:cubicBezTo>
                  <a:pt x="1791951" y="2770172"/>
                  <a:pt x="1797913" y="2763655"/>
                  <a:pt x="1788689" y="2752998"/>
                </a:cubicBezTo>
                <a:close/>
                <a:moveTo>
                  <a:pt x="1798938" y="2750020"/>
                </a:moveTo>
                <a:cubicBezTo>
                  <a:pt x="1796001" y="2747772"/>
                  <a:pt x="1793134" y="2747116"/>
                  <a:pt x="1790494" y="2751457"/>
                </a:cubicBezTo>
                <a:cubicBezTo>
                  <a:pt x="1793179" y="2754905"/>
                  <a:pt x="1795856" y="2758341"/>
                  <a:pt x="1798510" y="2761777"/>
                </a:cubicBezTo>
                <a:cubicBezTo>
                  <a:pt x="1801518" y="2758849"/>
                  <a:pt x="1804619" y="2757519"/>
                  <a:pt x="1807796" y="2758130"/>
                </a:cubicBezTo>
                <a:cubicBezTo>
                  <a:pt x="1804881" y="2756106"/>
                  <a:pt x="1801875" y="2752268"/>
                  <a:pt x="1798938" y="2750020"/>
                </a:cubicBezTo>
                <a:close/>
                <a:moveTo>
                  <a:pt x="1735334" y="2639368"/>
                </a:moveTo>
                <a:cubicBezTo>
                  <a:pt x="1733268" y="2638490"/>
                  <a:pt x="1730951" y="2638761"/>
                  <a:pt x="1728824" y="2640970"/>
                </a:cubicBezTo>
                <a:cubicBezTo>
                  <a:pt x="1727823" y="2645441"/>
                  <a:pt x="1729988" y="2650781"/>
                  <a:pt x="1735229" y="2656967"/>
                </a:cubicBezTo>
                <a:cubicBezTo>
                  <a:pt x="1745473" y="2654975"/>
                  <a:pt x="1741533" y="2642002"/>
                  <a:pt x="1735334" y="2639368"/>
                </a:cubicBezTo>
                <a:close/>
                <a:moveTo>
                  <a:pt x="1505701" y="2629618"/>
                </a:moveTo>
                <a:lnTo>
                  <a:pt x="1505968" y="2629962"/>
                </a:lnTo>
                <a:lnTo>
                  <a:pt x="1505377" y="2630052"/>
                </a:lnTo>
                <a:close/>
                <a:moveTo>
                  <a:pt x="1484373" y="2617757"/>
                </a:moveTo>
                <a:cubicBezTo>
                  <a:pt x="1484065" y="2626165"/>
                  <a:pt x="1486898" y="2630584"/>
                  <a:pt x="1491242" y="2632194"/>
                </a:cubicBezTo>
                <a:lnTo>
                  <a:pt x="1505377" y="2630052"/>
                </a:lnTo>
                <a:lnTo>
                  <a:pt x="1501254" y="2635557"/>
                </a:lnTo>
                <a:cubicBezTo>
                  <a:pt x="1500789" y="2637816"/>
                  <a:pt x="1500329" y="2640077"/>
                  <a:pt x="1496836" y="2641514"/>
                </a:cubicBezTo>
                <a:cubicBezTo>
                  <a:pt x="1491005" y="2638399"/>
                  <a:pt x="1485004" y="2630879"/>
                  <a:pt x="1479722" y="2638932"/>
                </a:cubicBezTo>
                <a:cubicBezTo>
                  <a:pt x="1478917" y="2633925"/>
                  <a:pt x="1474113" y="2627932"/>
                  <a:pt x="1473339" y="2622936"/>
                </a:cubicBezTo>
                <a:cubicBezTo>
                  <a:pt x="1477089" y="2623282"/>
                  <a:pt x="1480807" y="2622152"/>
                  <a:pt x="1484373" y="2617757"/>
                </a:cubicBezTo>
                <a:close/>
                <a:moveTo>
                  <a:pt x="1831814" y="2609155"/>
                </a:moveTo>
                <a:cubicBezTo>
                  <a:pt x="1828554" y="2610916"/>
                  <a:pt x="1826759" y="2614913"/>
                  <a:pt x="1829754" y="2619225"/>
                </a:cubicBezTo>
                <a:cubicBezTo>
                  <a:pt x="1834214" y="2620373"/>
                  <a:pt x="1838456" y="2616668"/>
                  <a:pt x="1842661" y="2612507"/>
                </a:cubicBezTo>
                <a:cubicBezTo>
                  <a:pt x="1839798" y="2607870"/>
                  <a:pt x="1835073" y="2607394"/>
                  <a:pt x="1831814" y="2609155"/>
                </a:cubicBezTo>
                <a:close/>
                <a:moveTo>
                  <a:pt x="1817907" y="2607852"/>
                </a:moveTo>
                <a:cubicBezTo>
                  <a:pt x="1813881" y="2615379"/>
                  <a:pt x="1801879" y="2620536"/>
                  <a:pt x="1807191" y="2621289"/>
                </a:cubicBezTo>
                <a:cubicBezTo>
                  <a:pt x="1813016" y="2621784"/>
                  <a:pt x="1828448" y="2620584"/>
                  <a:pt x="1817907" y="2607852"/>
                </a:cubicBezTo>
                <a:close/>
                <a:moveTo>
                  <a:pt x="1551355" y="2599177"/>
                </a:moveTo>
                <a:cubicBezTo>
                  <a:pt x="1540950" y="2608026"/>
                  <a:pt x="1541996" y="2611885"/>
                  <a:pt x="1531194" y="2612115"/>
                </a:cubicBezTo>
                <a:cubicBezTo>
                  <a:pt x="1533343" y="2616069"/>
                  <a:pt x="1532444" y="2619256"/>
                  <a:pt x="1537425" y="2623979"/>
                </a:cubicBezTo>
                <a:cubicBezTo>
                  <a:pt x="1546881" y="2619299"/>
                  <a:pt x="1545339" y="2613794"/>
                  <a:pt x="1556339" y="2625008"/>
                </a:cubicBezTo>
                <a:cubicBezTo>
                  <a:pt x="1558677" y="2616646"/>
                  <a:pt x="1565345" y="2622170"/>
                  <a:pt x="1561396" y="2612092"/>
                </a:cubicBezTo>
                <a:cubicBezTo>
                  <a:pt x="1547428" y="2607251"/>
                  <a:pt x="1551504" y="2609960"/>
                  <a:pt x="1551355" y="2599177"/>
                </a:cubicBezTo>
                <a:close/>
                <a:moveTo>
                  <a:pt x="1536901" y="2592044"/>
                </a:moveTo>
                <a:cubicBezTo>
                  <a:pt x="1534069" y="2591928"/>
                  <a:pt x="1531327" y="2593939"/>
                  <a:pt x="1528642" y="2597140"/>
                </a:cubicBezTo>
                <a:cubicBezTo>
                  <a:pt x="1531461" y="2600627"/>
                  <a:pt x="1532155" y="2603518"/>
                  <a:pt x="1532834" y="2606418"/>
                </a:cubicBezTo>
                <a:cubicBezTo>
                  <a:pt x="1537031" y="2602247"/>
                  <a:pt x="1541296" y="2598576"/>
                  <a:pt x="1545704" y="2599710"/>
                </a:cubicBezTo>
                <a:cubicBezTo>
                  <a:pt x="1542656" y="2594403"/>
                  <a:pt x="1539733" y="2592160"/>
                  <a:pt x="1536901" y="2592044"/>
                </a:cubicBezTo>
                <a:close/>
                <a:moveTo>
                  <a:pt x="1560100" y="2583193"/>
                </a:moveTo>
                <a:cubicBezTo>
                  <a:pt x="1554007" y="2587722"/>
                  <a:pt x="1547564" y="2584135"/>
                  <a:pt x="1541524" y="2590388"/>
                </a:cubicBezTo>
                <a:cubicBezTo>
                  <a:pt x="1548509" y="2605134"/>
                  <a:pt x="1553814" y="2583901"/>
                  <a:pt x="1560665" y="2595564"/>
                </a:cubicBezTo>
                <a:cubicBezTo>
                  <a:pt x="1555122" y="2594141"/>
                  <a:pt x="1550640" y="2597747"/>
                  <a:pt x="1559235" y="2605387"/>
                </a:cubicBezTo>
                <a:cubicBezTo>
                  <a:pt x="1563646" y="2595896"/>
                  <a:pt x="1569692" y="2598665"/>
                  <a:pt x="1571756" y="2590376"/>
                </a:cubicBezTo>
                <a:cubicBezTo>
                  <a:pt x="1576223" y="2592217"/>
                  <a:pt x="1580927" y="2598529"/>
                  <a:pt x="1585222" y="2596084"/>
                </a:cubicBezTo>
                <a:cubicBezTo>
                  <a:pt x="1582754" y="2582379"/>
                  <a:pt x="1568206" y="2590474"/>
                  <a:pt x="1560477" y="2591441"/>
                </a:cubicBezTo>
                <a:cubicBezTo>
                  <a:pt x="1557836" y="2587995"/>
                  <a:pt x="1561807" y="2586357"/>
                  <a:pt x="1560100" y="2583193"/>
                </a:cubicBezTo>
                <a:close/>
                <a:moveTo>
                  <a:pt x="1876287" y="2571714"/>
                </a:moveTo>
                <a:cubicBezTo>
                  <a:pt x="1869941" y="2568850"/>
                  <a:pt x="1864643" y="2576092"/>
                  <a:pt x="1869534" y="2581012"/>
                </a:cubicBezTo>
                <a:cubicBezTo>
                  <a:pt x="1873636" y="2574280"/>
                  <a:pt x="1878660" y="2587981"/>
                  <a:pt x="1882643" y="2578406"/>
                </a:cubicBezTo>
                <a:cubicBezTo>
                  <a:pt x="1880634" y="2574746"/>
                  <a:pt x="1878402" y="2572668"/>
                  <a:pt x="1876287" y="2571714"/>
                </a:cubicBezTo>
                <a:close/>
                <a:moveTo>
                  <a:pt x="1551417" y="2569157"/>
                </a:moveTo>
                <a:cubicBezTo>
                  <a:pt x="1549037" y="2568691"/>
                  <a:pt x="1546692" y="2568967"/>
                  <a:pt x="1544421" y="2570767"/>
                </a:cubicBezTo>
                <a:cubicBezTo>
                  <a:pt x="1542818" y="2573098"/>
                  <a:pt x="1543834" y="2576079"/>
                  <a:pt x="1544821" y="2579049"/>
                </a:cubicBezTo>
                <a:cubicBezTo>
                  <a:pt x="1557236" y="2567087"/>
                  <a:pt x="1560213" y="2584227"/>
                  <a:pt x="1571374" y="2582150"/>
                </a:cubicBezTo>
                <a:cubicBezTo>
                  <a:pt x="1568096" y="2577852"/>
                  <a:pt x="1575267" y="2576394"/>
                  <a:pt x="1572794" y="2572284"/>
                </a:cubicBezTo>
                <a:cubicBezTo>
                  <a:pt x="1566020" y="2578626"/>
                  <a:pt x="1558558" y="2570553"/>
                  <a:pt x="1551417" y="2569157"/>
                </a:cubicBezTo>
                <a:close/>
                <a:moveTo>
                  <a:pt x="1863113" y="2564960"/>
                </a:moveTo>
                <a:cubicBezTo>
                  <a:pt x="1857296" y="2569545"/>
                  <a:pt x="1853958" y="2574731"/>
                  <a:pt x="1854452" y="2581002"/>
                </a:cubicBezTo>
                <a:cubicBezTo>
                  <a:pt x="1862556" y="2582966"/>
                  <a:pt x="1863245" y="2571399"/>
                  <a:pt x="1863113" y="2564960"/>
                </a:cubicBezTo>
                <a:close/>
                <a:moveTo>
                  <a:pt x="1753624" y="2564014"/>
                </a:moveTo>
                <a:cubicBezTo>
                  <a:pt x="1746704" y="2572825"/>
                  <a:pt x="1743684" y="2602838"/>
                  <a:pt x="1726751" y="2595510"/>
                </a:cubicBezTo>
                <a:cubicBezTo>
                  <a:pt x="1733797" y="2590515"/>
                  <a:pt x="1738701" y="2574398"/>
                  <a:pt x="1733259" y="2572806"/>
                </a:cubicBezTo>
                <a:cubicBezTo>
                  <a:pt x="1732485" y="2576636"/>
                  <a:pt x="1727654" y="2581516"/>
                  <a:pt x="1720532" y="2583605"/>
                </a:cubicBezTo>
                <a:cubicBezTo>
                  <a:pt x="1724472" y="2607502"/>
                  <a:pt x="1712180" y="2615753"/>
                  <a:pt x="1717377" y="2637880"/>
                </a:cubicBezTo>
                <a:cubicBezTo>
                  <a:pt x="1725765" y="2638664"/>
                  <a:pt x="1730894" y="2624918"/>
                  <a:pt x="1727708" y="2616184"/>
                </a:cubicBezTo>
                <a:cubicBezTo>
                  <a:pt x="1735131" y="2613221"/>
                  <a:pt x="1742484" y="2609442"/>
                  <a:pt x="1750084" y="2609997"/>
                </a:cubicBezTo>
                <a:cubicBezTo>
                  <a:pt x="1738273" y="2595290"/>
                  <a:pt x="1760411" y="2588171"/>
                  <a:pt x="1755799" y="2570741"/>
                </a:cubicBezTo>
                <a:cubicBezTo>
                  <a:pt x="1753574" y="2575999"/>
                  <a:pt x="1769224" y="2585121"/>
                  <a:pt x="1765471" y="2575387"/>
                </a:cubicBezTo>
                <a:cubicBezTo>
                  <a:pt x="1761592" y="2574732"/>
                  <a:pt x="1761150" y="2571050"/>
                  <a:pt x="1753624" y="2564014"/>
                </a:cubicBezTo>
                <a:close/>
                <a:moveTo>
                  <a:pt x="1766804" y="2560194"/>
                </a:moveTo>
                <a:cubicBezTo>
                  <a:pt x="1764499" y="2560112"/>
                  <a:pt x="1761834" y="2561008"/>
                  <a:pt x="1759275" y="2563482"/>
                </a:cubicBezTo>
                <a:cubicBezTo>
                  <a:pt x="1761270" y="2566065"/>
                  <a:pt x="1763273" y="2568658"/>
                  <a:pt x="1765282" y="2571230"/>
                </a:cubicBezTo>
                <a:cubicBezTo>
                  <a:pt x="1777400" y="2569503"/>
                  <a:pt x="1773720" y="2560443"/>
                  <a:pt x="1766804" y="2560194"/>
                </a:cubicBezTo>
                <a:close/>
                <a:moveTo>
                  <a:pt x="1617529" y="2559920"/>
                </a:moveTo>
                <a:cubicBezTo>
                  <a:pt x="1608796" y="2562899"/>
                  <a:pt x="1584645" y="2569244"/>
                  <a:pt x="1588449" y="2584709"/>
                </a:cubicBezTo>
                <a:cubicBezTo>
                  <a:pt x="1599813" y="2572201"/>
                  <a:pt x="1622605" y="2580350"/>
                  <a:pt x="1617529" y="2559920"/>
                </a:cubicBezTo>
                <a:close/>
                <a:moveTo>
                  <a:pt x="1877864" y="2556722"/>
                </a:moveTo>
                <a:cubicBezTo>
                  <a:pt x="1874739" y="2558053"/>
                  <a:pt x="1857821" y="2554385"/>
                  <a:pt x="1866967" y="2566046"/>
                </a:cubicBezTo>
                <a:cubicBezTo>
                  <a:pt x="1873514" y="2558191"/>
                  <a:pt x="1881138" y="2573604"/>
                  <a:pt x="1888070" y="2573760"/>
                </a:cubicBezTo>
                <a:cubicBezTo>
                  <a:pt x="1883301" y="2567727"/>
                  <a:pt x="1885299" y="2563507"/>
                  <a:pt x="1877864" y="2556722"/>
                </a:cubicBezTo>
                <a:close/>
                <a:moveTo>
                  <a:pt x="1709368" y="2545925"/>
                </a:moveTo>
                <a:cubicBezTo>
                  <a:pt x="1695072" y="2541295"/>
                  <a:pt x="1671959" y="2562242"/>
                  <a:pt x="1687769" y="2568641"/>
                </a:cubicBezTo>
                <a:cubicBezTo>
                  <a:pt x="1684317" y="2575186"/>
                  <a:pt x="1680236" y="2569021"/>
                  <a:pt x="1676701" y="2573862"/>
                </a:cubicBezTo>
                <a:cubicBezTo>
                  <a:pt x="1678728" y="2578450"/>
                  <a:pt x="1679045" y="2582634"/>
                  <a:pt x="1681096" y="2587255"/>
                </a:cubicBezTo>
                <a:cubicBezTo>
                  <a:pt x="1693101" y="2580301"/>
                  <a:pt x="1687740" y="2568661"/>
                  <a:pt x="1693046" y="2559927"/>
                </a:cubicBezTo>
                <a:cubicBezTo>
                  <a:pt x="1698805" y="2572352"/>
                  <a:pt x="1692777" y="2581607"/>
                  <a:pt x="1690715" y="2591919"/>
                </a:cubicBezTo>
                <a:cubicBezTo>
                  <a:pt x="1697431" y="2587289"/>
                  <a:pt x="1705061" y="2602432"/>
                  <a:pt x="1711849" y="2599645"/>
                </a:cubicBezTo>
                <a:cubicBezTo>
                  <a:pt x="1710883" y="2590862"/>
                  <a:pt x="1721805" y="2586456"/>
                  <a:pt x="1718153" y="2572795"/>
                </a:cubicBezTo>
                <a:cubicBezTo>
                  <a:pt x="1721007" y="2573998"/>
                  <a:pt x="1732912" y="2573613"/>
                  <a:pt x="1729254" y="2567618"/>
                </a:cubicBezTo>
                <a:cubicBezTo>
                  <a:pt x="1722975" y="2572626"/>
                  <a:pt x="1724356" y="2561989"/>
                  <a:pt x="1715797" y="2561922"/>
                </a:cubicBezTo>
                <a:cubicBezTo>
                  <a:pt x="1711410" y="2563150"/>
                  <a:pt x="1707522" y="2574138"/>
                  <a:pt x="1702867" y="2568639"/>
                </a:cubicBezTo>
                <a:cubicBezTo>
                  <a:pt x="1705839" y="2566069"/>
                  <a:pt x="1698311" y="2560612"/>
                  <a:pt x="1700502" y="2557821"/>
                </a:cubicBezTo>
                <a:cubicBezTo>
                  <a:pt x="1705246" y="2552038"/>
                  <a:pt x="1715014" y="2556698"/>
                  <a:pt x="1709368" y="2545925"/>
                </a:cubicBezTo>
                <a:close/>
                <a:moveTo>
                  <a:pt x="1775402" y="2545377"/>
                </a:moveTo>
                <a:cubicBezTo>
                  <a:pt x="1763241" y="2547820"/>
                  <a:pt x="1781592" y="2567375"/>
                  <a:pt x="1785647" y="2562438"/>
                </a:cubicBezTo>
                <a:cubicBezTo>
                  <a:pt x="1785930" y="2555509"/>
                  <a:pt x="1775220" y="2554595"/>
                  <a:pt x="1775402" y="2545377"/>
                </a:cubicBezTo>
                <a:close/>
                <a:moveTo>
                  <a:pt x="1628041" y="2542370"/>
                </a:moveTo>
                <a:cubicBezTo>
                  <a:pt x="1632127" y="2556312"/>
                  <a:pt x="1612968" y="2542936"/>
                  <a:pt x="1621337" y="2560939"/>
                </a:cubicBezTo>
                <a:cubicBezTo>
                  <a:pt x="1626571" y="2559219"/>
                  <a:pt x="1621455" y="2548739"/>
                  <a:pt x="1628803" y="2558877"/>
                </a:cubicBezTo>
                <a:cubicBezTo>
                  <a:pt x="1633278" y="2555790"/>
                  <a:pt x="1632629" y="2541118"/>
                  <a:pt x="1628041" y="2542370"/>
                </a:cubicBezTo>
                <a:close/>
                <a:moveTo>
                  <a:pt x="1914778" y="2538141"/>
                </a:moveTo>
                <a:cubicBezTo>
                  <a:pt x="1912131" y="2543542"/>
                  <a:pt x="1896970" y="2545567"/>
                  <a:pt x="1906064" y="2554137"/>
                </a:cubicBezTo>
                <a:cubicBezTo>
                  <a:pt x="1911744" y="2552407"/>
                  <a:pt x="1924705" y="2549089"/>
                  <a:pt x="1914778" y="2538141"/>
                </a:cubicBezTo>
                <a:close/>
                <a:moveTo>
                  <a:pt x="1765406" y="2532497"/>
                </a:moveTo>
                <a:cubicBezTo>
                  <a:pt x="1754584" y="2527226"/>
                  <a:pt x="1745100" y="2563688"/>
                  <a:pt x="1730691" y="2557808"/>
                </a:cubicBezTo>
                <a:cubicBezTo>
                  <a:pt x="1735995" y="2564981"/>
                  <a:pt x="1737745" y="2560437"/>
                  <a:pt x="1738714" y="2568139"/>
                </a:cubicBezTo>
                <a:cubicBezTo>
                  <a:pt x="1740833" y="2554428"/>
                  <a:pt x="1765053" y="2551509"/>
                  <a:pt x="1765406" y="2532497"/>
                </a:cubicBezTo>
                <a:close/>
                <a:moveTo>
                  <a:pt x="1648233" y="2529477"/>
                </a:moveTo>
                <a:cubicBezTo>
                  <a:pt x="1640963" y="2528992"/>
                  <a:pt x="1636481" y="2542887"/>
                  <a:pt x="1637887" y="2551149"/>
                </a:cubicBezTo>
                <a:cubicBezTo>
                  <a:pt x="1642898" y="2541524"/>
                  <a:pt x="1655475" y="2547202"/>
                  <a:pt x="1648233" y="2529477"/>
                </a:cubicBezTo>
                <a:close/>
                <a:moveTo>
                  <a:pt x="1955319" y="2516434"/>
                </a:moveTo>
                <a:cubicBezTo>
                  <a:pt x="1952756" y="2521178"/>
                  <a:pt x="1939398" y="2522991"/>
                  <a:pt x="1948389" y="2530888"/>
                </a:cubicBezTo>
                <a:cubicBezTo>
                  <a:pt x="1954088" y="2529025"/>
                  <a:pt x="1964509" y="2526948"/>
                  <a:pt x="1955319" y="2516434"/>
                </a:cubicBezTo>
                <a:close/>
                <a:moveTo>
                  <a:pt x="1780960" y="2502010"/>
                </a:moveTo>
                <a:cubicBezTo>
                  <a:pt x="1778405" y="2506084"/>
                  <a:pt x="1767319" y="2507860"/>
                  <a:pt x="1775904" y="2514926"/>
                </a:cubicBezTo>
                <a:cubicBezTo>
                  <a:pt x="1783931" y="2517275"/>
                  <a:pt x="1785606" y="2508862"/>
                  <a:pt x="1780960" y="2502010"/>
                </a:cubicBezTo>
                <a:close/>
                <a:moveTo>
                  <a:pt x="1757854" y="2491702"/>
                </a:moveTo>
                <a:cubicBezTo>
                  <a:pt x="1756014" y="2492354"/>
                  <a:pt x="1754224" y="2494697"/>
                  <a:pt x="1752211" y="2492245"/>
                </a:cubicBezTo>
                <a:cubicBezTo>
                  <a:pt x="1739954" y="2519754"/>
                  <a:pt x="1703186" y="2517288"/>
                  <a:pt x="1696100" y="2544417"/>
                </a:cubicBezTo>
                <a:cubicBezTo>
                  <a:pt x="1701182" y="2527312"/>
                  <a:pt x="1712255" y="2552739"/>
                  <a:pt x="1722456" y="2543351"/>
                </a:cubicBezTo>
                <a:cubicBezTo>
                  <a:pt x="1718268" y="2533488"/>
                  <a:pt x="1714746" y="2539499"/>
                  <a:pt x="1710813" y="2536124"/>
                </a:cubicBezTo>
                <a:cubicBezTo>
                  <a:pt x="1712672" y="2534596"/>
                  <a:pt x="1711330" y="2532174"/>
                  <a:pt x="1712468" y="2530449"/>
                </a:cubicBezTo>
                <a:cubicBezTo>
                  <a:pt x="1728877" y="2544361"/>
                  <a:pt x="1724183" y="2508505"/>
                  <a:pt x="1746260" y="2527342"/>
                </a:cubicBezTo>
                <a:cubicBezTo>
                  <a:pt x="1754031" y="2522641"/>
                  <a:pt x="1750835" y="2514978"/>
                  <a:pt x="1752972" y="2508752"/>
                </a:cubicBezTo>
                <a:cubicBezTo>
                  <a:pt x="1756281" y="2512661"/>
                  <a:pt x="1759686" y="2517918"/>
                  <a:pt x="1762628" y="2513407"/>
                </a:cubicBezTo>
                <a:cubicBezTo>
                  <a:pt x="1756193" y="2505509"/>
                  <a:pt x="1760533" y="2502600"/>
                  <a:pt x="1757854" y="2491702"/>
                </a:cubicBezTo>
                <a:close/>
                <a:moveTo>
                  <a:pt x="1740613" y="2472016"/>
                </a:moveTo>
                <a:cubicBezTo>
                  <a:pt x="1732722" y="2472092"/>
                  <a:pt x="1728487" y="2485920"/>
                  <a:pt x="1729670" y="2494309"/>
                </a:cubicBezTo>
                <a:cubicBezTo>
                  <a:pt x="1740127" y="2486655"/>
                  <a:pt x="1739002" y="2480441"/>
                  <a:pt x="1749657" y="2477236"/>
                </a:cubicBezTo>
                <a:cubicBezTo>
                  <a:pt x="1746280" y="2473494"/>
                  <a:pt x="1743243" y="2471991"/>
                  <a:pt x="1740613" y="2472016"/>
                </a:cubicBezTo>
                <a:close/>
                <a:moveTo>
                  <a:pt x="1809647" y="2468950"/>
                </a:moveTo>
                <a:cubicBezTo>
                  <a:pt x="1802386" y="2462542"/>
                  <a:pt x="1782433" y="2472577"/>
                  <a:pt x="1787687" y="2483441"/>
                </a:cubicBezTo>
                <a:cubicBezTo>
                  <a:pt x="1794925" y="2476701"/>
                  <a:pt x="1802532" y="2478198"/>
                  <a:pt x="1809647" y="2468950"/>
                </a:cubicBezTo>
                <a:close/>
                <a:moveTo>
                  <a:pt x="1768028" y="2465894"/>
                </a:moveTo>
                <a:cubicBezTo>
                  <a:pt x="1762161" y="2475253"/>
                  <a:pt x="1755489" y="2467671"/>
                  <a:pt x="1749281" y="2468989"/>
                </a:cubicBezTo>
                <a:cubicBezTo>
                  <a:pt x="1756322" y="2481950"/>
                  <a:pt x="1779329" y="2482885"/>
                  <a:pt x="1768028" y="2465894"/>
                </a:cubicBezTo>
                <a:close/>
                <a:moveTo>
                  <a:pt x="1793254" y="2440085"/>
                </a:moveTo>
                <a:cubicBezTo>
                  <a:pt x="1783849" y="2441819"/>
                  <a:pt x="1788804" y="2457664"/>
                  <a:pt x="1782553" y="2453478"/>
                </a:cubicBezTo>
                <a:cubicBezTo>
                  <a:pt x="1779912" y="2450065"/>
                  <a:pt x="1783868" y="2448406"/>
                  <a:pt x="1782145" y="2445218"/>
                </a:cubicBezTo>
                <a:cubicBezTo>
                  <a:pt x="1778064" y="2452385"/>
                  <a:pt x="1773357" y="2445942"/>
                  <a:pt x="1769073" y="2447813"/>
                </a:cubicBezTo>
                <a:cubicBezTo>
                  <a:pt x="1771763" y="2452853"/>
                  <a:pt x="1776894" y="2452136"/>
                  <a:pt x="1775094" y="2455551"/>
                </a:cubicBezTo>
                <a:cubicBezTo>
                  <a:pt x="1773890" y="2456590"/>
                  <a:pt x="1772663" y="2457627"/>
                  <a:pt x="1771451" y="2458655"/>
                </a:cubicBezTo>
                <a:cubicBezTo>
                  <a:pt x="1766079" y="2450914"/>
                  <a:pt x="1760798" y="2445918"/>
                  <a:pt x="1755758" y="2446240"/>
                </a:cubicBezTo>
                <a:cubicBezTo>
                  <a:pt x="1757106" y="2455073"/>
                  <a:pt x="1769374" y="2452939"/>
                  <a:pt x="1771808" y="2466935"/>
                </a:cubicBezTo>
                <a:cubicBezTo>
                  <a:pt x="1781268" y="2465061"/>
                  <a:pt x="1795542" y="2459467"/>
                  <a:pt x="1793254" y="2440085"/>
                </a:cubicBezTo>
                <a:close/>
                <a:moveTo>
                  <a:pt x="2161443" y="2433530"/>
                </a:moveTo>
                <a:lnTo>
                  <a:pt x="2157548" y="2435072"/>
                </a:lnTo>
                <a:cubicBezTo>
                  <a:pt x="2141692" y="2447525"/>
                  <a:pt x="2127260" y="2472371"/>
                  <a:pt x="2111262" y="2460584"/>
                </a:cubicBezTo>
                <a:cubicBezTo>
                  <a:pt x="2102534" y="2468696"/>
                  <a:pt x="2105112" y="2468045"/>
                  <a:pt x="2104594" y="2479176"/>
                </a:cubicBezTo>
                <a:cubicBezTo>
                  <a:pt x="2096942" y="2466426"/>
                  <a:pt x="2081576" y="2477818"/>
                  <a:pt x="2086015" y="2486425"/>
                </a:cubicBezTo>
                <a:cubicBezTo>
                  <a:pt x="2059713" y="2490679"/>
                  <a:pt x="2053748" y="2524323"/>
                  <a:pt x="2021330" y="2515886"/>
                </a:cubicBezTo>
                <a:cubicBezTo>
                  <a:pt x="2017708" y="2520321"/>
                  <a:pt x="2029777" y="2529030"/>
                  <a:pt x="2022107" y="2532415"/>
                </a:cubicBezTo>
                <a:cubicBezTo>
                  <a:pt x="2018484" y="2528026"/>
                  <a:pt x="2016266" y="2524003"/>
                  <a:pt x="2015874" y="2520519"/>
                </a:cubicBezTo>
                <a:cubicBezTo>
                  <a:pt x="2008558" y="2533115"/>
                  <a:pt x="2006134" y="2527308"/>
                  <a:pt x="1995327" y="2525166"/>
                </a:cubicBezTo>
                <a:cubicBezTo>
                  <a:pt x="1993347" y="2535439"/>
                  <a:pt x="2008393" y="2532349"/>
                  <a:pt x="2005362" y="2538102"/>
                </a:cubicBezTo>
                <a:cubicBezTo>
                  <a:pt x="1997054" y="2533237"/>
                  <a:pt x="2001415" y="2548882"/>
                  <a:pt x="1994298" y="2543238"/>
                </a:cubicBezTo>
                <a:cubicBezTo>
                  <a:pt x="1988731" y="2537675"/>
                  <a:pt x="2003632" y="2537611"/>
                  <a:pt x="1993726" y="2530854"/>
                </a:cubicBezTo>
                <a:cubicBezTo>
                  <a:pt x="1987025" y="2535972"/>
                  <a:pt x="1979848" y="2530370"/>
                  <a:pt x="1973142" y="2535510"/>
                </a:cubicBezTo>
                <a:cubicBezTo>
                  <a:pt x="1977417" y="2545777"/>
                  <a:pt x="1980579" y="2532504"/>
                  <a:pt x="1984801" y="2542758"/>
                </a:cubicBezTo>
                <a:cubicBezTo>
                  <a:pt x="1973790" y="2538149"/>
                  <a:pt x="1975229" y="2551092"/>
                  <a:pt x="1964269" y="2547395"/>
                </a:cubicBezTo>
                <a:cubicBezTo>
                  <a:pt x="1961028" y="2540412"/>
                  <a:pt x="1978704" y="2539046"/>
                  <a:pt x="1969114" y="2530354"/>
                </a:cubicBezTo>
                <a:cubicBezTo>
                  <a:pt x="1963367" y="2537552"/>
                  <a:pt x="1963423" y="2541237"/>
                  <a:pt x="1954401" y="2538614"/>
                </a:cubicBezTo>
                <a:cubicBezTo>
                  <a:pt x="1962429" y="2550971"/>
                  <a:pt x="1951079" y="2551967"/>
                  <a:pt x="1943883" y="2556185"/>
                </a:cubicBezTo>
                <a:cubicBezTo>
                  <a:pt x="1946588" y="2559818"/>
                  <a:pt x="1949154" y="2561138"/>
                  <a:pt x="1951717" y="2562360"/>
                </a:cubicBezTo>
                <a:cubicBezTo>
                  <a:pt x="1947866" y="2564728"/>
                  <a:pt x="1949985" y="2568703"/>
                  <a:pt x="1946471" y="2571152"/>
                </a:cubicBezTo>
                <a:cubicBezTo>
                  <a:pt x="1949824" y="2550881"/>
                  <a:pt x="1927813" y="2571358"/>
                  <a:pt x="1926971" y="2557717"/>
                </a:cubicBezTo>
                <a:cubicBezTo>
                  <a:pt x="1928924" y="2563038"/>
                  <a:pt x="1938774" y="2554576"/>
                  <a:pt x="1934272" y="2551564"/>
                </a:cubicBezTo>
                <a:cubicBezTo>
                  <a:pt x="1916907" y="2550769"/>
                  <a:pt x="1927873" y="2578996"/>
                  <a:pt x="1908835" y="2573250"/>
                </a:cubicBezTo>
                <a:cubicBezTo>
                  <a:pt x="1911779" y="2569735"/>
                  <a:pt x="1904513" y="2569878"/>
                  <a:pt x="1906644" y="2566533"/>
                </a:cubicBezTo>
                <a:cubicBezTo>
                  <a:pt x="1910734" y="2559875"/>
                  <a:pt x="1915628" y="2570659"/>
                  <a:pt x="1919724" y="2563948"/>
                </a:cubicBezTo>
                <a:cubicBezTo>
                  <a:pt x="1905904" y="2559285"/>
                  <a:pt x="1903381" y="2551503"/>
                  <a:pt x="1890982" y="2554161"/>
                </a:cubicBezTo>
                <a:cubicBezTo>
                  <a:pt x="1894325" y="2568221"/>
                  <a:pt x="1897384" y="2565556"/>
                  <a:pt x="1907030" y="2574823"/>
                </a:cubicBezTo>
                <a:cubicBezTo>
                  <a:pt x="1892761" y="2586863"/>
                  <a:pt x="1889384" y="2582452"/>
                  <a:pt x="1883601" y="2599081"/>
                </a:cubicBezTo>
                <a:cubicBezTo>
                  <a:pt x="1880277" y="2595149"/>
                  <a:pt x="1876896" y="2589926"/>
                  <a:pt x="1873961" y="2594448"/>
                </a:cubicBezTo>
                <a:cubicBezTo>
                  <a:pt x="1875697" y="2603744"/>
                  <a:pt x="1869575" y="2610935"/>
                  <a:pt x="1869446" y="2619734"/>
                </a:cubicBezTo>
                <a:cubicBezTo>
                  <a:pt x="1878922" y="2620993"/>
                  <a:pt x="1888642" y="2626484"/>
                  <a:pt x="1897835" y="2621274"/>
                </a:cubicBezTo>
                <a:cubicBezTo>
                  <a:pt x="1900010" y="2613826"/>
                  <a:pt x="1889143" y="2606006"/>
                  <a:pt x="1889434" y="2602695"/>
                </a:cubicBezTo>
                <a:cubicBezTo>
                  <a:pt x="1897099" y="2605115"/>
                  <a:pt x="1904736" y="2607555"/>
                  <a:pt x="1912156" y="2604744"/>
                </a:cubicBezTo>
                <a:cubicBezTo>
                  <a:pt x="1912709" y="2613616"/>
                  <a:pt x="1905954" y="2607902"/>
                  <a:pt x="1901242" y="2614012"/>
                </a:cubicBezTo>
                <a:cubicBezTo>
                  <a:pt x="1909970" y="2625880"/>
                  <a:pt x="1917801" y="2617879"/>
                  <a:pt x="1925637" y="2610441"/>
                </a:cubicBezTo>
                <a:cubicBezTo>
                  <a:pt x="1917477" y="2591493"/>
                  <a:pt x="1933852" y="2600874"/>
                  <a:pt x="1929953" y="2580986"/>
                </a:cubicBezTo>
                <a:cubicBezTo>
                  <a:pt x="1939465" y="2601035"/>
                  <a:pt x="1949009" y="2576065"/>
                  <a:pt x="1952494" y="2578922"/>
                </a:cubicBezTo>
                <a:cubicBezTo>
                  <a:pt x="1955323" y="2582419"/>
                  <a:pt x="1956069" y="2585356"/>
                  <a:pt x="1956710" y="2588234"/>
                </a:cubicBezTo>
                <a:cubicBezTo>
                  <a:pt x="1968307" y="2570560"/>
                  <a:pt x="1991398" y="2553187"/>
                  <a:pt x="2011369" y="2545850"/>
                </a:cubicBezTo>
                <a:cubicBezTo>
                  <a:pt x="2015853" y="2555889"/>
                  <a:pt x="2002145" y="2561055"/>
                  <a:pt x="1999217" y="2569097"/>
                </a:cubicBezTo>
                <a:cubicBezTo>
                  <a:pt x="1973861" y="2580768"/>
                  <a:pt x="1946772" y="2595825"/>
                  <a:pt x="1926360" y="2626957"/>
                </a:cubicBezTo>
                <a:cubicBezTo>
                  <a:pt x="1924387" y="2624375"/>
                  <a:pt x="1925450" y="2622605"/>
                  <a:pt x="1924170" y="2620239"/>
                </a:cubicBezTo>
                <a:cubicBezTo>
                  <a:pt x="1918406" y="2624124"/>
                  <a:pt x="1921703" y="2630469"/>
                  <a:pt x="1921129" y="2635738"/>
                </a:cubicBezTo>
                <a:cubicBezTo>
                  <a:pt x="1912951" y="2636684"/>
                  <a:pt x="1894683" y="2633162"/>
                  <a:pt x="1893314" y="2646581"/>
                </a:cubicBezTo>
                <a:cubicBezTo>
                  <a:pt x="1903009" y="2642900"/>
                  <a:pt x="1926991" y="2635909"/>
                  <a:pt x="1925731" y="2653309"/>
                </a:cubicBezTo>
                <a:cubicBezTo>
                  <a:pt x="1935585" y="2652873"/>
                  <a:pt x="1949030" y="2638565"/>
                  <a:pt x="1952964" y="2630039"/>
                </a:cubicBezTo>
                <a:cubicBezTo>
                  <a:pt x="1960299" y="2634966"/>
                  <a:pt x="1955993" y="2645945"/>
                  <a:pt x="1962772" y="2638828"/>
                </a:cubicBezTo>
                <a:cubicBezTo>
                  <a:pt x="1961196" y="2617886"/>
                  <a:pt x="1993909" y="2607202"/>
                  <a:pt x="2004751" y="2607310"/>
                </a:cubicBezTo>
                <a:cubicBezTo>
                  <a:pt x="2010192" y="2593858"/>
                  <a:pt x="2025075" y="2590783"/>
                  <a:pt x="2032754" y="2600590"/>
                </a:cubicBezTo>
                <a:cubicBezTo>
                  <a:pt x="2049525" y="2589001"/>
                  <a:pt x="2074556" y="2577954"/>
                  <a:pt x="2093480" y="2565976"/>
                </a:cubicBezTo>
                <a:cubicBezTo>
                  <a:pt x="2094793" y="2561553"/>
                  <a:pt x="2089816" y="2555466"/>
                  <a:pt x="2094713" y="2552018"/>
                </a:cubicBezTo>
                <a:lnTo>
                  <a:pt x="2098811" y="2550632"/>
                </a:lnTo>
                <a:lnTo>
                  <a:pt x="2144952" y="2459402"/>
                </a:lnTo>
                <a:close/>
                <a:moveTo>
                  <a:pt x="1713683" y="2430719"/>
                </a:moveTo>
                <a:cubicBezTo>
                  <a:pt x="1716252" y="2436176"/>
                  <a:pt x="1721089" y="2442246"/>
                  <a:pt x="1720104" y="2446738"/>
                </a:cubicBezTo>
                <a:cubicBezTo>
                  <a:pt x="1712682" y="2443053"/>
                  <a:pt x="1712585" y="2446611"/>
                  <a:pt x="1708966" y="2451892"/>
                </a:cubicBezTo>
                <a:cubicBezTo>
                  <a:pt x="1710136" y="2444744"/>
                  <a:pt x="1702891" y="2435283"/>
                  <a:pt x="1713683" y="2430719"/>
                </a:cubicBezTo>
                <a:close/>
                <a:moveTo>
                  <a:pt x="3550161" y="2391852"/>
                </a:moveTo>
                <a:cubicBezTo>
                  <a:pt x="3542804" y="2396681"/>
                  <a:pt x="3551980" y="2405960"/>
                  <a:pt x="3554904" y="2413546"/>
                </a:cubicBezTo>
                <a:cubicBezTo>
                  <a:pt x="3561211" y="2408453"/>
                  <a:pt x="3555665" y="2397324"/>
                  <a:pt x="3550161" y="2391852"/>
                </a:cubicBezTo>
                <a:close/>
                <a:moveTo>
                  <a:pt x="3426716" y="2283028"/>
                </a:moveTo>
                <a:cubicBezTo>
                  <a:pt x="3421050" y="2283357"/>
                  <a:pt x="3415889" y="2293648"/>
                  <a:pt x="3423235" y="2298476"/>
                </a:cubicBezTo>
                <a:cubicBezTo>
                  <a:pt x="3428980" y="2292111"/>
                  <a:pt x="3422157" y="2287576"/>
                  <a:pt x="3432106" y="2286592"/>
                </a:cubicBezTo>
                <a:cubicBezTo>
                  <a:pt x="3430550" y="2283916"/>
                  <a:pt x="3428605" y="2282919"/>
                  <a:pt x="3426716" y="2283028"/>
                </a:cubicBezTo>
                <a:close/>
                <a:moveTo>
                  <a:pt x="1338725" y="2282732"/>
                </a:moveTo>
                <a:cubicBezTo>
                  <a:pt x="1337491" y="2283759"/>
                  <a:pt x="1336302" y="2284787"/>
                  <a:pt x="1335067" y="2285814"/>
                </a:cubicBezTo>
                <a:cubicBezTo>
                  <a:pt x="1345640" y="2292806"/>
                  <a:pt x="1337160" y="2290804"/>
                  <a:pt x="1343271" y="2300257"/>
                </a:cubicBezTo>
                <a:cubicBezTo>
                  <a:pt x="1348734" y="2296284"/>
                  <a:pt x="1342148" y="2289106"/>
                  <a:pt x="1342517" y="2283729"/>
                </a:cubicBezTo>
                <a:cubicBezTo>
                  <a:pt x="1341314" y="2284551"/>
                  <a:pt x="1340091" y="2285188"/>
                  <a:pt x="1338725" y="2282732"/>
                </a:cubicBezTo>
                <a:close/>
                <a:moveTo>
                  <a:pt x="2004504" y="2272667"/>
                </a:moveTo>
                <a:cubicBezTo>
                  <a:pt x="2012053" y="2279457"/>
                  <a:pt x="2000680" y="2281135"/>
                  <a:pt x="2010911" y="2288665"/>
                </a:cubicBezTo>
                <a:cubicBezTo>
                  <a:pt x="2018727" y="2287138"/>
                  <a:pt x="2010273" y="2271122"/>
                  <a:pt x="2004504" y="2272667"/>
                </a:cubicBezTo>
                <a:close/>
                <a:moveTo>
                  <a:pt x="1401995" y="2263052"/>
                </a:moveTo>
                <a:cubicBezTo>
                  <a:pt x="1394727" y="2263131"/>
                  <a:pt x="1372698" y="2271336"/>
                  <a:pt x="1378555" y="2287384"/>
                </a:cubicBezTo>
                <a:cubicBezTo>
                  <a:pt x="1381544" y="2284370"/>
                  <a:pt x="1406348" y="2277753"/>
                  <a:pt x="1401995" y="2263052"/>
                </a:cubicBezTo>
                <a:close/>
                <a:moveTo>
                  <a:pt x="1425989" y="2251199"/>
                </a:moveTo>
                <a:cubicBezTo>
                  <a:pt x="1421201" y="2255333"/>
                  <a:pt x="1414161" y="2258878"/>
                  <a:pt x="1419080" y="2265621"/>
                </a:cubicBezTo>
                <a:cubicBezTo>
                  <a:pt x="1421598" y="2260908"/>
                  <a:pt x="1434978" y="2259062"/>
                  <a:pt x="1425989" y="2251199"/>
                </a:cubicBezTo>
                <a:close/>
                <a:moveTo>
                  <a:pt x="2031762" y="2249430"/>
                </a:moveTo>
                <a:cubicBezTo>
                  <a:pt x="2018331" y="2262449"/>
                  <a:pt x="2026773" y="2264493"/>
                  <a:pt x="2013958" y="2273175"/>
                </a:cubicBezTo>
                <a:cubicBezTo>
                  <a:pt x="2018299" y="2270267"/>
                  <a:pt x="2018118" y="2266154"/>
                  <a:pt x="2013362" y="2260792"/>
                </a:cubicBezTo>
                <a:cubicBezTo>
                  <a:pt x="2007493" y="2266014"/>
                  <a:pt x="2012183" y="2274048"/>
                  <a:pt x="2018158" y="2282465"/>
                </a:cubicBezTo>
                <a:cubicBezTo>
                  <a:pt x="2031026" y="2280478"/>
                  <a:pt x="2029392" y="2261039"/>
                  <a:pt x="2041601" y="2258198"/>
                </a:cubicBezTo>
                <a:cubicBezTo>
                  <a:pt x="2038210" y="2252932"/>
                  <a:pt x="2035139" y="2254242"/>
                  <a:pt x="2031762" y="2249430"/>
                </a:cubicBezTo>
                <a:close/>
                <a:moveTo>
                  <a:pt x="1298508" y="2212612"/>
                </a:moveTo>
                <a:lnTo>
                  <a:pt x="1298014" y="2214501"/>
                </a:lnTo>
                <a:lnTo>
                  <a:pt x="1296850" y="2213157"/>
                </a:lnTo>
                <a:close/>
                <a:moveTo>
                  <a:pt x="1284148" y="2200513"/>
                </a:moveTo>
                <a:cubicBezTo>
                  <a:pt x="1288401" y="2199901"/>
                  <a:pt x="1290253" y="2203622"/>
                  <a:pt x="1291848" y="2207384"/>
                </a:cubicBezTo>
                <a:lnTo>
                  <a:pt x="1296850" y="2213157"/>
                </a:lnTo>
                <a:lnTo>
                  <a:pt x="1284889" y="2217084"/>
                </a:lnTo>
                <a:cubicBezTo>
                  <a:pt x="1283493" y="2244418"/>
                  <a:pt x="1249116" y="2243579"/>
                  <a:pt x="1237861" y="2261496"/>
                </a:cubicBezTo>
                <a:cubicBezTo>
                  <a:pt x="1241597" y="2241557"/>
                  <a:pt x="1263567" y="2243398"/>
                  <a:pt x="1258684" y="2222250"/>
                </a:cubicBezTo>
                <a:cubicBezTo>
                  <a:pt x="1266849" y="2224206"/>
                  <a:pt x="1263582" y="2231950"/>
                  <a:pt x="1270576" y="2233625"/>
                </a:cubicBezTo>
                <a:cubicBezTo>
                  <a:pt x="1263355" y="2216335"/>
                  <a:pt x="1286593" y="2212223"/>
                  <a:pt x="1284148" y="2200513"/>
                </a:cubicBezTo>
                <a:close/>
                <a:moveTo>
                  <a:pt x="1542299" y="2194866"/>
                </a:moveTo>
                <a:cubicBezTo>
                  <a:pt x="1539721" y="2204157"/>
                  <a:pt x="1528918" y="2198573"/>
                  <a:pt x="1535398" y="2209299"/>
                </a:cubicBezTo>
                <a:cubicBezTo>
                  <a:pt x="1537939" y="2204553"/>
                  <a:pt x="1551273" y="2202706"/>
                  <a:pt x="1542299" y="2194866"/>
                </a:cubicBezTo>
                <a:close/>
                <a:moveTo>
                  <a:pt x="3701150" y="2185804"/>
                </a:moveTo>
                <a:cubicBezTo>
                  <a:pt x="3698830" y="2191958"/>
                  <a:pt x="3690280" y="2196472"/>
                  <a:pt x="3698277" y="2205427"/>
                </a:cubicBezTo>
                <a:cubicBezTo>
                  <a:pt x="3700491" y="2197385"/>
                  <a:pt x="3713557" y="2200312"/>
                  <a:pt x="3701150" y="2185804"/>
                </a:cubicBezTo>
                <a:close/>
                <a:moveTo>
                  <a:pt x="1604060" y="2142161"/>
                </a:moveTo>
                <a:cubicBezTo>
                  <a:pt x="1598941" y="2148954"/>
                  <a:pt x="1600639" y="2157576"/>
                  <a:pt x="1601354" y="2165938"/>
                </a:cubicBezTo>
                <a:cubicBezTo>
                  <a:pt x="1595958" y="2157948"/>
                  <a:pt x="1591108" y="2161493"/>
                  <a:pt x="1585723" y="2153580"/>
                </a:cubicBezTo>
                <a:cubicBezTo>
                  <a:pt x="1583663" y="2157774"/>
                  <a:pt x="1572606" y="2159530"/>
                  <a:pt x="1576797" y="2165418"/>
                </a:cubicBezTo>
                <a:cubicBezTo>
                  <a:pt x="1585284" y="2172219"/>
                  <a:pt x="1593056" y="2162796"/>
                  <a:pt x="1601579" y="2170053"/>
                </a:cubicBezTo>
                <a:cubicBezTo>
                  <a:pt x="1588197" y="2172016"/>
                  <a:pt x="1605255" y="2175668"/>
                  <a:pt x="1598504" y="2185560"/>
                </a:cubicBezTo>
                <a:cubicBezTo>
                  <a:pt x="1611015" y="2187910"/>
                  <a:pt x="1603347" y="2171780"/>
                  <a:pt x="1607037" y="2165451"/>
                </a:cubicBezTo>
                <a:cubicBezTo>
                  <a:pt x="1611229" y="2169975"/>
                  <a:pt x="1609391" y="2172869"/>
                  <a:pt x="1613215" y="2177268"/>
                </a:cubicBezTo>
                <a:cubicBezTo>
                  <a:pt x="1618067" y="2174500"/>
                  <a:pt x="1619878" y="2170945"/>
                  <a:pt x="1620275" y="2166979"/>
                </a:cubicBezTo>
                <a:cubicBezTo>
                  <a:pt x="1603269" y="2162160"/>
                  <a:pt x="1615630" y="2155870"/>
                  <a:pt x="1604060" y="2142161"/>
                </a:cubicBezTo>
                <a:close/>
                <a:moveTo>
                  <a:pt x="1652996" y="2139053"/>
                </a:moveTo>
                <a:cubicBezTo>
                  <a:pt x="1648224" y="2143676"/>
                  <a:pt x="1650589" y="2149275"/>
                  <a:pt x="1647366" y="2139587"/>
                </a:cubicBezTo>
                <a:cubicBezTo>
                  <a:pt x="1645553" y="2141149"/>
                  <a:pt x="1643717" y="2142678"/>
                  <a:pt x="1641933" y="2144220"/>
                </a:cubicBezTo>
                <a:cubicBezTo>
                  <a:pt x="1643889" y="2146779"/>
                  <a:pt x="1645935" y="2149375"/>
                  <a:pt x="1647931" y="2151958"/>
                </a:cubicBezTo>
                <a:cubicBezTo>
                  <a:pt x="1652717" y="2148505"/>
                  <a:pt x="1657111" y="2144928"/>
                  <a:pt x="1652996" y="2139053"/>
                </a:cubicBezTo>
                <a:close/>
                <a:moveTo>
                  <a:pt x="1615109" y="2136031"/>
                </a:moveTo>
                <a:cubicBezTo>
                  <a:pt x="1612547" y="2134912"/>
                  <a:pt x="1610032" y="2134799"/>
                  <a:pt x="1607695" y="2139045"/>
                </a:cubicBezTo>
                <a:cubicBezTo>
                  <a:pt x="1611981" y="2146563"/>
                  <a:pt x="1614362" y="2149326"/>
                  <a:pt x="1618114" y="2160240"/>
                </a:cubicBezTo>
                <a:cubicBezTo>
                  <a:pt x="1620484" y="2157457"/>
                  <a:pt x="1625524" y="2155424"/>
                  <a:pt x="1623389" y="2151461"/>
                </a:cubicBezTo>
                <a:cubicBezTo>
                  <a:pt x="1614408" y="2152717"/>
                  <a:pt x="1625615" y="2142845"/>
                  <a:pt x="1622800" y="2139055"/>
                </a:cubicBezTo>
                <a:cubicBezTo>
                  <a:pt x="1620278" y="2139276"/>
                  <a:pt x="1617670" y="2137150"/>
                  <a:pt x="1615109" y="2136031"/>
                </a:cubicBezTo>
                <a:close/>
                <a:moveTo>
                  <a:pt x="1634813" y="2122969"/>
                </a:moveTo>
                <a:cubicBezTo>
                  <a:pt x="1633534" y="2124502"/>
                  <a:pt x="1634973" y="2127089"/>
                  <a:pt x="1641169" y="2127681"/>
                </a:cubicBezTo>
                <a:cubicBezTo>
                  <a:pt x="1637203" y="2137810"/>
                  <a:pt x="1632190" y="2124183"/>
                  <a:pt x="1627871" y="2126131"/>
                </a:cubicBezTo>
                <a:cubicBezTo>
                  <a:pt x="1635932" y="2133062"/>
                  <a:pt x="1624640" y="2134765"/>
                  <a:pt x="1630440" y="2141095"/>
                </a:cubicBezTo>
                <a:cubicBezTo>
                  <a:pt x="1639504" y="2141110"/>
                  <a:pt x="1648471" y="2136572"/>
                  <a:pt x="1644767" y="2124575"/>
                </a:cubicBezTo>
                <a:cubicBezTo>
                  <a:pt x="1640089" y="2120955"/>
                  <a:pt x="1636092" y="2121435"/>
                  <a:pt x="1634813" y="2122969"/>
                </a:cubicBezTo>
                <a:close/>
                <a:moveTo>
                  <a:pt x="1372828" y="2120570"/>
                </a:moveTo>
                <a:cubicBezTo>
                  <a:pt x="1375430" y="2123993"/>
                  <a:pt x="1371466" y="2125641"/>
                  <a:pt x="1373166" y="2128794"/>
                </a:cubicBezTo>
                <a:cubicBezTo>
                  <a:pt x="1375024" y="2128165"/>
                  <a:pt x="1376991" y="2129187"/>
                  <a:pt x="1379016" y="2132430"/>
                </a:cubicBezTo>
                <a:cubicBezTo>
                  <a:pt x="1386739" y="2129092"/>
                  <a:pt x="1378423" y="2116537"/>
                  <a:pt x="1372828" y="2120570"/>
                </a:cubicBezTo>
                <a:close/>
                <a:moveTo>
                  <a:pt x="1692586" y="2096682"/>
                </a:moveTo>
                <a:cubicBezTo>
                  <a:pt x="1687317" y="2102051"/>
                  <a:pt x="1677917" y="2106341"/>
                  <a:pt x="1678245" y="2113245"/>
                </a:cubicBezTo>
                <a:cubicBezTo>
                  <a:pt x="1671288" y="2111593"/>
                  <a:pt x="1674510" y="2103132"/>
                  <a:pt x="1666554" y="2105984"/>
                </a:cubicBezTo>
                <a:cubicBezTo>
                  <a:pt x="1669844" y="2113032"/>
                  <a:pt x="1656823" y="2115609"/>
                  <a:pt x="1665525" y="2124087"/>
                </a:cubicBezTo>
                <a:cubicBezTo>
                  <a:pt x="1676913" y="2118544"/>
                  <a:pt x="1693726" y="2120072"/>
                  <a:pt x="1692586" y="2096682"/>
                </a:cubicBezTo>
                <a:close/>
                <a:moveTo>
                  <a:pt x="1352803" y="2094668"/>
                </a:moveTo>
                <a:lnTo>
                  <a:pt x="1354316" y="2095421"/>
                </a:lnTo>
                <a:lnTo>
                  <a:pt x="1352559" y="2095184"/>
                </a:lnTo>
                <a:close/>
                <a:moveTo>
                  <a:pt x="1344498" y="2094097"/>
                </a:moveTo>
                <a:lnTo>
                  <a:pt x="1352559" y="2095184"/>
                </a:lnTo>
                <a:lnTo>
                  <a:pt x="1349358" y="2101939"/>
                </a:lnTo>
                <a:cubicBezTo>
                  <a:pt x="1348117" y="2103453"/>
                  <a:pt x="1350440" y="2115147"/>
                  <a:pt x="1353536" y="2111229"/>
                </a:cubicBezTo>
                <a:cubicBezTo>
                  <a:pt x="1353282" y="2122176"/>
                  <a:pt x="1341407" y="2103925"/>
                  <a:pt x="1338061" y="2102948"/>
                </a:cubicBezTo>
                <a:cubicBezTo>
                  <a:pt x="1339144" y="2101130"/>
                  <a:pt x="1341347" y="2096739"/>
                  <a:pt x="1344498" y="2094097"/>
                </a:cubicBezTo>
                <a:close/>
                <a:moveTo>
                  <a:pt x="3849783" y="2093330"/>
                </a:moveTo>
                <a:cubicBezTo>
                  <a:pt x="3846760" y="2098595"/>
                  <a:pt x="3844061" y="2104016"/>
                  <a:pt x="3848769" y="2111423"/>
                </a:cubicBezTo>
                <a:cubicBezTo>
                  <a:pt x="3852023" y="2106147"/>
                  <a:pt x="3856383" y="2101213"/>
                  <a:pt x="3849783" y="2093330"/>
                </a:cubicBezTo>
                <a:close/>
                <a:moveTo>
                  <a:pt x="226293" y="2087286"/>
                </a:moveTo>
                <a:cubicBezTo>
                  <a:pt x="231091" y="2101139"/>
                  <a:pt x="233574" y="2091127"/>
                  <a:pt x="238094" y="2102268"/>
                </a:cubicBezTo>
                <a:cubicBezTo>
                  <a:pt x="236690" y="2103068"/>
                  <a:pt x="239373" y="2108031"/>
                  <a:pt x="241390" y="2105870"/>
                </a:cubicBezTo>
                <a:cubicBezTo>
                  <a:pt x="235630" y="2092112"/>
                  <a:pt x="230650" y="2086484"/>
                  <a:pt x="226293" y="2087286"/>
                </a:cubicBezTo>
                <a:close/>
                <a:moveTo>
                  <a:pt x="3879290" y="2080769"/>
                </a:moveTo>
                <a:lnTo>
                  <a:pt x="3879433" y="2080891"/>
                </a:lnTo>
                <a:lnTo>
                  <a:pt x="3879349" y="2080962"/>
                </a:lnTo>
                <a:close/>
                <a:moveTo>
                  <a:pt x="1686165" y="2080663"/>
                </a:moveTo>
                <a:cubicBezTo>
                  <a:pt x="1684586" y="2095492"/>
                  <a:pt x="1661692" y="2087414"/>
                  <a:pt x="1660766" y="2102371"/>
                </a:cubicBezTo>
                <a:cubicBezTo>
                  <a:pt x="1668360" y="2096048"/>
                  <a:pt x="1690950" y="2097474"/>
                  <a:pt x="1686165" y="2080663"/>
                </a:cubicBezTo>
                <a:close/>
                <a:moveTo>
                  <a:pt x="1456406" y="2079904"/>
                </a:moveTo>
                <a:cubicBezTo>
                  <a:pt x="1453826" y="2079691"/>
                  <a:pt x="1452070" y="2080714"/>
                  <a:pt x="1454251" y="2085444"/>
                </a:cubicBezTo>
                <a:cubicBezTo>
                  <a:pt x="1456099" y="2084771"/>
                  <a:pt x="1458037" y="2085780"/>
                  <a:pt x="1460060" y="2089024"/>
                </a:cubicBezTo>
                <a:cubicBezTo>
                  <a:pt x="1459110" y="2090801"/>
                  <a:pt x="1456582" y="2092179"/>
                  <a:pt x="1458444" y="2094723"/>
                </a:cubicBezTo>
                <a:cubicBezTo>
                  <a:pt x="1460567" y="2090499"/>
                  <a:pt x="1464971" y="2086964"/>
                  <a:pt x="1463507" y="2081786"/>
                </a:cubicBezTo>
                <a:cubicBezTo>
                  <a:pt x="1462390" y="2081567"/>
                  <a:pt x="1458986" y="2080117"/>
                  <a:pt x="1456406" y="2079904"/>
                </a:cubicBezTo>
                <a:close/>
                <a:moveTo>
                  <a:pt x="2169190" y="2076387"/>
                </a:moveTo>
                <a:cubicBezTo>
                  <a:pt x="2165592" y="2079493"/>
                  <a:pt x="2161912" y="2082573"/>
                  <a:pt x="2158300" y="2085689"/>
                </a:cubicBezTo>
                <a:cubicBezTo>
                  <a:pt x="2160941" y="2089135"/>
                  <a:pt x="2163655" y="2092595"/>
                  <a:pt x="2166286" y="2095998"/>
                </a:cubicBezTo>
                <a:cubicBezTo>
                  <a:pt x="2172066" y="2090739"/>
                  <a:pt x="2173521" y="2084340"/>
                  <a:pt x="2169190" y="2076387"/>
                </a:cubicBezTo>
                <a:close/>
                <a:moveTo>
                  <a:pt x="2186126" y="2075053"/>
                </a:moveTo>
                <a:cubicBezTo>
                  <a:pt x="2181731" y="2075251"/>
                  <a:pt x="2177427" y="2077437"/>
                  <a:pt x="2173021" y="2077408"/>
                </a:cubicBezTo>
                <a:cubicBezTo>
                  <a:pt x="2186743" y="2095170"/>
                  <a:pt x="2187080" y="2076601"/>
                  <a:pt x="2199776" y="2084624"/>
                </a:cubicBezTo>
                <a:cubicBezTo>
                  <a:pt x="2195007" y="2076645"/>
                  <a:pt x="2190521" y="2074856"/>
                  <a:pt x="2186126" y="2075053"/>
                </a:cubicBezTo>
                <a:close/>
                <a:moveTo>
                  <a:pt x="1755290" y="2064630"/>
                </a:moveTo>
                <a:cubicBezTo>
                  <a:pt x="1758216" y="2072215"/>
                  <a:pt x="1749507" y="2076690"/>
                  <a:pt x="1756227" y="2085304"/>
                </a:cubicBezTo>
                <a:cubicBezTo>
                  <a:pt x="1762966" y="2081702"/>
                  <a:pt x="1758968" y="2073604"/>
                  <a:pt x="1767124" y="2076013"/>
                </a:cubicBezTo>
                <a:cubicBezTo>
                  <a:pt x="1758913" y="2072063"/>
                  <a:pt x="1762175" y="2065183"/>
                  <a:pt x="1755290" y="2064630"/>
                </a:cubicBezTo>
                <a:close/>
                <a:moveTo>
                  <a:pt x="1745815" y="2064120"/>
                </a:moveTo>
                <a:cubicBezTo>
                  <a:pt x="1733282" y="2071808"/>
                  <a:pt x="1723216" y="2082481"/>
                  <a:pt x="1717835" y="2070874"/>
                </a:cubicBezTo>
                <a:cubicBezTo>
                  <a:pt x="1717180" y="2080904"/>
                  <a:pt x="1703978" y="2087512"/>
                  <a:pt x="1709655" y="2099262"/>
                </a:cubicBezTo>
                <a:cubicBezTo>
                  <a:pt x="1713417" y="2098319"/>
                  <a:pt x="1717215" y="2099197"/>
                  <a:pt x="1720961" y="2098232"/>
                </a:cubicBezTo>
                <a:cubicBezTo>
                  <a:pt x="1711930" y="2084064"/>
                  <a:pt x="1730527" y="2095238"/>
                  <a:pt x="1734071" y="2095659"/>
                </a:cubicBezTo>
                <a:cubicBezTo>
                  <a:pt x="1726536" y="2081928"/>
                  <a:pt x="1744952" y="2084917"/>
                  <a:pt x="1736942" y="2076005"/>
                </a:cubicBezTo>
                <a:cubicBezTo>
                  <a:pt x="1741235" y="2074144"/>
                  <a:pt x="1745950" y="2080599"/>
                  <a:pt x="1750031" y="2073432"/>
                </a:cubicBezTo>
                <a:cubicBezTo>
                  <a:pt x="1747212" y="2069978"/>
                  <a:pt x="1746480" y="2067031"/>
                  <a:pt x="1745815" y="2064120"/>
                </a:cubicBezTo>
                <a:close/>
                <a:moveTo>
                  <a:pt x="237794" y="2053285"/>
                </a:moveTo>
                <a:cubicBezTo>
                  <a:pt x="235637" y="2054201"/>
                  <a:pt x="248589" y="2085366"/>
                  <a:pt x="250488" y="2077737"/>
                </a:cubicBezTo>
                <a:cubicBezTo>
                  <a:pt x="250287" y="2074256"/>
                  <a:pt x="241301" y="2047381"/>
                  <a:pt x="237794" y="2053285"/>
                </a:cubicBezTo>
                <a:close/>
                <a:moveTo>
                  <a:pt x="2207690" y="2052095"/>
                </a:moveTo>
                <a:cubicBezTo>
                  <a:pt x="2199609" y="2054671"/>
                  <a:pt x="2204528" y="2060734"/>
                  <a:pt x="2210296" y="2067051"/>
                </a:cubicBezTo>
                <a:cubicBezTo>
                  <a:pt x="2215666" y="2063724"/>
                  <a:pt x="2210801" y="2057674"/>
                  <a:pt x="2207690" y="2052095"/>
                </a:cubicBezTo>
                <a:close/>
                <a:moveTo>
                  <a:pt x="1758360" y="2049144"/>
                </a:moveTo>
                <a:cubicBezTo>
                  <a:pt x="1760392" y="2052431"/>
                  <a:pt x="1757645" y="2054396"/>
                  <a:pt x="1754899" y="2056392"/>
                </a:cubicBezTo>
                <a:cubicBezTo>
                  <a:pt x="1765692" y="2072624"/>
                  <a:pt x="1768361" y="2048789"/>
                  <a:pt x="1758360" y="2049144"/>
                </a:cubicBezTo>
                <a:close/>
                <a:moveTo>
                  <a:pt x="245254" y="2046530"/>
                </a:moveTo>
                <a:cubicBezTo>
                  <a:pt x="243950" y="2045754"/>
                  <a:pt x="242690" y="2045415"/>
                  <a:pt x="241600" y="2046889"/>
                </a:cubicBezTo>
                <a:cubicBezTo>
                  <a:pt x="244106" y="2052425"/>
                  <a:pt x="246619" y="2057999"/>
                  <a:pt x="249128" y="2063566"/>
                </a:cubicBezTo>
                <a:cubicBezTo>
                  <a:pt x="252985" y="2062836"/>
                  <a:pt x="250676" y="2055376"/>
                  <a:pt x="249169" y="2048795"/>
                </a:cubicBezTo>
                <a:cubicBezTo>
                  <a:pt x="247906" y="2048520"/>
                  <a:pt x="246558" y="2047306"/>
                  <a:pt x="245254" y="2046530"/>
                </a:cubicBezTo>
                <a:close/>
                <a:moveTo>
                  <a:pt x="253040" y="2027637"/>
                </a:moveTo>
                <a:cubicBezTo>
                  <a:pt x="260294" y="2048652"/>
                  <a:pt x="250835" y="2039765"/>
                  <a:pt x="252464" y="2052397"/>
                </a:cubicBezTo>
                <a:cubicBezTo>
                  <a:pt x="261376" y="2057323"/>
                  <a:pt x="258855" y="2048211"/>
                  <a:pt x="260539" y="2044295"/>
                </a:cubicBezTo>
                <a:cubicBezTo>
                  <a:pt x="261707" y="2041676"/>
                  <a:pt x="271834" y="2045416"/>
                  <a:pt x="263912" y="2033184"/>
                </a:cubicBezTo>
                <a:cubicBezTo>
                  <a:pt x="259649" y="2024660"/>
                  <a:pt x="257158" y="2034519"/>
                  <a:pt x="253040" y="2027637"/>
                </a:cubicBezTo>
                <a:close/>
                <a:moveTo>
                  <a:pt x="1574794" y="2021762"/>
                </a:moveTo>
                <a:cubicBezTo>
                  <a:pt x="1573678" y="2022268"/>
                  <a:pt x="1572839" y="2023955"/>
                  <a:pt x="1572382" y="2027527"/>
                </a:cubicBezTo>
                <a:cubicBezTo>
                  <a:pt x="1575739" y="2025784"/>
                  <a:pt x="1578044" y="2032107"/>
                  <a:pt x="1578426" y="2035265"/>
                </a:cubicBezTo>
                <a:cubicBezTo>
                  <a:pt x="1580706" y="2024833"/>
                  <a:pt x="1593266" y="2037289"/>
                  <a:pt x="1589474" y="2030107"/>
                </a:cubicBezTo>
                <a:cubicBezTo>
                  <a:pt x="1583982" y="2029360"/>
                  <a:pt x="1578141" y="2020245"/>
                  <a:pt x="1574794" y="2021762"/>
                </a:cubicBezTo>
                <a:close/>
                <a:moveTo>
                  <a:pt x="232715" y="2016028"/>
                </a:moveTo>
                <a:cubicBezTo>
                  <a:pt x="237548" y="2030482"/>
                  <a:pt x="240854" y="2028916"/>
                  <a:pt x="244046" y="2026279"/>
                </a:cubicBezTo>
                <a:cubicBezTo>
                  <a:pt x="239531" y="2015125"/>
                  <a:pt x="236239" y="2016719"/>
                  <a:pt x="232715" y="2016028"/>
                </a:cubicBezTo>
                <a:close/>
                <a:moveTo>
                  <a:pt x="2082579" y="2009101"/>
                </a:moveTo>
                <a:cubicBezTo>
                  <a:pt x="2080846" y="2009056"/>
                  <a:pt x="2079159" y="2010020"/>
                  <a:pt x="2077562" y="2012895"/>
                </a:cubicBezTo>
                <a:cubicBezTo>
                  <a:pt x="2083799" y="2023242"/>
                  <a:pt x="2099218" y="2021370"/>
                  <a:pt x="2098288" y="2012361"/>
                </a:cubicBezTo>
                <a:cubicBezTo>
                  <a:pt x="2093400" y="2018448"/>
                  <a:pt x="2087780" y="2009236"/>
                  <a:pt x="2082579" y="2009101"/>
                </a:cubicBezTo>
                <a:close/>
                <a:moveTo>
                  <a:pt x="292425" y="2007197"/>
                </a:moveTo>
                <a:cubicBezTo>
                  <a:pt x="285802" y="2004198"/>
                  <a:pt x="291911" y="2015081"/>
                  <a:pt x="290498" y="2017782"/>
                </a:cubicBezTo>
                <a:cubicBezTo>
                  <a:pt x="282710" y="2015537"/>
                  <a:pt x="268794" y="1997952"/>
                  <a:pt x="271064" y="2015594"/>
                </a:cubicBezTo>
                <a:cubicBezTo>
                  <a:pt x="280370" y="2024971"/>
                  <a:pt x="281962" y="2024146"/>
                  <a:pt x="290380" y="2047269"/>
                </a:cubicBezTo>
                <a:cubicBezTo>
                  <a:pt x="299797" y="2048955"/>
                  <a:pt x="281258" y="2021651"/>
                  <a:pt x="283375" y="2020576"/>
                </a:cubicBezTo>
                <a:cubicBezTo>
                  <a:pt x="290203" y="2030124"/>
                  <a:pt x="302256" y="2027618"/>
                  <a:pt x="292425" y="2007197"/>
                </a:cubicBezTo>
                <a:close/>
                <a:moveTo>
                  <a:pt x="301885" y="2000673"/>
                </a:moveTo>
                <a:cubicBezTo>
                  <a:pt x="300434" y="2001771"/>
                  <a:pt x="298833" y="2003039"/>
                  <a:pt x="294809" y="2001357"/>
                </a:cubicBezTo>
                <a:cubicBezTo>
                  <a:pt x="300652" y="2014700"/>
                  <a:pt x="313783" y="2015483"/>
                  <a:pt x="308063" y="2001014"/>
                </a:cubicBezTo>
                <a:cubicBezTo>
                  <a:pt x="304638" y="1998650"/>
                  <a:pt x="303336" y="1999576"/>
                  <a:pt x="301885" y="2000673"/>
                </a:cubicBezTo>
                <a:close/>
                <a:moveTo>
                  <a:pt x="1890122" y="1999934"/>
                </a:moveTo>
                <a:cubicBezTo>
                  <a:pt x="1888197" y="1999044"/>
                  <a:pt x="1886287" y="1998534"/>
                  <a:pt x="1884539" y="2001589"/>
                </a:cubicBezTo>
                <a:cubicBezTo>
                  <a:pt x="1886968" y="2004950"/>
                  <a:pt x="1884965" y="2007143"/>
                  <a:pt x="1888693" y="2010877"/>
                </a:cubicBezTo>
                <a:cubicBezTo>
                  <a:pt x="1890271" y="2007235"/>
                  <a:pt x="1900464" y="2005914"/>
                  <a:pt x="1895798" y="2000556"/>
                </a:cubicBezTo>
                <a:cubicBezTo>
                  <a:pt x="1893988" y="2002093"/>
                  <a:pt x="1892047" y="2000824"/>
                  <a:pt x="1890122" y="1999934"/>
                </a:cubicBezTo>
                <a:close/>
                <a:moveTo>
                  <a:pt x="1831389" y="1995417"/>
                </a:moveTo>
                <a:cubicBezTo>
                  <a:pt x="1829634" y="2002657"/>
                  <a:pt x="1840736" y="2000406"/>
                  <a:pt x="1837622" y="2007279"/>
                </a:cubicBezTo>
                <a:cubicBezTo>
                  <a:pt x="1834444" y="2001666"/>
                  <a:pt x="1826403" y="2010577"/>
                  <a:pt x="1834152" y="2014484"/>
                </a:cubicBezTo>
                <a:cubicBezTo>
                  <a:pt x="1838367" y="2010899"/>
                  <a:pt x="1842635" y="2007293"/>
                  <a:pt x="1846870" y="2003643"/>
                </a:cubicBezTo>
                <a:cubicBezTo>
                  <a:pt x="1841613" y="1998182"/>
                  <a:pt x="1836354" y="1994118"/>
                  <a:pt x="1831389" y="1995417"/>
                </a:cubicBezTo>
                <a:close/>
                <a:moveTo>
                  <a:pt x="2171050" y="1993245"/>
                </a:moveTo>
                <a:cubicBezTo>
                  <a:pt x="2168211" y="1992282"/>
                  <a:pt x="2156460" y="1996151"/>
                  <a:pt x="2160145" y="2002524"/>
                </a:cubicBezTo>
                <a:cubicBezTo>
                  <a:pt x="2164838" y="1997791"/>
                  <a:pt x="2169465" y="2001164"/>
                  <a:pt x="2169778" y="2007180"/>
                </a:cubicBezTo>
                <a:cubicBezTo>
                  <a:pt x="2177382" y="2004473"/>
                  <a:pt x="2172370" y="1998342"/>
                  <a:pt x="2171050" y="1993245"/>
                </a:cubicBezTo>
                <a:close/>
                <a:moveTo>
                  <a:pt x="1955898" y="1992205"/>
                </a:moveTo>
                <a:lnTo>
                  <a:pt x="1955899" y="1992210"/>
                </a:lnTo>
                <a:lnTo>
                  <a:pt x="1955897" y="1992209"/>
                </a:lnTo>
                <a:close/>
                <a:moveTo>
                  <a:pt x="1419705" y="1990410"/>
                </a:moveTo>
                <a:cubicBezTo>
                  <a:pt x="1409946" y="1996613"/>
                  <a:pt x="1396271" y="2003253"/>
                  <a:pt x="1405903" y="2019311"/>
                </a:cubicBezTo>
                <a:cubicBezTo>
                  <a:pt x="1408643" y="2011119"/>
                  <a:pt x="1413346" y="2015038"/>
                  <a:pt x="1420451" y="2006927"/>
                </a:cubicBezTo>
                <a:cubicBezTo>
                  <a:pt x="1410886" y="1995194"/>
                  <a:pt x="1423188" y="2002028"/>
                  <a:pt x="1419705" y="1990410"/>
                </a:cubicBezTo>
                <a:close/>
                <a:moveTo>
                  <a:pt x="1949157" y="1988909"/>
                </a:moveTo>
                <a:lnTo>
                  <a:pt x="1955897" y="1992209"/>
                </a:lnTo>
                <a:lnTo>
                  <a:pt x="1953031" y="1998541"/>
                </a:lnTo>
                <a:cubicBezTo>
                  <a:pt x="1953625" y="2001079"/>
                  <a:pt x="1955610" y="2003997"/>
                  <a:pt x="1958502" y="2007167"/>
                </a:cubicBezTo>
                <a:cubicBezTo>
                  <a:pt x="1953479" y="2007576"/>
                  <a:pt x="1948112" y="2000247"/>
                  <a:pt x="1943224" y="2003056"/>
                </a:cubicBezTo>
                <a:cubicBezTo>
                  <a:pt x="1944936" y="2008961"/>
                  <a:pt x="1939781" y="2013002"/>
                  <a:pt x="1947786" y="2020603"/>
                </a:cubicBezTo>
                <a:cubicBezTo>
                  <a:pt x="1939409" y="2016634"/>
                  <a:pt x="1931377" y="2019591"/>
                  <a:pt x="1922846" y="2011857"/>
                </a:cubicBezTo>
                <a:cubicBezTo>
                  <a:pt x="1932067" y="2010731"/>
                  <a:pt x="1929533" y="2010172"/>
                  <a:pt x="1937949" y="2011835"/>
                </a:cubicBezTo>
                <a:cubicBezTo>
                  <a:pt x="1942245" y="2008924"/>
                  <a:pt x="1942072" y="2004790"/>
                  <a:pt x="1937376" y="1999452"/>
                </a:cubicBezTo>
                <a:cubicBezTo>
                  <a:pt x="1943047" y="1996430"/>
                  <a:pt x="1951104" y="2003979"/>
                  <a:pt x="1942645" y="1990693"/>
                </a:cubicBezTo>
                <a:cubicBezTo>
                  <a:pt x="1944742" y="1988526"/>
                  <a:pt x="1946930" y="1988294"/>
                  <a:pt x="1949157" y="1988909"/>
                </a:cubicBezTo>
                <a:close/>
                <a:moveTo>
                  <a:pt x="1716410" y="1987758"/>
                </a:moveTo>
                <a:cubicBezTo>
                  <a:pt x="1712461" y="1986419"/>
                  <a:pt x="1709362" y="1986704"/>
                  <a:pt x="1710408" y="1991344"/>
                </a:cubicBezTo>
                <a:cubicBezTo>
                  <a:pt x="1716037" y="1990564"/>
                  <a:pt x="1722041" y="1998279"/>
                  <a:pt x="1727515" y="1993916"/>
                </a:cubicBezTo>
                <a:cubicBezTo>
                  <a:pt x="1725159" y="1992059"/>
                  <a:pt x="1720359" y="1989096"/>
                  <a:pt x="1716410" y="1987758"/>
                </a:cubicBezTo>
                <a:close/>
                <a:moveTo>
                  <a:pt x="1649822" y="1987247"/>
                </a:moveTo>
                <a:cubicBezTo>
                  <a:pt x="1647420" y="1989303"/>
                  <a:pt x="1645000" y="1991390"/>
                  <a:pt x="1642568" y="1993434"/>
                </a:cubicBezTo>
                <a:cubicBezTo>
                  <a:pt x="1648868" y="2004618"/>
                  <a:pt x="1658979" y="1995941"/>
                  <a:pt x="1649822" y="1987247"/>
                </a:cubicBezTo>
                <a:close/>
                <a:moveTo>
                  <a:pt x="2213969" y="1982380"/>
                </a:moveTo>
                <a:cubicBezTo>
                  <a:pt x="2216370" y="1989116"/>
                  <a:pt x="2210960" y="1993819"/>
                  <a:pt x="2216726" y="2001501"/>
                </a:cubicBezTo>
                <a:cubicBezTo>
                  <a:pt x="2219135" y="1999424"/>
                  <a:pt x="2221566" y="1997348"/>
                  <a:pt x="2223996" y="1995271"/>
                </a:cubicBezTo>
                <a:cubicBezTo>
                  <a:pt x="2213804" y="1991371"/>
                  <a:pt x="2220006" y="1982710"/>
                  <a:pt x="2213969" y="1982380"/>
                </a:cubicBezTo>
                <a:close/>
                <a:moveTo>
                  <a:pt x="1358917" y="1982167"/>
                </a:moveTo>
                <a:cubicBezTo>
                  <a:pt x="1350499" y="1982149"/>
                  <a:pt x="1349080" y="1990617"/>
                  <a:pt x="1338935" y="1999218"/>
                </a:cubicBezTo>
                <a:cubicBezTo>
                  <a:pt x="1354158" y="2009185"/>
                  <a:pt x="1352129" y="1990270"/>
                  <a:pt x="1365322" y="1998163"/>
                </a:cubicBezTo>
                <a:cubicBezTo>
                  <a:pt x="1357360" y="1991246"/>
                  <a:pt x="1361973" y="1987765"/>
                  <a:pt x="1358917" y="1982167"/>
                </a:cubicBezTo>
                <a:close/>
                <a:moveTo>
                  <a:pt x="1404194" y="1982141"/>
                </a:moveTo>
                <a:cubicBezTo>
                  <a:pt x="1397175" y="1983258"/>
                  <a:pt x="1386481" y="1997661"/>
                  <a:pt x="1400936" y="1993503"/>
                </a:cubicBezTo>
                <a:cubicBezTo>
                  <a:pt x="1396050" y="2001412"/>
                  <a:pt x="1381986" y="1989906"/>
                  <a:pt x="1388240" y="2004380"/>
                </a:cubicBezTo>
                <a:cubicBezTo>
                  <a:pt x="1393920" y="2004294"/>
                  <a:pt x="1399390" y="2000331"/>
                  <a:pt x="1404985" y="1998693"/>
                </a:cubicBezTo>
                <a:cubicBezTo>
                  <a:pt x="1406346" y="1993621"/>
                  <a:pt x="1406100" y="1988109"/>
                  <a:pt x="1404194" y="1982141"/>
                </a:cubicBezTo>
                <a:close/>
                <a:moveTo>
                  <a:pt x="2082628" y="1979612"/>
                </a:moveTo>
                <a:cubicBezTo>
                  <a:pt x="2080284" y="1980343"/>
                  <a:pt x="2079263" y="1982438"/>
                  <a:pt x="2082044" y="1987564"/>
                </a:cubicBezTo>
                <a:cubicBezTo>
                  <a:pt x="2084326" y="1988133"/>
                  <a:pt x="2095376" y="1986301"/>
                  <a:pt x="2091159" y="1979847"/>
                </a:cubicBezTo>
                <a:cubicBezTo>
                  <a:pt x="2088643" y="1979516"/>
                  <a:pt x="2084973" y="1978882"/>
                  <a:pt x="2082628" y="1979612"/>
                </a:cubicBezTo>
                <a:close/>
                <a:moveTo>
                  <a:pt x="1972109" y="1977191"/>
                </a:moveTo>
                <a:cubicBezTo>
                  <a:pt x="1968359" y="1977750"/>
                  <a:pt x="1964659" y="1979373"/>
                  <a:pt x="1960890" y="1979357"/>
                </a:cubicBezTo>
                <a:cubicBezTo>
                  <a:pt x="1968782" y="1986922"/>
                  <a:pt x="1976472" y="1989406"/>
                  <a:pt x="1983632" y="1981407"/>
                </a:cubicBezTo>
                <a:cubicBezTo>
                  <a:pt x="1979660" y="1977137"/>
                  <a:pt x="1975859" y="1976632"/>
                  <a:pt x="1972109" y="1977191"/>
                </a:cubicBezTo>
                <a:close/>
                <a:moveTo>
                  <a:pt x="1733220" y="1974162"/>
                </a:moveTo>
                <a:cubicBezTo>
                  <a:pt x="1730316" y="1972504"/>
                  <a:pt x="1727474" y="1972179"/>
                  <a:pt x="1724758" y="1974795"/>
                </a:cubicBezTo>
                <a:cubicBezTo>
                  <a:pt x="1729928" y="1981030"/>
                  <a:pt x="1734353" y="1979892"/>
                  <a:pt x="1734791" y="1987731"/>
                </a:cubicBezTo>
                <a:cubicBezTo>
                  <a:pt x="1737213" y="1985643"/>
                  <a:pt x="1739637" y="1983556"/>
                  <a:pt x="1742053" y="1981523"/>
                </a:cubicBezTo>
                <a:cubicBezTo>
                  <a:pt x="1739090" y="1978809"/>
                  <a:pt x="1736124" y="1975819"/>
                  <a:pt x="1733220" y="1974162"/>
                </a:cubicBezTo>
                <a:close/>
                <a:moveTo>
                  <a:pt x="1871742" y="1969586"/>
                </a:moveTo>
                <a:cubicBezTo>
                  <a:pt x="1869331" y="1971815"/>
                  <a:pt x="1866821" y="1971786"/>
                  <a:pt x="1864278" y="1971681"/>
                </a:cubicBezTo>
                <a:cubicBezTo>
                  <a:pt x="1872631" y="1977544"/>
                  <a:pt x="1868625" y="1990192"/>
                  <a:pt x="1863028" y="1985615"/>
                </a:cubicBezTo>
                <a:cubicBezTo>
                  <a:pt x="1873214" y="1979033"/>
                  <a:pt x="1846735" y="1979486"/>
                  <a:pt x="1851731" y="1986624"/>
                </a:cubicBezTo>
                <a:cubicBezTo>
                  <a:pt x="1854237" y="1985277"/>
                  <a:pt x="1856908" y="1989017"/>
                  <a:pt x="1859582" y="1992822"/>
                </a:cubicBezTo>
                <a:cubicBezTo>
                  <a:pt x="1859795" y="1998257"/>
                  <a:pt x="1855338" y="1999070"/>
                  <a:pt x="1850340" y="1996471"/>
                </a:cubicBezTo>
                <a:cubicBezTo>
                  <a:pt x="1853037" y="1993096"/>
                  <a:pt x="1851014" y="1988454"/>
                  <a:pt x="1845935" y="1983001"/>
                </a:cubicBezTo>
                <a:cubicBezTo>
                  <a:pt x="1839957" y="1978807"/>
                  <a:pt x="1835824" y="1992177"/>
                  <a:pt x="1842491" y="1990272"/>
                </a:cubicBezTo>
                <a:cubicBezTo>
                  <a:pt x="1842979" y="1981090"/>
                  <a:pt x="1846771" y="2000205"/>
                  <a:pt x="1850685" y="2004673"/>
                </a:cubicBezTo>
                <a:cubicBezTo>
                  <a:pt x="1863799" y="2000986"/>
                  <a:pt x="1875928" y="2001790"/>
                  <a:pt x="1884147" y="1993352"/>
                </a:cubicBezTo>
                <a:cubicBezTo>
                  <a:pt x="1872707" y="1977340"/>
                  <a:pt x="1883825" y="1984435"/>
                  <a:pt x="1871742" y="1969586"/>
                </a:cubicBezTo>
                <a:close/>
                <a:moveTo>
                  <a:pt x="1665995" y="1969176"/>
                </a:moveTo>
                <a:cubicBezTo>
                  <a:pt x="1663468" y="1973913"/>
                  <a:pt x="1650127" y="1975749"/>
                  <a:pt x="1659101" y="1983623"/>
                </a:cubicBezTo>
                <a:cubicBezTo>
                  <a:pt x="1663880" y="1979444"/>
                  <a:pt x="1670898" y="1975933"/>
                  <a:pt x="1665995" y="1969176"/>
                </a:cubicBezTo>
                <a:close/>
                <a:moveTo>
                  <a:pt x="2201928" y="1966904"/>
                </a:moveTo>
                <a:cubicBezTo>
                  <a:pt x="2198245" y="1978529"/>
                  <a:pt x="2191695" y="1983925"/>
                  <a:pt x="2179733" y="1977237"/>
                </a:cubicBezTo>
                <a:cubicBezTo>
                  <a:pt x="2175867" y="1979550"/>
                  <a:pt x="2178017" y="1983569"/>
                  <a:pt x="2174505" y="1986017"/>
                </a:cubicBezTo>
                <a:cubicBezTo>
                  <a:pt x="2179179" y="1992633"/>
                  <a:pt x="2183729" y="1995927"/>
                  <a:pt x="2188157" y="1995849"/>
                </a:cubicBezTo>
                <a:cubicBezTo>
                  <a:pt x="2192147" y="1982364"/>
                  <a:pt x="2208446" y="1986296"/>
                  <a:pt x="2201928" y="1966904"/>
                </a:cubicBezTo>
                <a:close/>
                <a:moveTo>
                  <a:pt x="1992348" y="1965410"/>
                </a:moveTo>
                <a:cubicBezTo>
                  <a:pt x="1988257" y="1972533"/>
                  <a:pt x="1983573" y="1966156"/>
                  <a:pt x="1979253" y="1968003"/>
                </a:cubicBezTo>
                <a:cubicBezTo>
                  <a:pt x="1986734" y="1975289"/>
                  <a:pt x="1982035" y="1978864"/>
                  <a:pt x="1989292" y="1980887"/>
                </a:cubicBezTo>
                <a:cubicBezTo>
                  <a:pt x="1993689" y="1976626"/>
                  <a:pt x="1991971" y="1970775"/>
                  <a:pt x="1992348" y="1965410"/>
                </a:cubicBezTo>
                <a:close/>
                <a:moveTo>
                  <a:pt x="302049" y="1954263"/>
                </a:moveTo>
                <a:cubicBezTo>
                  <a:pt x="304889" y="1958127"/>
                  <a:pt x="307259" y="1957261"/>
                  <a:pt x="310546" y="1965645"/>
                </a:cubicBezTo>
                <a:cubicBezTo>
                  <a:pt x="310225" y="1953722"/>
                  <a:pt x="324514" y="1968233"/>
                  <a:pt x="331814" y="1971950"/>
                </a:cubicBezTo>
                <a:cubicBezTo>
                  <a:pt x="327374" y="1981194"/>
                  <a:pt x="319597" y="1986812"/>
                  <a:pt x="329773" y="2012010"/>
                </a:cubicBezTo>
                <a:cubicBezTo>
                  <a:pt x="327776" y="2011605"/>
                  <a:pt x="325091" y="2004149"/>
                  <a:pt x="323176" y="2004817"/>
                </a:cubicBezTo>
                <a:cubicBezTo>
                  <a:pt x="320161" y="2009258"/>
                  <a:pt x="328552" y="2013187"/>
                  <a:pt x="330704" y="2021494"/>
                </a:cubicBezTo>
                <a:cubicBezTo>
                  <a:pt x="323888" y="2020406"/>
                  <a:pt x="326200" y="2029269"/>
                  <a:pt x="321192" y="2030139"/>
                </a:cubicBezTo>
                <a:cubicBezTo>
                  <a:pt x="314109" y="2018182"/>
                  <a:pt x="321034" y="2021494"/>
                  <a:pt x="323112" y="2019536"/>
                </a:cubicBezTo>
                <a:cubicBezTo>
                  <a:pt x="315682" y="1999691"/>
                  <a:pt x="308874" y="2014190"/>
                  <a:pt x="311737" y="2024048"/>
                </a:cubicBezTo>
                <a:cubicBezTo>
                  <a:pt x="308173" y="2027840"/>
                  <a:pt x="302754" y="2012542"/>
                  <a:pt x="299450" y="2019096"/>
                </a:cubicBezTo>
                <a:cubicBezTo>
                  <a:pt x="299817" y="2023737"/>
                  <a:pt x="300284" y="2028480"/>
                  <a:pt x="300807" y="2033258"/>
                </a:cubicBezTo>
                <a:cubicBezTo>
                  <a:pt x="305066" y="2042528"/>
                  <a:pt x="305499" y="2031653"/>
                  <a:pt x="305084" y="2031592"/>
                </a:cubicBezTo>
                <a:cubicBezTo>
                  <a:pt x="307413" y="2031897"/>
                  <a:pt x="310944" y="2038755"/>
                  <a:pt x="313113" y="2038253"/>
                </a:cubicBezTo>
                <a:cubicBezTo>
                  <a:pt x="315528" y="2037670"/>
                  <a:pt x="316303" y="2028546"/>
                  <a:pt x="324493" y="2033750"/>
                </a:cubicBezTo>
                <a:cubicBezTo>
                  <a:pt x="314389" y="2043871"/>
                  <a:pt x="302699" y="2052246"/>
                  <a:pt x="291704" y="2061403"/>
                </a:cubicBezTo>
                <a:cubicBezTo>
                  <a:pt x="285570" y="2043312"/>
                  <a:pt x="280033" y="2031505"/>
                  <a:pt x="272898" y="2019708"/>
                </a:cubicBezTo>
                <a:cubicBezTo>
                  <a:pt x="267188" y="2018407"/>
                  <a:pt x="271975" y="2028556"/>
                  <a:pt x="266269" y="2027284"/>
                </a:cubicBezTo>
                <a:cubicBezTo>
                  <a:pt x="264120" y="2032607"/>
                  <a:pt x="273546" y="2033515"/>
                  <a:pt x="277085" y="2047546"/>
                </a:cubicBezTo>
                <a:cubicBezTo>
                  <a:pt x="274706" y="2048480"/>
                  <a:pt x="272334" y="2049410"/>
                  <a:pt x="269970" y="2050357"/>
                </a:cubicBezTo>
                <a:cubicBezTo>
                  <a:pt x="279128" y="2069127"/>
                  <a:pt x="281642" y="2064391"/>
                  <a:pt x="285565" y="2058937"/>
                </a:cubicBezTo>
                <a:cubicBezTo>
                  <a:pt x="289426" y="2076530"/>
                  <a:pt x="275535" y="2074776"/>
                  <a:pt x="271736" y="2084019"/>
                </a:cubicBezTo>
                <a:cubicBezTo>
                  <a:pt x="270978" y="2080354"/>
                  <a:pt x="270165" y="2076661"/>
                  <a:pt x="267517" y="2070928"/>
                </a:cubicBezTo>
                <a:cubicBezTo>
                  <a:pt x="263696" y="2071715"/>
                  <a:pt x="266063" y="2079233"/>
                  <a:pt x="264164" y="2082083"/>
                </a:cubicBezTo>
                <a:cubicBezTo>
                  <a:pt x="266479" y="2085559"/>
                  <a:pt x="268774" y="2089055"/>
                  <a:pt x="270764" y="2089306"/>
                </a:cubicBezTo>
                <a:cubicBezTo>
                  <a:pt x="270660" y="2104693"/>
                  <a:pt x="259147" y="2107623"/>
                  <a:pt x="252680" y="2116077"/>
                </a:cubicBezTo>
                <a:cubicBezTo>
                  <a:pt x="251570" y="2109450"/>
                  <a:pt x="249622" y="2105292"/>
                  <a:pt x="245629" y="2104147"/>
                </a:cubicBezTo>
                <a:cubicBezTo>
                  <a:pt x="241076" y="2102305"/>
                  <a:pt x="246681" y="2121781"/>
                  <a:pt x="250287" y="2121920"/>
                </a:cubicBezTo>
                <a:cubicBezTo>
                  <a:pt x="254260" y="2131184"/>
                  <a:pt x="245044" y="2126051"/>
                  <a:pt x="243629" y="2129435"/>
                </a:cubicBezTo>
                <a:cubicBezTo>
                  <a:pt x="234230" y="2118298"/>
                  <a:pt x="223753" y="2096582"/>
                  <a:pt x="214465" y="2087039"/>
                </a:cubicBezTo>
                <a:cubicBezTo>
                  <a:pt x="210034" y="2067769"/>
                  <a:pt x="200221" y="2042519"/>
                  <a:pt x="201397" y="2028349"/>
                </a:cubicBezTo>
                <a:cubicBezTo>
                  <a:pt x="201598" y="2026182"/>
                  <a:pt x="205885" y="2025454"/>
                  <a:pt x="206637" y="2021380"/>
                </a:cubicBezTo>
                <a:cubicBezTo>
                  <a:pt x="207404" y="2017382"/>
                  <a:pt x="207205" y="2002501"/>
                  <a:pt x="215679" y="2007983"/>
                </a:cubicBezTo>
                <a:cubicBezTo>
                  <a:pt x="217548" y="2004402"/>
                  <a:pt x="216341" y="1997422"/>
                  <a:pt x="217170" y="1992694"/>
                </a:cubicBezTo>
                <a:cubicBezTo>
                  <a:pt x="239250" y="1988221"/>
                  <a:pt x="246539" y="1970726"/>
                  <a:pt x="264119" y="1974172"/>
                </a:cubicBezTo>
                <a:cubicBezTo>
                  <a:pt x="264826" y="1978459"/>
                  <a:pt x="264369" y="1981486"/>
                  <a:pt x="263601" y="1984175"/>
                </a:cubicBezTo>
                <a:cubicBezTo>
                  <a:pt x="270468" y="1996828"/>
                  <a:pt x="269864" y="1988126"/>
                  <a:pt x="272594" y="1985533"/>
                </a:cubicBezTo>
                <a:cubicBezTo>
                  <a:pt x="279505" y="1998072"/>
                  <a:pt x="291068" y="2004350"/>
                  <a:pt x="291498" y="1997720"/>
                </a:cubicBezTo>
                <a:cubicBezTo>
                  <a:pt x="281842" y="1987079"/>
                  <a:pt x="272064" y="1976420"/>
                  <a:pt x="267412" y="1977745"/>
                </a:cubicBezTo>
                <a:cubicBezTo>
                  <a:pt x="268313" y="1965220"/>
                  <a:pt x="279352" y="1976821"/>
                  <a:pt x="282605" y="1966863"/>
                </a:cubicBezTo>
                <a:cubicBezTo>
                  <a:pt x="286553" y="1982017"/>
                  <a:pt x="293197" y="1979391"/>
                  <a:pt x="287278" y="1984650"/>
                </a:cubicBezTo>
                <a:cubicBezTo>
                  <a:pt x="291830" y="1989552"/>
                  <a:pt x="298354" y="1990869"/>
                  <a:pt x="297689" y="1985442"/>
                </a:cubicBezTo>
                <a:cubicBezTo>
                  <a:pt x="291518" y="1972481"/>
                  <a:pt x="286970" y="1976367"/>
                  <a:pt x="280260" y="1957953"/>
                </a:cubicBezTo>
                <a:cubicBezTo>
                  <a:pt x="282640" y="1957019"/>
                  <a:pt x="285003" y="1956094"/>
                  <a:pt x="287366" y="1955147"/>
                </a:cubicBezTo>
                <a:cubicBezTo>
                  <a:pt x="280684" y="1964297"/>
                  <a:pt x="301329" y="1981679"/>
                  <a:pt x="300575" y="1969565"/>
                </a:cubicBezTo>
                <a:cubicBezTo>
                  <a:pt x="297862" y="1963119"/>
                  <a:pt x="296763" y="1969249"/>
                  <a:pt x="294429" y="1967081"/>
                </a:cubicBezTo>
                <a:cubicBezTo>
                  <a:pt x="287619" y="1960772"/>
                  <a:pt x="301644" y="1962433"/>
                  <a:pt x="302049" y="1954263"/>
                </a:cubicBezTo>
                <a:close/>
                <a:moveTo>
                  <a:pt x="1925317" y="1954131"/>
                </a:moveTo>
                <a:cubicBezTo>
                  <a:pt x="1921769" y="1954526"/>
                  <a:pt x="1919059" y="1956278"/>
                  <a:pt x="1920285" y="1958208"/>
                </a:cubicBezTo>
                <a:cubicBezTo>
                  <a:pt x="1925314" y="1957778"/>
                  <a:pt x="1930777" y="1966735"/>
                  <a:pt x="1935375" y="1958196"/>
                </a:cubicBezTo>
                <a:cubicBezTo>
                  <a:pt x="1933251" y="1954698"/>
                  <a:pt x="1928865" y="1953736"/>
                  <a:pt x="1925317" y="1954131"/>
                </a:cubicBezTo>
                <a:close/>
                <a:moveTo>
                  <a:pt x="2058090" y="1949978"/>
                </a:moveTo>
                <a:cubicBezTo>
                  <a:pt x="2055655" y="1948974"/>
                  <a:pt x="2052855" y="1948892"/>
                  <a:pt x="2050125" y="1950438"/>
                </a:cubicBezTo>
                <a:cubicBezTo>
                  <a:pt x="2055435" y="1955913"/>
                  <a:pt x="2057584" y="1960582"/>
                  <a:pt x="2058396" y="1964885"/>
                </a:cubicBezTo>
                <a:cubicBezTo>
                  <a:pt x="2069411" y="1964301"/>
                  <a:pt x="2065394" y="1952989"/>
                  <a:pt x="2058090" y="1949978"/>
                </a:cubicBezTo>
                <a:close/>
                <a:moveTo>
                  <a:pt x="3788439" y="1948226"/>
                </a:moveTo>
                <a:cubicBezTo>
                  <a:pt x="3782823" y="1949647"/>
                  <a:pt x="3777154" y="1948844"/>
                  <a:pt x="3771725" y="1953925"/>
                </a:cubicBezTo>
                <a:cubicBezTo>
                  <a:pt x="3774560" y="1957401"/>
                  <a:pt x="3775263" y="1960335"/>
                  <a:pt x="3775895" y="1963203"/>
                </a:cubicBezTo>
                <a:cubicBezTo>
                  <a:pt x="3781627" y="1960953"/>
                  <a:pt x="3785071" y="1954364"/>
                  <a:pt x="3788439" y="1948226"/>
                </a:cubicBezTo>
                <a:close/>
                <a:moveTo>
                  <a:pt x="3754257" y="1943095"/>
                </a:moveTo>
                <a:cubicBezTo>
                  <a:pt x="3748425" y="1947625"/>
                  <a:pt x="3745071" y="1952854"/>
                  <a:pt x="3745528" y="1959102"/>
                </a:cubicBezTo>
                <a:cubicBezTo>
                  <a:pt x="3751399" y="1949906"/>
                  <a:pt x="3758344" y="1964281"/>
                  <a:pt x="3764440" y="1960100"/>
                </a:cubicBezTo>
                <a:cubicBezTo>
                  <a:pt x="3759695" y="1954099"/>
                  <a:pt x="3761656" y="1949857"/>
                  <a:pt x="3754257" y="1943095"/>
                </a:cubicBezTo>
                <a:close/>
                <a:moveTo>
                  <a:pt x="1621369" y="1942820"/>
                </a:moveTo>
                <a:cubicBezTo>
                  <a:pt x="1617844" y="1949664"/>
                  <a:pt x="1617590" y="1949891"/>
                  <a:pt x="1610487" y="1952132"/>
                </a:cubicBezTo>
                <a:cubicBezTo>
                  <a:pt x="1612556" y="1955410"/>
                  <a:pt x="1616479" y="1959175"/>
                  <a:pt x="1614674" y="1961431"/>
                </a:cubicBezTo>
                <a:cubicBezTo>
                  <a:pt x="1605733" y="1953451"/>
                  <a:pt x="1608063" y="1964411"/>
                  <a:pt x="1601758" y="1968106"/>
                </a:cubicBezTo>
                <a:cubicBezTo>
                  <a:pt x="1603478" y="1959727"/>
                  <a:pt x="1592362" y="1961741"/>
                  <a:pt x="1596128" y="1968639"/>
                </a:cubicBezTo>
                <a:cubicBezTo>
                  <a:pt x="1607426" y="1968312"/>
                  <a:pt x="1618629" y="1965738"/>
                  <a:pt x="1630317" y="1973715"/>
                </a:cubicBezTo>
                <a:cubicBezTo>
                  <a:pt x="1621081" y="1977959"/>
                  <a:pt x="1611538" y="1975518"/>
                  <a:pt x="1601945" y="1972198"/>
                </a:cubicBezTo>
                <a:cubicBezTo>
                  <a:pt x="1612373" y="1986040"/>
                  <a:pt x="1603709" y="2012240"/>
                  <a:pt x="1584893" y="2012440"/>
                </a:cubicBezTo>
                <a:cubicBezTo>
                  <a:pt x="1593374" y="2018796"/>
                  <a:pt x="1601718" y="2021972"/>
                  <a:pt x="1609842" y="2021229"/>
                </a:cubicBezTo>
                <a:cubicBezTo>
                  <a:pt x="1605411" y="1992337"/>
                  <a:pt x="1634780" y="2000442"/>
                  <a:pt x="1646916" y="2006760"/>
                </a:cubicBezTo>
                <a:cubicBezTo>
                  <a:pt x="1646786" y="2024102"/>
                  <a:pt x="1620706" y="1996039"/>
                  <a:pt x="1620732" y="2011927"/>
                </a:cubicBezTo>
                <a:cubicBezTo>
                  <a:pt x="1625519" y="2005898"/>
                  <a:pt x="1630923" y="2014084"/>
                  <a:pt x="1636026" y="2016062"/>
                </a:cubicBezTo>
                <a:cubicBezTo>
                  <a:pt x="1621387" y="2020979"/>
                  <a:pt x="1637162" y="2034068"/>
                  <a:pt x="1623889" y="2039330"/>
                </a:cubicBezTo>
                <a:cubicBezTo>
                  <a:pt x="1617978" y="2033645"/>
                  <a:pt x="1612223" y="2031637"/>
                  <a:pt x="1606437" y="2028524"/>
                </a:cubicBezTo>
                <a:cubicBezTo>
                  <a:pt x="1613471" y="2041073"/>
                  <a:pt x="1617685" y="2057468"/>
                  <a:pt x="1605926" y="2058965"/>
                </a:cubicBezTo>
                <a:cubicBezTo>
                  <a:pt x="1614882" y="2067898"/>
                  <a:pt x="1613063" y="2068118"/>
                  <a:pt x="1619775" y="2072899"/>
                </a:cubicBezTo>
                <a:cubicBezTo>
                  <a:pt x="1618076" y="2073102"/>
                  <a:pt x="1607753" y="2072402"/>
                  <a:pt x="1612497" y="2079085"/>
                </a:cubicBezTo>
                <a:cubicBezTo>
                  <a:pt x="1616412" y="2077520"/>
                  <a:pt x="1614697" y="2082737"/>
                  <a:pt x="1618519" y="2086822"/>
                </a:cubicBezTo>
                <a:cubicBezTo>
                  <a:pt x="1625550" y="2083949"/>
                  <a:pt x="1620414" y="2077823"/>
                  <a:pt x="1627421" y="2074949"/>
                </a:cubicBezTo>
                <a:cubicBezTo>
                  <a:pt x="1622135" y="2068079"/>
                  <a:pt x="1614603" y="2060597"/>
                  <a:pt x="1619020" y="2056337"/>
                </a:cubicBezTo>
                <a:cubicBezTo>
                  <a:pt x="1625122" y="2057818"/>
                  <a:pt x="1626195" y="2066911"/>
                  <a:pt x="1629250" y="2073376"/>
                </a:cubicBezTo>
                <a:cubicBezTo>
                  <a:pt x="1632772" y="2068578"/>
                  <a:pt x="1636831" y="2074741"/>
                  <a:pt x="1640306" y="2068229"/>
                </a:cubicBezTo>
                <a:cubicBezTo>
                  <a:pt x="1635461" y="2058575"/>
                  <a:pt x="1631454" y="2066903"/>
                  <a:pt x="1626832" y="2062511"/>
                </a:cubicBezTo>
                <a:cubicBezTo>
                  <a:pt x="1630409" y="2057758"/>
                  <a:pt x="1634451" y="2063900"/>
                  <a:pt x="1637942" y="2057378"/>
                </a:cubicBezTo>
                <a:cubicBezTo>
                  <a:pt x="1632951" y="2044749"/>
                  <a:pt x="1629386" y="2063192"/>
                  <a:pt x="1624641" y="2055794"/>
                </a:cubicBezTo>
                <a:cubicBezTo>
                  <a:pt x="1631655" y="2046185"/>
                  <a:pt x="1638901" y="2036563"/>
                  <a:pt x="1632610" y="2023312"/>
                </a:cubicBezTo>
                <a:cubicBezTo>
                  <a:pt x="1637189" y="2027551"/>
                  <a:pt x="1641557" y="2026450"/>
                  <a:pt x="1646255" y="2033100"/>
                </a:cubicBezTo>
                <a:cubicBezTo>
                  <a:pt x="1642301" y="2038149"/>
                  <a:pt x="1637341" y="2042936"/>
                  <a:pt x="1637549" y="2049108"/>
                </a:cubicBezTo>
                <a:cubicBezTo>
                  <a:pt x="1638768" y="2048307"/>
                  <a:pt x="1640022" y="2047683"/>
                  <a:pt x="1641373" y="2050149"/>
                </a:cubicBezTo>
                <a:cubicBezTo>
                  <a:pt x="1642715" y="2051608"/>
                  <a:pt x="1644023" y="2052989"/>
                  <a:pt x="1645217" y="2051159"/>
                </a:cubicBezTo>
                <a:cubicBezTo>
                  <a:pt x="1643493" y="2047691"/>
                  <a:pt x="1646243" y="2035536"/>
                  <a:pt x="1652293" y="2040859"/>
                </a:cubicBezTo>
                <a:cubicBezTo>
                  <a:pt x="1657528" y="2055644"/>
                  <a:pt x="1634939" y="2050645"/>
                  <a:pt x="1640155" y="2064097"/>
                </a:cubicBezTo>
                <a:cubicBezTo>
                  <a:pt x="1655118" y="2065269"/>
                  <a:pt x="1654311" y="2046117"/>
                  <a:pt x="1665577" y="2042422"/>
                </a:cubicBezTo>
                <a:cubicBezTo>
                  <a:pt x="1661320" y="2045389"/>
                  <a:pt x="1656614" y="2039228"/>
                  <a:pt x="1651923" y="2032591"/>
                </a:cubicBezTo>
                <a:cubicBezTo>
                  <a:pt x="1663794" y="2031348"/>
                  <a:pt x="1654984" y="2029958"/>
                  <a:pt x="1647753" y="2023313"/>
                </a:cubicBezTo>
                <a:cubicBezTo>
                  <a:pt x="1658728" y="2020351"/>
                  <a:pt x="1658196" y="2009984"/>
                  <a:pt x="1667876" y="2010384"/>
                </a:cubicBezTo>
                <a:cubicBezTo>
                  <a:pt x="1662141" y="2017507"/>
                  <a:pt x="1658589" y="2025434"/>
                  <a:pt x="1663574" y="2039829"/>
                </a:cubicBezTo>
                <a:cubicBezTo>
                  <a:pt x="1675703" y="2045419"/>
                  <a:pt x="1665023" y="2023010"/>
                  <a:pt x="1672438" y="2027932"/>
                </a:cubicBezTo>
                <a:cubicBezTo>
                  <a:pt x="1674890" y="2032008"/>
                  <a:pt x="1672826" y="2034858"/>
                  <a:pt x="1674848" y="2038786"/>
                </a:cubicBezTo>
                <a:cubicBezTo>
                  <a:pt x="1678864" y="2027144"/>
                  <a:pt x="1693733" y="2043658"/>
                  <a:pt x="1691752" y="2037242"/>
                </a:cubicBezTo>
                <a:cubicBezTo>
                  <a:pt x="1687982" y="2027886"/>
                  <a:pt x="1675590" y="2035094"/>
                  <a:pt x="1678099" y="2027443"/>
                </a:cubicBezTo>
                <a:cubicBezTo>
                  <a:pt x="1691608" y="2030196"/>
                  <a:pt x="1698291" y="2024091"/>
                  <a:pt x="1708097" y="2023274"/>
                </a:cubicBezTo>
                <a:cubicBezTo>
                  <a:pt x="1709907" y="2016079"/>
                  <a:pt x="1698660" y="2015390"/>
                  <a:pt x="1701926" y="2011435"/>
                </a:cubicBezTo>
                <a:cubicBezTo>
                  <a:pt x="1710308" y="2017993"/>
                  <a:pt x="1715737" y="2006048"/>
                  <a:pt x="1716451" y="1999051"/>
                </a:cubicBezTo>
                <a:cubicBezTo>
                  <a:pt x="1710150" y="1999304"/>
                  <a:pt x="1703927" y="2000383"/>
                  <a:pt x="1697325" y="1993865"/>
                </a:cubicBezTo>
                <a:cubicBezTo>
                  <a:pt x="1706423" y="1980592"/>
                  <a:pt x="1710606" y="1980968"/>
                  <a:pt x="1723334" y="1984563"/>
                </a:cubicBezTo>
                <a:cubicBezTo>
                  <a:pt x="1721230" y="1976572"/>
                  <a:pt x="1711097" y="1978847"/>
                  <a:pt x="1715310" y="1974232"/>
                </a:cubicBezTo>
                <a:cubicBezTo>
                  <a:pt x="1722094" y="1971996"/>
                  <a:pt x="1717187" y="1966574"/>
                  <a:pt x="1722399" y="1963922"/>
                </a:cubicBezTo>
                <a:cubicBezTo>
                  <a:pt x="1734359" y="1984591"/>
                  <a:pt x="1733019" y="1956686"/>
                  <a:pt x="1744939" y="1961792"/>
                </a:cubicBezTo>
                <a:cubicBezTo>
                  <a:pt x="1744165" y="1965905"/>
                  <a:pt x="1735165" y="1977946"/>
                  <a:pt x="1745688" y="1978374"/>
                </a:cubicBezTo>
                <a:cubicBezTo>
                  <a:pt x="1742845" y="1970099"/>
                  <a:pt x="1754403" y="1965767"/>
                  <a:pt x="1742740" y="1955096"/>
                </a:cubicBezTo>
                <a:cubicBezTo>
                  <a:pt x="1718682" y="1950507"/>
                  <a:pt x="1711718" y="1967678"/>
                  <a:pt x="1687118" y="1976827"/>
                </a:cubicBezTo>
                <a:cubicBezTo>
                  <a:pt x="1689158" y="1980126"/>
                  <a:pt x="1693119" y="1983914"/>
                  <a:pt x="1691320" y="1986149"/>
                </a:cubicBezTo>
                <a:cubicBezTo>
                  <a:pt x="1676658" y="1983669"/>
                  <a:pt x="1661377" y="1992575"/>
                  <a:pt x="1654406" y="2004762"/>
                </a:cubicBezTo>
                <a:cubicBezTo>
                  <a:pt x="1649812" y="2000503"/>
                  <a:pt x="1645595" y="2004489"/>
                  <a:pt x="1640761" y="1994976"/>
                </a:cubicBezTo>
                <a:cubicBezTo>
                  <a:pt x="1631320" y="1999860"/>
                  <a:pt x="1646199" y="1998831"/>
                  <a:pt x="1641107" y="2003213"/>
                </a:cubicBezTo>
                <a:cubicBezTo>
                  <a:pt x="1625683" y="1992519"/>
                  <a:pt x="1647699" y="1986750"/>
                  <a:pt x="1639758" y="1974300"/>
                </a:cubicBezTo>
                <a:cubicBezTo>
                  <a:pt x="1650418" y="1982726"/>
                  <a:pt x="1644873" y="1970883"/>
                  <a:pt x="1648872" y="1966552"/>
                </a:cubicBezTo>
                <a:cubicBezTo>
                  <a:pt x="1660914" y="1974164"/>
                  <a:pt x="1662073" y="1957799"/>
                  <a:pt x="1665028" y="1948459"/>
                </a:cubicBezTo>
                <a:cubicBezTo>
                  <a:pt x="1659407" y="1949468"/>
                  <a:pt x="1653553" y="1945203"/>
                  <a:pt x="1648118" y="1950056"/>
                </a:cubicBezTo>
                <a:cubicBezTo>
                  <a:pt x="1646325" y="1957272"/>
                  <a:pt x="1657450" y="1955020"/>
                  <a:pt x="1654298" y="1961904"/>
                </a:cubicBezTo>
                <a:cubicBezTo>
                  <a:pt x="1642530" y="1960749"/>
                  <a:pt x="1635810" y="1962606"/>
                  <a:pt x="1628145" y="1967084"/>
                </a:cubicBezTo>
                <a:cubicBezTo>
                  <a:pt x="1629929" y="1960073"/>
                  <a:pt x="1628996" y="1952363"/>
                  <a:pt x="1621369" y="1942820"/>
                </a:cubicBezTo>
                <a:close/>
                <a:moveTo>
                  <a:pt x="2085600" y="1941278"/>
                </a:moveTo>
                <a:cubicBezTo>
                  <a:pt x="2084352" y="1941426"/>
                  <a:pt x="2083141" y="1942369"/>
                  <a:pt x="2081997" y="1944729"/>
                </a:cubicBezTo>
                <a:cubicBezTo>
                  <a:pt x="2089494" y="1952036"/>
                  <a:pt x="2084803" y="1955655"/>
                  <a:pt x="2092016" y="1957643"/>
                </a:cubicBezTo>
                <a:cubicBezTo>
                  <a:pt x="2094140" y="1953419"/>
                  <a:pt x="2098529" y="1949895"/>
                  <a:pt x="2097079" y="1944705"/>
                </a:cubicBezTo>
                <a:cubicBezTo>
                  <a:pt x="2093432" y="1947560"/>
                  <a:pt x="2089346" y="1940837"/>
                  <a:pt x="2085600" y="1941278"/>
                </a:cubicBezTo>
                <a:close/>
                <a:moveTo>
                  <a:pt x="1758893" y="1937090"/>
                </a:moveTo>
                <a:cubicBezTo>
                  <a:pt x="1754187" y="1944542"/>
                  <a:pt x="1748897" y="1939220"/>
                  <a:pt x="1744151" y="1945370"/>
                </a:cubicBezTo>
                <a:cubicBezTo>
                  <a:pt x="1747744" y="1954069"/>
                  <a:pt x="1750817" y="1958011"/>
                  <a:pt x="1758225" y="1963419"/>
                </a:cubicBezTo>
                <a:cubicBezTo>
                  <a:pt x="1761242" y="1960817"/>
                  <a:pt x="1764253" y="1958237"/>
                  <a:pt x="1767308" y="1955659"/>
                </a:cubicBezTo>
                <a:cubicBezTo>
                  <a:pt x="1764148" y="1949384"/>
                  <a:pt x="1766082" y="1944480"/>
                  <a:pt x="1758893" y="1937090"/>
                </a:cubicBezTo>
                <a:close/>
                <a:moveTo>
                  <a:pt x="2036343" y="1936475"/>
                </a:moveTo>
                <a:cubicBezTo>
                  <a:pt x="2026712" y="1937918"/>
                  <a:pt x="2028267" y="1944097"/>
                  <a:pt x="2017783" y="1943693"/>
                </a:cubicBezTo>
                <a:cubicBezTo>
                  <a:pt x="2024321" y="1949591"/>
                  <a:pt x="2030464" y="1945757"/>
                  <a:pt x="2036900" y="1948868"/>
                </a:cubicBezTo>
                <a:cubicBezTo>
                  <a:pt x="2026948" y="1942109"/>
                  <a:pt x="2041827" y="1942043"/>
                  <a:pt x="2036343" y="1936475"/>
                </a:cubicBezTo>
                <a:close/>
                <a:moveTo>
                  <a:pt x="3678355" y="1934862"/>
                </a:moveTo>
                <a:cubicBezTo>
                  <a:pt x="3678818" y="1939876"/>
                  <a:pt x="3668090" y="1952239"/>
                  <a:pt x="3677289" y="1952910"/>
                </a:cubicBezTo>
                <a:cubicBezTo>
                  <a:pt x="3676885" y="1947890"/>
                  <a:pt x="3687551" y="1935468"/>
                  <a:pt x="3678355" y="1934862"/>
                </a:cubicBezTo>
                <a:close/>
                <a:moveTo>
                  <a:pt x="1649178" y="1931964"/>
                </a:moveTo>
                <a:cubicBezTo>
                  <a:pt x="1642308" y="1942153"/>
                  <a:pt x="1624030" y="1938306"/>
                  <a:pt x="1633217" y="1954159"/>
                </a:cubicBezTo>
                <a:cubicBezTo>
                  <a:pt x="1640780" y="1942820"/>
                  <a:pt x="1650023" y="1944240"/>
                  <a:pt x="1649178" y="1931964"/>
                </a:cubicBezTo>
                <a:close/>
                <a:moveTo>
                  <a:pt x="2291772" y="1925420"/>
                </a:moveTo>
                <a:cubicBezTo>
                  <a:pt x="2287541" y="1926759"/>
                  <a:pt x="2284936" y="1930715"/>
                  <a:pt x="2289204" y="1935361"/>
                </a:cubicBezTo>
                <a:cubicBezTo>
                  <a:pt x="2293930" y="1929209"/>
                  <a:pt x="2299448" y="1939740"/>
                  <a:pt x="2304096" y="1931182"/>
                </a:cubicBezTo>
                <a:cubicBezTo>
                  <a:pt x="2301859" y="1925360"/>
                  <a:pt x="2296002" y="1924082"/>
                  <a:pt x="2291772" y="1925420"/>
                </a:cubicBezTo>
                <a:close/>
                <a:moveTo>
                  <a:pt x="1775225" y="1923165"/>
                </a:moveTo>
                <a:cubicBezTo>
                  <a:pt x="1771459" y="1922796"/>
                  <a:pt x="1767725" y="1923903"/>
                  <a:pt x="1764139" y="1928331"/>
                </a:cubicBezTo>
                <a:cubicBezTo>
                  <a:pt x="1766804" y="1931128"/>
                  <a:pt x="1769528" y="1935878"/>
                  <a:pt x="1771996" y="1934507"/>
                </a:cubicBezTo>
                <a:cubicBezTo>
                  <a:pt x="1768290" y="1929376"/>
                  <a:pt x="1782561" y="1932943"/>
                  <a:pt x="1775225" y="1923165"/>
                </a:cubicBezTo>
                <a:close/>
                <a:moveTo>
                  <a:pt x="2113070" y="1922490"/>
                </a:moveTo>
                <a:cubicBezTo>
                  <a:pt x="2108207" y="1928007"/>
                  <a:pt x="2096695" y="1931693"/>
                  <a:pt x="2102534" y="1940072"/>
                </a:cubicBezTo>
                <a:cubicBezTo>
                  <a:pt x="2107054" y="1938817"/>
                  <a:pt x="2117576" y="1934708"/>
                  <a:pt x="2113070" y="1922490"/>
                </a:cubicBezTo>
                <a:close/>
                <a:moveTo>
                  <a:pt x="1558029" y="1919632"/>
                </a:moveTo>
                <a:cubicBezTo>
                  <a:pt x="1568942" y="1938521"/>
                  <a:pt x="1578801" y="1933677"/>
                  <a:pt x="1588411" y="1923721"/>
                </a:cubicBezTo>
                <a:cubicBezTo>
                  <a:pt x="1570768" y="1925663"/>
                  <a:pt x="1575736" y="1919706"/>
                  <a:pt x="1558029" y="1919632"/>
                </a:cubicBezTo>
                <a:close/>
                <a:moveTo>
                  <a:pt x="1211751" y="1901649"/>
                </a:moveTo>
                <a:cubicBezTo>
                  <a:pt x="1210459" y="1906754"/>
                  <a:pt x="1203397" y="1910298"/>
                  <a:pt x="1204889" y="1916105"/>
                </a:cubicBezTo>
                <a:cubicBezTo>
                  <a:pt x="1209125" y="1914600"/>
                  <a:pt x="1206254" y="1919559"/>
                  <a:pt x="1207065" y="1922834"/>
                </a:cubicBezTo>
                <a:cubicBezTo>
                  <a:pt x="1208802" y="1922653"/>
                  <a:pt x="1219087" y="1923330"/>
                  <a:pt x="1214372" y="1916628"/>
                </a:cubicBezTo>
                <a:cubicBezTo>
                  <a:pt x="1205854" y="1917428"/>
                  <a:pt x="1222675" y="1908248"/>
                  <a:pt x="1211751" y="1901649"/>
                </a:cubicBezTo>
                <a:close/>
                <a:moveTo>
                  <a:pt x="1982345" y="1897346"/>
                </a:moveTo>
                <a:cubicBezTo>
                  <a:pt x="1981502" y="1898352"/>
                  <a:pt x="1981774" y="1900459"/>
                  <a:pt x="1983860" y="1903942"/>
                </a:cubicBezTo>
                <a:cubicBezTo>
                  <a:pt x="1989110" y="1894380"/>
                  <a:pt x="1995562" y="1912091"/>
                  <a:pt x="2001156" y="1910668"/>
                </a:cubicBezTo>
                <a:cubicBezTo>
                  <a:pt x="1997437" y="1901230"/>
                  <a:pt x="1984873" y="1894330"/>
                  <a:pt x="1982345" y="1897346"/>
                </a:cubicBezTo>
                <a:close/>
                <a:moveTo>
                  <a:pt x="1261979" y="1884609"/>
                </a:moveTo>
                <a:cubicBezTo>
                  <a:pt x="1260028" y="1892252"/>
                  <a:pt x="1260864" y="1900629"/>
                  <a:pt x="1263088" y="1909384"/>
                </a:cubicBezTo>
                <a:cubicBezTo>
                  <a:pt x="1266729" y="1906281"/>
                  <a:pt x="1270364" y="1903166"/>
                  <a:pt x="1274001" y="1900116"/>
                </a:cubicBezTo>
                <a:cubicBezTo>
                  <a:pt x="1270807" y="1893699"/>
                  <a:pt x="1269343" y="1880724"/>
                  <a:pt x="1261979" y="1884609"/>
                </a:cubicBezTo>
                <a:close/>
                <a:moveTo>
                  <a:pt x="3664248" y="1873937"/>
                </a:moveTo>
                <a:cubicBezTo>
                  <a:pt x="3659409" y="1877376"/>
                  <a:pt x="3657734" y="1881685"/>
                  <a:pt x="3659175" y="1886830"/>
                </a:cubicBezTo>
                <a:cubicBezTo>
                  <a:pt x="3662643" y="1880307"/>
                  <a:pt x="3666716" y="1886460"/>
                  <a:pt x="3670222" y="1881640"/>
                </a:cubicBezTo>
                <a:cubicBezTo>
                  <a:pt x="3668229" y="1879090"/>
                  <a:pt x="3666233" y="1876508"/>
                  <a:pt x="3664248" y="1873937"/>
                </a:cubicBezTo>
                <a:close/>
                <a:moveTo>
                  <a:pt x="1669459" y="1865189"/>
                </a:moveTo>
                <a:cubicBezTo>
                  <a:pt x="1663691" y="1865618"/>
                  <a:pt x="1661543" y="1879273"/>
                  <a:pt x="1660192" y="1883929"/>
                </a:cubicBezTo>
                <a:cubicBezTo>
                  <a:pt x="1669901" y="1880237"/>
                  <a:pt x="1668721" y="1877768"/>
                  <a:pt x="1676538" y="1869993"/>
                </a:cubicBezTo>
                <a:cubicBezTo>
                  <a:pt x="1673707" y="1866373"/>
                  <a:pt x="1671382" y="1865046"/>
                  <a:pt x="1669459" y="1865189"/>
                </a:cubicBezTo>
                <a:close/>
                <a:moveTo>
                  <a:pt x="1657437" y="1864840"/>
                </a:moveTo>
                <a:cubicBezTo>
                  <a:pt x="1651520" y="1878138"/>
                  <a:pt x="1637394" y="1883263"/>
                  <a:pt x="1638028" y="1894274"/>
                </a:cubicBezTo>
                <a:cubicBezTo>
                  <a:pt x="1644322" y="1894758"/>
                  <a:pt x="1650305" y="1887896"/>
                  <a:pt x="1656565" y="1887056"/>
                </a:cubicBezTo>
                <a:cubicBezTo>
                  <a:pt x="1646526" y="1876850"/>
                  <a:pt x="1661720" y="1873472"/>
                  <a:pt x="1657437" y="1864840"/>
                </a:cubicBezTo>
                <a:close/>
                <a:moveTo>
                  <a:pt x="1311756" y="1859307"/>
                </a:moveTo>
                <a:cubicBezTo>
                  <a:pt x="1296522" y="1860915"/>
                  <a:pt x="1303969" y="1860877"/>
                  <a:pt x="1301032" y="1872732"/>
                </a:cubicBezTo>
                <a:cubicBezTo>
                  <a:pt x="1297417" y="1868353"/>
                  <a:pt x="1295191" y="1864352"/>
                  <a:pt x="1294821" y="1860837"/>
                </a:cubicBezTo>
                <a:cubicBezTo>
                  <a:pt x="1292419" y="1863110"/>
                  <a:pt x="1289900" y="1863039"/>
                  <a:pt x="1287364" y="1862911"/>
                </a:cubicBezTo>
                <a:cubicBezTo>
                  <a:pt x="1286239" y="1870061"/>
                  <a:pt x="1294590" y="1867282"/>
                  <a:pt x="1291578" y="1872191"/>
                </a:cubicBezTo>
                <a:cubicBezTo>
                  <a:pt x="1287981" y="1875295"/>
                  <a:pt x="1283817" y="1867144"/>
                  <a:pt x="1280313" y="1873244"/>
                </a:cubicBezTo>
                <a:cubicBezTo>
                  <a:pt x="1286734" y="1879722"/>
                  <a:pt x="1268841" y="1879660"/>
                  <a:pt x="1275233" y="1886159"/>
                </a:cubicBezTo>
                <a:cubicBezTo>
                  <a:pt x="1280480" y="1884081"/>
                  <a:pt x="1276169" y="1892038"/>
                  <a:pt x="1283097" y="1892345"/>
                </a:cubicBezTo>
                <a:cubicBezTo>
                  <a:pt x="1288497" y="1887038"/>
                  <a:pt x="1292740" y="1875037"/>
                  <a:pt x="1295960" y="1885657"/>
                </a:cubicBezTo>
                <a:cubicBezTo>
                  <a:pt x="1300570" y="1873437"/>
                  <a:pt x="1315980" y="1886531"/>
                  <a:pt x="1314324" y="1874305"/>
                </a:cubicBezTo>
                <a:cubicBezTo>
                  <a:pt x="1311206" y="1874898"/>
                  <a:pt x="1308085" y="1875079"/>
                  <a:pt x="1304886" y="1873786"/>
                </a:cubicBezTo>
                <a:cubicBezTo>
                  <a:pt x="1309627" y="1869617"/>
                  <a:pt x="1316659" y="1866095"/>
                  <a:pt x="1311756" y="1859307"/>
                </a:cubicBezTo>
                <a:close/>
                <a:moveTo>
                  <a:pt x="3676769" y="1858959"/>
                </a:moveTo>
                <a:cubicBezTo>
                  <a:pt x="3673742" y="1861517"/>
                  <a:pt x="3670718" y="1864109"/>
                  <a:pt x="3667677" y="1866676"/>
                </a:cubicBezTo>
                <a:cubicBezTo>
                  <a:pt x="3668465" y="1871661"/>
                  <a:pt x="3673295" y="1877719"/>
                  <a:pt x="3674106" y="1882706"/>
                </a:cubicBezTo>
                <a:cubicBezTo>
                  <a:pt x="3671719" y="1869428"/>
                  <a:pt x="3683964" y="1871364"/>
                  <a:pt x="3676769" y="1858959"/>
                </a:cubicBezTo>
                <a:close/>
                <a:moveTo>
                  <a:pt x="1324669" y="1852567"/>
                </a:moveTo>
                <a:cubicBezTo>
                  <a:pt x="1314386" y="1854565"/>
                  <a:pt x="1326118" y="1862477"/>
                  <a:pt x="1323428" y="1866513"/>
                </a:cubicBezTo>
                <a:cubicBezTo>
                  <a:pt x="1321598" y="1868736"/>
                  <a:pt x="1317928" y="1870463"/>
                  <a:pt x="1319981" y="1873752"/>
                </a:cubicBezTo>
                <a:cubicBezTo>
                  <a:pt x="1323070" y="1872430"/>
                  <a:pt x="1326320" y="1874454"/>
                  <a:pt x="1329268" y="1870105"/>
                </a:cubicBezTo>
                <a:cubicBezTo>
                  <a:pt x="1325452" y="1865718"/>
                  <a:pt x="1326350" y="1862532"/>
                  <a:pt x="1330713" y="1860306"/>
                </a:cubicBezTo>
                <a:cubicBezTo>
                  <a:pt x="1328703" y="1857734"/>
                  <a:pt x="1326680" y="1855171"/>
                  <a:pt x="1324669" y="1852567"/>
                </a:cubicBezTo>
                <a:close/>
                <a:moveTo>
                  <a:pt x="3702393" y="1841334"/>
                </a:moveTo>
                <a:cubicBezTo>
                  <a:pt x="3701010" y="1850475"/>
                  <a:pt x="3690363" y="1857114"/>
                  <a:pt x="3696073" y="1868194"/>
                </a:cubicBezTo>
                <a:cubicBezTo>
                  <a:pt x="3688906" y="1862202"/>
                  <a:pt x="3693427" y="1859334"/>
                  <a:pt x="3687860" y="1853705"/>
                </a:cubicBezTo>
                <a:cubicBezTo>
                  <a:pt x="3681321" y="1861355"/>
                  <a:pt x="3684232" y="1845331"/>
                  <a:pt x="3676398" y="1850625"/>
                </a:cubicBezTo>
                <a:cubicBezTo>
                  <a:pt x="3680902" y="1858672"/>
                  <a:pt x="3680229" y="1865290"/>
                  <a:pt x="3684995" y="1873371"/>
                </a:cubicBezTo>
                <a:cubicBezTo>
                  <a:pt x="3694502" y="1865349"/>
                  <a:pt x="3694021" y="1877868"/>
                  <a:pt x="3702086" y="1875920"/>
                </a:cubicBezTo>
                <a:cubicBezTo>
                  <a:pt x="3701453" y="1869697"/>
                  <a:pt x="3703242" y="1864028"/>
                  <a:pt x="3706970" y="1858903"/>
                </a:cubicBezTo>
                <a:cubicBezTo>
                  <a:pt x="3724069" y="1867180"/>
                  <a:pt x="3708046" y="1877136"/>
                  <a:pt x="3725011" y="1882115"/>
                </a:cubicBezTo>
                <a:cubicBezTo>
                  <a:pt x="3712381" y="1903684"/>
                  <a:pt x="3694747" y="1903243"/>
                  <a:pt x="3677986" y="1926593"/>
                </a:cubicBezTo>
                <a:cubicBezTo>
                  <a:pt x="3682143" y="1934733"/>
                  <a:pt x="3685617" y="1928687"/>
                  <a:pt x="3689666" y="1933810"/>
                </a:cubicBezTo>
                <a:cubicBezTo>
                  <a:pt x="3681118" y="1941032"/>
                  <a:pt x="3682912" y="1951035"/>
                  <a:pt x="3690970" y="1962721"/>
                </a:cubicBezTo>
                <a:cubicBezTo>
                  <a:pt x="3698337" y="1962008"/>
                  <a:pt x="3705611" y="1951187"/>
                  <a:pt x="3711886" y="1966311"/>
                </a:cubicBezTo>
                <a:cubicBezTo>
                  <a:pt x="3717208" y="1958346"/>
                  <a:pt x="3723347" y="1969144"/>
                  <a:pt x="3728805" y="1964791"/>
                </a:cubicBezTo>
                <a:cubicBezTo>
                  <a:pt x="3723986" y="1955234"/>
                  <a:pt x="3719753" y="1959231"/>
                  <a:pt x="3715158" y="1954939"/>
                </a:cubicBezTo>
                <a:cubicBezTo>
                  <a:pt x="3730381" y="1946571"/>
                  <a:pt x="3732649" y="1922568"/>
                  <a:pt x="3749672" y="1925514"/>
                </a:cubicBezTo>
                <a:cubicBezTo>
                  <a:pt x="3752122" y="1928875"/>
                  <a:pt x="3750119" y="1931069"/>
                  <a:pt x="3753865" y="1934826"/>
                </a:cubicBezTo>
                <a:cubicBezTo>
                  <a:pt x="3760811" y="1936865"/>
                  <a:pt x="3758300" y="1929190"/>
                  <a:pt x="3760952" y="1924483"/>
                </a:cubicBezTo>
                <a:cubicBezTo>
                  <a:pt x="3761800" y="1929925"/>
                  <a:pt x="3763898" y="1932469"/>
                  <a:pt x="3768774" y="1930701"/>
                </a:cubicBezTo>
                <a:cubicBezTo>
                  <a:pt x="3766697" y="1927378"/>
                  <a:pt x="3762780" y="1923624"/>
                  <a:pt x="3764587" y="1921369"/>
                </a:cubicBezTo>
                <a:cubicBezTo>
                  <a:pt x="3769109" y="1923817"/>
                  <a:pt x="3773784" y="1930149"/>
                  <a:pt x="3777864" y="1922951"/>
                </a:cubicBezTo>
                <a:cubicBezTo>
                  <a:pt x="3764442" y="1915968"/>
                  <a:pt x="3778520" y="1914847"/>
                  <a:pt x="3773287" y="1905381"/>
                </a:cubicBezTo>
                <a:cubicBezTo>
                  <a:pt x="3765888" y="1906731"/>
                  <a:pt x="3761528" y="1910453"/>
                  <a:pt x="3758770" y="1917776"/>
                </a:cubicBezTo>
                <a:cubicBezTo>
                  <a:pt x="3758324" y="1909925"/>
                  <a:pt x="3754034" y="1913996"/>
                  <a:pt x="3748729" y="1904861"/>
                </a:cubicBezTo>
                <a:cubicBezTo>
                  <a:pt x="3751461" y="1901511"/>
                  <a:pt x="3759829" y="1899718"/>
                  <a:pt x="3751980" y="1893520"/>
                </a:cubicBezTo>
                <a:cubicBezTo>
                  <a:pt x="3743633" y="1903393"/>
                  <a:pt x="3734293" y="1891670"/>
                  <a:pt x="3725403" y="1890385"/>
                </a:cubicBezTo>
                <a:cubicBezTo>
                  <a:pt x="3733551" y="1884889"/>
                  <a:pt x="3739925" y="1883622"/>
                  <a:pt x="3741743" y="1876470"/>
                </a:cubicBezTo>
                <a:cubicBezTo>
                  <a:pt x="3736474" y="1871117"/>
                  <a:pt x="3731810" y="1879189"/>
                  <a:pt x="3726659" y="1876462"/>
                </a:cubicBezTo>
                <a:cubicBezTo>
                  <a:pt x="3726130" y="1868521"/>
                  <a:pt x="3732691" y="1869980"/>
                  <a:pt x="3737541" y="1867150"/>
                </a:cubicBezTo>
                <a:cubicBezTo>
                  <a:pt x="3733340" y="1862614"/>
                  <a:pt x="3735143" y="1859728"/>
                  <a:pt x="3731339" y="1855299"/>
                </a:cubicBezTo>
                <a:cubicBezTo>
                  <a:pt x="3727589" y="1856135"/>
                  <a:pt x="3724286" y="1866281"/>
                  <a:pt x="3720254" y="1860466"/>
                </a:cubicBezTo>
                <a:cubicBezTo>
                  <a:pt x="3718603" y="1846971"/>
                  <a:pt x="3712051" y="1861562"/>
                  <a:pt x="3702393" y="1841334"/>
                </a:cubicBezTo>
                <a:close/>
                <a:moveTo>
                  <a:pt x="3719288" y="1839779"/>
                </a:moveTo>
                <a:cubicBezTo>
                  <a:pt x="3723271" y="1844966"/>
                  <a:pt x="3716910" y="1847305"/>
                  <a:pt x="3723671" y="1853214"/>
                </a:cubicBezTo>
                <a:cubicBezTo>
                  <a:pt x="3726102" y="1850986"/>
                  <a:pt x="3728638" y="1851048"/>
                  <a:pt x="3731159" y="1851186"/>
                </a:cubicBezTo>
                <a:cubicBezTo>
                  <a:pt x="3727238" y="1848233"/>
                  <a:pt x="3722903" y="1836046"/>
                  <a:pt x="3719288" y="1839779"/>
                </a:cubicBezTo>
                <a:close/>
                <a:moveTo>
                  <a:pt x="77764" y="1772817"/>
                </a:moveTo>
                <a:cubicBezTo>
                  <a:pt x="84709" y="1779169"/>
                  <a:pt x="69650" y="1779323"/>
                  <a:pt x="66843" y="1782046"/>
                </a:cubicBezTo>
                <a:cubicBezTo>
                  <a:pt x="60671" y="1763573"/>
                  <a:pt x="74100" y="1779662"/>
                  <a:pt x="77764" y="1772817"/>
                </a:cubicBezTo>
                <a:close/>
                <a:moveTo>
                  <a:pt x="222216" y="1769813"/>
                </a:moveTo>
                <a:cubicBezTo>
                  <a:pt x="228624" y="1776935"/>
                  <a:pt x="211933" y="1776821"/>
                  <a:pt x="208448" y="1780169"/>
                </a:cubicBezTo>
                <a:cubicBezTo>
                  <a:pt x="202383" y="1760442"/>
                  <a:pt x="217978" y="1776042"/>
                  <a:pt x="222216" y="1769813"/>
                </a:cubicBezTo>
                <a:close/>
                <a:moveTo>
                  <a:pt x="1381223" y="1768015"/>
                </a:moveTo>
                <a:cubicBezTo>
                  <a:pt x="1377544" y="1770203"/>
                  <a:pt x="1373926" y="1773714"/>
                  <a:pt x="1370226" y="1775088"/>
                </a:cubicBezTo>
                <a:cubicBezTo>
                  <a:pt x="1378613" y="1782772"/>
                  <a:pt x="1375210" y="1787306"/>
                  <a:pt x="1382419" y="1794697"/>
                </a:cubicBezTo>
                <a:cubicBezTo>
                  <a:pt x="1387452" y="1785570"/>
                  <a:pt x="1374160" y="1777499"/>
                  <a:pt x="1392585" y="1768878"/>
                </a:cubicBezTo>
                <a:cubicBezTo>
                  <a:pt x="1388642" y="1764962"/>
                  <a:pt x="1384902" y="1765827"/>
                  <a:pt x="1381223" y="1768015"/>
                </a:cubicBezTo>
                <a:close/>
                <a:moveTo>
                  <a:pt x="122332" y="1760166"/>
                </a:moveTo>
                <a:cubicBezTo>
                  <a:pt x="123283" y="1771066"/>
                  <a:pt x="110232" y="1766686"/>
                  <a:pt x="105709" y="1771608"/>
                </a:cubicBezTo>
                <a:cubicBezTo>
                  <a:pt x="104754" y="1760699"/>
                  <a:pt x="117814" y="1765075"/>
                  <a:pt x="122332" y="1760166"/>
                </a:cubicBezTo>
                <a:close/>
                <a:moveTo>
                  <a:pt x="1395624" y="1753379"/>
                </a:moveTo>
                <a:cubicBezTo>
                  <a:pt x="1394258" y="1763323"/>
                  <a:pt x="1413751" y="1768603"/>
                  <a:pt x="1410947" y="1757527"/>
                </a:cubicBezTo>
                <a:cubicBezTo>
                  <a:pt x="1406050" y="1761223"/>
                  <a:pt x="1400505" y="1749661"/>
                  <a:pt x="1395624" y="1753379"/>
                </a:cubicBezTo>
                <a:close/>
                <a:moveTo>
                  <a:pt x="297699" y="1725306"/>
                </a:moveTo>
                <a:cubicBezTo>
                  <a:pt x="301433" y="1733590"/>
                  <a:pt x="303964" y="1729098"/>
                  <a:pt x="308040" y="1740873"/>
                </a:cubicBezTo>
                <a:cubicBezTo>
                  <a:pt x="306148" y="1741614"/>
                  <a:pt x="304248" y="1742359"/>
                  <a:pt x="302356" y="1743122"/>
                </a:cubicBezTo>
                <a:cubicBezTo>
                  <a:pt x="301602" y="1739465"/>
                  <a:pt x="300793" y="1735759"/>
                  <a:pt x="298144" y="1730047"/>
                </a:cubicBezTo>
                <a:cubicBezTo>
                  <a:pt x="297198" y="1730429"/>
                  <a:pt x="296248" y="1730780"/>
                  <a:pt x="295310" y="1731179"/>
                </a:cubicBezTo>
                <a:cubicBezTo>
                  <a:pt x="293986" y="1732907"/>
                  <a:pt x="297618" y="1740034"/>
                  <a:pt x="299060" y="1739498"/>
                </a:cubicBezTo>
                <a:cubicBezTo>
                  <a:pt x="303003" y="1752789"/>
                  <a:pt x="292297" y="1738689"/>
                  <a:pt x="290074" y="1738158"/>
                </a:cubicBezTo>
                <a:cubicBezTo>
                  <a:pt x="293258" y="1745677"/>
                  <a:pt x="295763" y="1746227"/>
                  <a:pt x="299015" y="1754260"/>
                </a:cubicBezTo>
                <a:cubicBezTo>
                  <a:pt x="289113" y="1741343"/>
                  <a:pt x="286682" y="1746554"/>
                  <a:pt x="281028" y="1751524"/>
                </a:cubicBezTo>
                <a:cubicBezTo>
                  <a:pt x="277045" y="1741530"/>
                  <a:pt x="286653" y="1746400"/>
                  <a:pt x="279194" y="1732593"/>
                </a:cubicBezTo>
                <a:cubicBezTo>
                  <a:pt x="279675" y="1731450"/>
                  <a:pt x="287250" y="1739243"/>
                  <a:pt x="287231" y="1739272"/>
                </a:cubicBezTo>
                <a:cubicBezTo>
                  <a:pt x="287893" y="1738382"/>
                  <a:pt x="284900" y="1730345"/>
                  <a:pt x="284883" y="1730353"/>
                </a:cubicBezTo>
                <a:cubicBezTo>
                  <a:pt x="287841" y="1728829"/>
                  <a:pt x="292840" y="1731871"/>
                  <a:pt x="297699" y="1725306"/>
                </a:cubicBezTo>
                <a:close/>
                <a:moveTo>
                  <a:pt x="3909260" y="1721700"/>
                </a:moveTo>
                <a:cubicBezTo>
                  <a:pt x="3900836" y="1720722"/>
                  <a:pt x="3898021" y="1734911"/>
                  <a:pt x="3890131" y="1736994"/>
                </a:cubicBezTo>
                <a:cubicBezTo>
                  <a:pt x="3894821" y="1743100"/>
                  <a:pt x="3899149" y="1741912"/>
                  <a:pt x="3903973" y="1750916"/>
                </a:cubicBezTo>
                <a:cubicBezTo>
                  <a:pt x="3908237" y="1747212"/>
                  <a:pt x="3912765" y="1750789"/>
                  <a:pt x="3916903" y="1744231"/>
                </a:cubicBezTo>
                <a:cubicBezTo>
                  <a:pt x="3906689" y="1736041"/>
                  <a:pt x="3915216" y="1732890"/>
                  <a:pt x="3919949" y="1728744"/>
                </a:cubicBezTo>
                <a:cubicBezTo>
                  <a:pt x="3915499" y="1724037"/>
                  <a:pt x="3912068" y="1722026"/>
                  <a:pt x="3909260" y="1721700"/>
                </a:cubicBezTo>
                <a:close/>
                <a:moveTo>
                  <a:pt x="348410" y="1715151"/>
                </a:moveTo>
                <a:cubicBezTo>
                  <a:pt x="350948" y="1718493"/>
                  <a:pt x="353478" y="1721912"/>
                  <a:pt x="352151" y="1723474"/>
                </a:cubicBezTo>
                <a:cubicBezTo>
                  <a:pt x="347868" y="1729513"/>
                  <a:pt x="331317" y="1728769"/>
                  <a:pt x="322283" y="1735278"/>
                </a:cubicBezTo>
                <a:cubicBezTo>
                  <a:pt x="318486" y="1740297"/>
                  <a:pt x="313887" y="1730105"/>
                  <a:pt x="320404" y="1731110"/>
                </a:cubicBezTo>
                <a:cubicBezTo>
                  <a:pt x="328687" y="1723259"/>
                  <a:pt x="336292" y="1713035"/>
                  <a:pt x="348410" y="1715151"/>
                </a:cubicBezTo>
                <a:close/>
                <a:moveTo>
                  <a:pt x="357445" y="1701738"/>
                </a:moveTo>
                <a:cubicBezTo>
                  <a:pt x="362045" y="1708598"/>
                  <a:pt x="366447" y="1713402"/>
                  <a:pt x="370649" y="1716170"/>
                </a:cubicBezTo>
                <a:cubicBezTo>
                  <a:pt x="371713" y="1723771"/>
                  <a:pt x="366275" y="1713690"/>
                  <a:pt x="363069" y="1714237"/>
                </a:cubicBezTo>
                <a:cubicBezTo>
                  <a:pt x="360127" y="1714768"/>
                  <a:pt x="361185" y="1721031"/>
                  <a:pt x="359259" y="1720646"/>
                </a:cubicBezTo>
                <a:cubicBezTo>
                  <a:pt x="354289" y="1719655"/>
                  <a:pt x="347541" y="1710740"/>
                  <a:pt x="343665" y="1712066"/>
                </a:cubicBezTo>
                <a:cubicBezTo>
                  <a:pt x="337100" y="1687822"/>
                  <a:pt x="358363" y="1718531"/>
                  <a:pt x="357445" y="1701738"/>
                </a:cubicBezTo>
                <a:close/>
                <a:moveTo>
                  <a:pt x="3890225" y="1698249"/>
                </a:moveTo>
                <a:cubicBezTo>
                  <a:pt x="3888197" y="1702455"/>
                  <a:pt x="3877133" y="1704266"/>
                  <a:pt x="3881347" y="1710156"/>
                </a:cubicBezTo>
                <a:cubicBezTo>
                  <a:pt x="3887623" y="1712729"/>
                  <a:pt x="3896444" y="1708725"/>
                  <a:pt x="3890225" y="1698249"/>
                </a:cubicBezTo>
                <a:close/>
                <a:moveTo>
                  <a:pt x="286095" y="1688448"/>
                </a:moveTo>
                <a:cubicBezTo>
                  <a:pt x="290799" y="1687708"/>
                  <a:pt x="296000" y="1689947"/>
                  <a:pt x="301087" y="1699435"/>
                </a:cubicBezTo>
                <a:cubicBezTo>
                  <a:pt x="295268" y="1701871"/>
                  <a:pt x="282988" y="1686439"/>
                  <a:pt x="290154" y="1708637"/>
                </a:cubicBezTo>
                <a:cubicBezTo>
                  <a:pt x="286850" y="1715190"/>
                  <a:pt x="281452" y="1699915"/>
                  <a:pt x="277860" y="1703689"/>
                </a:cubicBezTo>
                <a:cubicBezTo>
                  <a:pt x="270862" y="1702642"/>
                  <a:pt x="277422" y="1721984"/>
                  <a:pt x="268344" y="1712325"/>
                </a:cubicBezTo>
                <a:cubicBezTo>
                  <a:pt x="266021" y="1703760"/>
                  <a:pt x="269320" y="1699094"/>
                  <a:pt x="274094" y="1695336"/>
                </a:cubicBezTo>
                <a:cubicBezTo>
                  <a:pt x="277187" y="1692907"/>
                  <a:pt x="281392" y="1689188"/>
                  <a:pt x="286095" y="1688448"/>
                </a:cubicBezTo>
                <a:close/>
                <a:moveTo>
                  <a:pt x="379748" y="1688036"/>
                </a:moveTo>
                <a:cubicBezTo>
                  <a:pt x="381704" y="1692966"/>
                  <a:pt x="383409" y="1695338"/>
                  <a:pt x="384936" y="1695812"/>
                </a:cubicBezTo>
                <a:cubicBezTo>
                  <a:pt x="389297" y="1703704"/>
                  <a:pt x="384454" y="1711792"/>
                  <a:pt x="379696" y="1702803"/>
                </a:cubicBezTo>
                <a:cubicBezTo>
                  <a:pt x="378678" y="1709431"/>
                  <a:pt x="381317" y="1720082"/>
                  <a:pt x="373954" y="1719768"/>
                </a:cubicBezTo>
                <a:cubicBezTo>
                  <a:pt x="378254" y="1710473"/>
                  <a:pt x="368317" y="1700882"/>
                  <a:pt x="361704" y="1700058"/>
                </a:cubicBezTo>
                <a:cubicBezTo>
                  <a:pt x="357797" y="1675393"/>
                  <a:pt x="377088" y="1702646"/>
                  <a:pt x="379748" y="1688036"/>
                </a:cubicBezTo>
                <a:close/>
                <a:moveTo>
                  <a:pt x="313013" y="1670153"/>
                </a:moveTo>
                <a:cubicBezTo>
                  <a:pt x="319804" y="1689453"/>
                  <a:pt x="314581" y="1675815"/>
                  <a:pt x="321522" y="1681561"/>
                </a:cubicBezTo>
                <a:cubicBezTo>
                  <a:pt x="326012" y="1704367"/>
                  <a:pt x="302515" y="1675708"/>
                  <a:pt x="302051" y="1694152"/>
                </a:cubicBezTo>
                <a:cubicBezTo>
                  <a:pt x="288219" y="1660634"/>
                  <a:pt x="313174" y="1686896"/>
                  <a:pt x="313013" y="1670153"/>
                </a:cubicBezTo>
                <a:close/>
                <a:moveTo>
                  <a:pt x="432391" y="1667262"/>
                </a:moveTo>
                <a:cubicBezTo>
                  <a:pt x="434732" y="1666105"/>
                  <a:pt x="437472" y="1668904"/>
                  <a:pt x="440414" y="1673905"/>
                </a:cubicBezTo>
                <a:cubicBezTo>
                  <a:pt x="439579" y="1678647"/>
                  <a:pt x="446230" y="1691535"/>
                  <a:pt x="438943" y="1689238"/>
                </a:cubicBezTo>
                <a:cubicBezTo>
                  <a:pt x="432086" y="1676791"/>
                  <a:pt x="441555" y="1682204"/>
                  <a:pt x="432391" y="1667262"/>
                </a:cubicBezTo>
                <a:close/>
                <a:moveTo>
                  <a:pt x="322540" y="1661543"/>
                </a:moveTo>
                <a:cubicBezTo>
                  <a:pt x="329390" y="1664051"/>
                  <a:pt x="319167" y="1664378"/>
                  <a:pt x="326761" y="1674592"/>
                </a:cubicBezTo>
                <a:cubicBezTo>
                  <a:pt x="324094" y="1682740"/>
                  <a:pt x="318860" y="1664235"/>
                  <a:pt x="315872" y="1669052"/>
                </a:cubicBezTo>
                <a:cubicBezTo>
                  <a:pt x="311948" y="1655165"/>
                  <a:pt x="325476" y="1671995"/>
                  <a:pt x="322540" y="1661543"/>
                </a:cubicBezTo>
                <a:close/>
                <a:moveTo>
                  <a:pt x="295102" y="1652723"/>
                </a:moveTo>
                <a:cubicBezTo>
                  <a:pt x="302693" y="1663389"/>
                  <a:pt x="277879" y="1659883"/>
                  <a:pt x="273761" y="1661142"/>
                </a:cubicBezTo>
                <a:cubicBezTo>
                  <a:pt x="271104" y="1661929"/>
                  <a:pt x="272939" y="1667166"/>
                  <a:pt x="269943" y="1667533"/>
                </a:cubicBezTo>
                <a:cubicBezTo>
                  <a:pt x="260274" y="1652036"/>
                  <a:pt x="275435" y="1663675"/>
                  <a:pt x="270000" y="1652796"/>
                </a:cubicBezTo>
                <a:cubicBezTo>
                  <a:pt x="278474" y="1653911"/>
                  <a:pt x="287164" y="1657167"/>
                  <a:pt x="295102" y="1652723"/>
                </a:cubicBezTo>
                <a:close/>
                <a:moveTo>
                  <a:pt x="435282" y="1651395"/>
                </a:moveTo>
                <a:cubicBezTo>
                  <a:pt x="441806" y="1661009"/>
                  <a:pt x="438919" y="1670348"/>
                  <a:pt x="444681" y="1672222"/>
                </a:cubicBezTo>
                <a:cubicBezTo>
                  <a:pt x="448647" y="1682108"/>
                  <a:pt x="445225" y="1683467"/>
                  <a:pt x="440418" y="1673914"/>
                </a:cubicBezTo>
                <a:cubicBezTo>
                  <a:pt x="444803" y="1673058"/>
                  <a:pt x="426401" y="1647333"/>
                  <a:pt x="435282" y="1651395"/>
                </a:cubicBezTo>
                <a:close/>
                <a:moveTo>
                  <a:pt x="340586" y="1649500"/>
                </a:moveTo>
                <a:cubicBezTo>
                  <a:pt x="346052" y="1664146"/>
                  <a:pt x="347883" y="1681423"/>
                  <a:pt x="342352" y="1683141"/>
                </a:cubicBezTo>
                <a:cubicBezTo>
                  <a:pt x="338771" y="1684291"/>
                  <a:pt x="335112" y="1676055"/>
                  <a:pt x="331483" y="1677645"/>
                </a:cubicBezTo>
                <a:cubicBezTo>
                  <a:pt x="321869" y="1661630"/>
                  <a:pt x="331644" y="1644598"/>
                  <a:pt x="340979" y="1668965"/>
                </a:cubicBezTo>
                <a:cubicBezTo>
                  <a:pt x="338146" y="1670055"/>
                  <a:pt x="334039" y="1658305"/>
                  <a:pt x="331523" y="1662874"/>
                </a:cubicBezTo>
                <a:cubicBezTo>
                  <a:pt x="328703" y="1665456"/>
                  <a:pt x="338197" y="1673551"/>
                  <a:pt x="340031" y="1674283"/>
                </a:cubicBezTo>
                <a:cubicBezTo>
                  <a:pt x="346815" y="1673216"/>
                  <a:pt x="333117" y="1649801"/>
                  <a:pt x="340586" y="1649500"/>
                </a:cubicBezTo>
                <a:close/>
                <a:moveTo>
                  <a:pt x="418737" y="1648122"/>
                </a:moveTo>
                <a:cubicBezTo>
                  <a:pt x="422299" y="1644373"/>
                  <a:pt x="427550" y="1657840"/>
                  <a:pt x="431481" y="1657799"/>
                </a:cubicBezTo>
                <a:cubicBezTo>
                  <a:pt x="431702" y="1670375"/>
                  <a:pt x="419106" y="1656586"/>
                  <a:pt x="417712" y="1668154"/>
                </a:cubicBezTo>
                <a:cubicBezTo>
                  <a:pt x="418115" y="1675639"/>
                  <a:pt x="424432" y="1689582"/>
                  <a:pt x="419985" y="1691766"/>
                </a:cubicBezTo>
                <a:cubicBezTo>
                  <a:pt x="416550" y="1685210"/>
                  <a:pt x="418106" y="1684078"/>
                  <a:pt x="415785" y="1678739"/>
                </a:cubicBezTo>
                <a:cubicBezTo>
                  <a:pt x="410446" y="1688741"/>
                  <a:pt x="391357" y="1672741"/>
                  <a:pt x="406677" y="1706877"/>
                </a:cubicBezTo>
                <a:cubicBezTo>
                  <a:pt x="401751" y="1701705"/>
                  <a:pt x="397179" y="1700280"/>
                  <a:pt x="392509" y="1697727"/>
                </a:cubicBezTo>
                <a:cubicBezTo>
                  <a:pt x="382697" y="1664567"/>
                  <a:pt x="402906" y="1675422"/>
                  <a:pt x="412027" y="1670403"/>
                </a:cubicBezTo>
                <a:cubicBezTo>
                  <a:pt x="413373" y="1669043"/>
                  <a:pt x="409794" y="1662331"/>
                  <a:pt x="407799" y="1657316"/>
                </a:cubicBezTo>
                <a:cubicBezTo>
                  <a:pt x="418838" y="1671389"/>
                  <a:pt x="415244" y="1653736"/>
                  <a:pt x="418737" y="1648122"/>
                </a:cubicBezTo>
                <a:close/>
                <a:moveTo>
                  <a:pt x="459298" y="1637642"/>
                </a:moveTo>
                <a:cubicBezTo>
                  <a:pt x="461043" y="1636918"/>
                  <a:pt x="463476" y="1638985"/>
                  <a:pt x="467513" y="1648514"/>
                </a:cubicBezTo>
                <a:cubicBezTo>
                  <a:pt x="463994" y="1647811"/>
                  <a:pt x="459564" y="1637594"/>
                  <a:pt x="456644" y="1642976"/>
                </a:cubicBezTo>
                <a:cubicBezTo>
                  <a:pt x="461994" y="1657644"/>
                  <a:pt x="464807" y="1645993"/>
                  <a:pt x="470315" y="1662150"/>
                </a:cubicBezTo>
                <a:cubicBezTo>
                  <a:pt x="465545" y="1661528"/>
                  <a:pt x="449249" y="1651394"/>
                  <a:pt x="458916" y="1666610"/>
                </a:cubicBezTo>
                <a:cubicBezTo>
                  <a:pt x="461866" y="1678554"/>
                  <a:pt x="450337" y="1667965"/>
                  <a:pt x="446176" y="1656942"/>
                </a:cubicBezTo>
                <a:cubicBezTo>
                  <a:pt x="447077" y="1654633"/>
                  <a:pt x="451250" y="1657403"/>
                  <a:pt x="451853" y="1654676"/>
                </a:cubicBezTo>
                <a:cubicBezTo>
                  <a:pt x="452171" y="1653241"/>
                  <a:pt x="449359" y="1646147"/>
                  <a:pt x="449530" y="1645787"/>
                </a:cubicBezTo>
                <a:cubicBezTo>
                  <a:pt x="450493" y="1643500"/>
                  <a:pt x="453883" y="1645227"/>
                  <a:pt x="455207" y="1643520"/>
                </a:cubicBezTo>
                <a:cubicBezTo>
                  <a:pt x="456495" y="1641882"/>
                  <a:pt x="457552" y="1638366"/>
                  <a:pt x="459298" y="1637642"/>
                </a:cubicBezTo>
                <a:close/>
                <a:moveTo>
                  <a:pt x="355313" y="1633875"/>
                </a:moveTo>
                <a:cubicBezTo>
                  <a:pt x="362081" y="1646197"/>
                  <a:pt x="358385" y="1647094"/>
                  <a:pt x="365157" y="1659425"/>
                </a:cubicBezTo>
                <a:cubicBezTo>
                  <a:pt x="369757" y="1660019"/>
                  <a:pt x="366579" y="1641516"/>
                  <a:pt x="360035" y="1636909"/>
                </a:cubicBezTo>
                <a:cubicBezTo>
                  <a:pt x="358162" y="1632067"/>
                  <a:pt x="360430" y="1634045"/>
                  <a:pt x="361468" y="1636356"/>
                </a:cubicBezTo>
                <a:cubicBezTo>
                  <a:pt x="362407" y="1635958"/>
                  <a:pt x="363362" y="1635593"/>
                  <a:pt x="364312" y="1635220"/>
                </a:cubicBezTo>
                <a:cubicBezTo>
                  <a:pt x="371158" y="1647642"/>
                  <a:pt x="364010" y="1644757"/>
                  <a:pt x="370867" y="1657206"/>
                </a:cubicBezTo>
                <a:cubicBezTo>
                  <a:pt x="375329" y="1650686"/>
                  <a:pt x="373034" y="1642434"/>
                  <a:pt x="381781" y="1647960"/>
                </a:cubicBezTo>
                <a:cubicBezTo>
                  <a:pt x="387208" y="1660236"/>
                  <a:pt x="385521" y="1664740"/>
                  <a:pt x="385490" y="1671051"/>
                </a:cubicBezTo>
                <a:cubicBezTo>
                  <a:pt x="380929" y="1673099"/>
                  <a:pt x="377159" y="1662589"/>
                  <a:pt x="372742" y="1661365"/>
                </a:cubicBezTo>
                <a:cubicBezTo>
                  <a:pt x="368753" y="1660228"/>
                  <a:pt x="373176" y="1670701"/>
                  <a:pt x="372228" y="1671377"/>
                </a:cubicBezTo>
                <a:cubicBezTo>
                  <a:pt x="368980" y="1673641"/>
                  <a:pt x="365505" y="1661119"/>
                  <a:pt x="360893" y="1661116"/>
                </a:cubicBezTo>
                <a:cubicBezTo>
                  <a:pt x="358117" y="1646348"/>
                  <a:pt x="350544" y="1639519"/>
                  <a:pt x="355313" y="1633875"/>
                </a:cubicBezTo>
                <a:close/>
                <a:moveTo>
                  <a:pt x="397946" y="1631771"/>
                </a:moveTo>
                <a:cubicBezTo>
                  <a:pt x="405453" y="1645818"/>
                  <a:pt x="399696" y="1648687"/>
                  <a:pt x="394581" y="1642900"/>
                </a:cubicBezTo>
                <a:cubicBezTo>
                  <a:pt x="393000" y="1636249"/>
                  <a:pt x="396454" y="1635074"/>
                  <a:pt x="397946" y="1631771"/>
                </a:cubicBezTo>
                <a:close/>
                <a:moveTo>
                  <a:pt x="253027" y="1630054"/>
                </a:moveTo>
                <a:cubicBezTo>
                  <a:pt x="242796" y="1628739"/>
                  <a:pt x="254914" y="1651842"/>
                  <a:pt x="243026" y="1648719"/>
                </a:cubicBezTo>
                <a:cubicBezTo>
                  <a:pt x="255079" y="1672868"/>
                  <a:pt x="258256" y="1644526"/>
                  <a:pt x="253027" y="1630054"/>
                </a:cubicBezTo>
                <a:close/>
                <a:moveTo>
                  <a:pt x="307035" y="1623459"/>
                </a:moveTo>
                <a:cubicBezTo>
                  <a:pt x="313738" y="1643867"/>
                  <a:pt x="303917" y="1633092"/>
                  <a:pt x="299864" y="1641005"/>
                </a:cubicBezTo>
                <a:cubicBezTo>
                  <a:pt x="294916" y="1632084"/>
                  <a:pt x="299909" y="1633996"/>
                  <a:pt x="297078" y="1627383"/>
                </a:cubicBezTo>
                <a:lnTo>
                  <a:pt x="299946" y="1626253"/>
                </a:lnTo>
                <a:lnTo>
                  <a:pt x="299950" y="1626266"/>
                </a:lnTo>
                <a:lnTo>
                  <a:pt x="299957" y="1626249"/>
                </a:lnTo>
                <a:close/>
                <a:moveTo>
                  <a:pt x="263483" y="1616083"/>
                </a:moveTo>
                <a:cubicBezTo>
                  <a:pt x="259293" y="1615720"/>
                  <a:pt x="263844" y="1624918"/>
                  <a:pt x="258251" y="1623049"/>
                </a:cubicBezTo>
                <a:cubicBezTo>
                  <a:pt x="264315" y="1634677"/>
                  <a:pt x="269056" y="1632882"/>
                  <a:pt x="274316" y="1636380"/>
                </a:cubicBezTo>
                <a:cubicBezTo>
                  <a:pt x="270179" y="1624131"/>
                  <a:pt x="267434" y="1626373"/>
                  <a:pt x="263483" y="1616083"/>
                </a:cubicBezTo>
                <a:close/>
                <a:moveTo>
                  <a:pt x="390422" y="1615102"/>
                </a:moveTo>
                <a:cubicBezTo>
                  <a:pt x="393747" y="1615338"/>
                  <a:pt x="401057" y="1623859"/>
                  <a:pt x="402712" y="1620063"/>
                </a:cubicBezTo>
                <a:cubicBezTo>
                  <a:pt x="411018" y="1636331"/>
                  <a:pt x="391080" y="1619443"/>
                  <a:pt x="392302" y="1619249"/>
                </a:cubicBezTo>
                <a:cubicBezTo>
                  <a:pt x="391029" y="1619444"/>
                  <a:pt x="387219" y="1625990"/>
                  <a:pt x="382798" y="1627912"/>
                </a:cubicBezTo>
                <a:cubicBezTo>
                  <a:pt x="378631" y="1629748"/>
                  <a:pt x="372792" y="1626084"/>
                  <a:pt x="371431" y="1632418"/>
                </a:cubicBezTo>
                <a:cubicBezTo>
                  <a:pt x="367771" y="1625211"/>
                  <a:pt x="364684" y="1623870"/>
                  <a:pt x="361967" y="1626310"/>
                </a:cubicBezTo>
                <a:cubicBezTo>
                  <a:pt x="361002" y="1612544"/>
                  <a:pt x="374002" y="1626233"/>
                  <a:pt x="380919" y="1623743"/>
                </a:cubicBezTo>
                <a:cubicBezTo>
                  <a:pt x="385323" y="1622196"/>
                  <a:pt x="385868" y="1614790"/>
                  <a:pt x="390422" y="1615102"/>
                </a:cubicBezTo>
                <a:close/>
                <a:moveTo>
                  <a:pt x="180622" y="1614432"/>
                </a:moveTo>
                <a:cubicBezTo>
                  <a:pt x="178221" y="1618153"/>
                  <a:pt x="174910" y="1620875"/>
                  <a:pt x="181032" y="1633912"/>
                </a:cubicBezTo>
                <a:cubicBezTo>
                  <a:pt x="185511" y="1633168"/>
                  <a:pt x="187787" y="1630020"/>
                  <a:pt x="185811" y="1622208"/>
                </a:cubicBezTo>
                <a:cubicBezTo>
                  <a:pt x="184283" y="1621734"/>
                  <a:pt x="182570" y="1619345"/>
                  <a:pt x="180622" y="1614432"/>
                </a:cubicBezTo>
                <a:close/>
                <a:moveTo>
                  <a:pt x="235936" y="1611948"/>
                </a:moveTo>
                <a:cubicBezTo>
                  <a:pt x="232638" y="1612589"/>
                  <a:pt x="230639" y="1614456"/>
                  <a:pt x="234137" y="1617871"/>
                </a:cubicBezTo>
                <a:cubicBezTo>
                  <a:pt x="236591" y="1611498"/>
                  <a:pt x="252707" y="1622405"/>
                  <a:pt x="245524" y="1613385"/>
                </a:cubicBezTo>
                <a:cubicBezTo>
                  <a:pt x="243829" y="1611894"/>
                  <a:pt x="239233" y="1611308"/>
                  <a:pt x="235936" y="1611948"/>
                </a:cubicBezTo>
                <a:close/>
                <a:moveTo>
                  <a:pt x="277284" y="1605755"/>
                </a:moveTo>
                <a:cubicBezTo>
                  <a:pt x="278468" y="1616361"/>
                  <a:pt x="287382" y="1623350"/>
                  <a:pt x="285703" y="1631873"/>
                </a:cubicBezTo>
                <a:cubicBezTo>
                  <a:pt x="283292" y="1627320"/>
                  <a:pt x="281189" y="1626001"/>
                  <a:pt x="279099" y="1624664"/>
                </a:cubicBezTo>
                <a:cubicBezTo>
                  <a:pt x="287930" y="1644117"/>
                  <a:pt x="286730" y="1631005"/>
                  <a:pt x="291405" y="1629637"/>
                </a:cubicBezTo>
                <a:cubicBezTo>
                  <a:pt x="286798" y="1622833"/>
                  <a:pt x="281542" y="1609032"/>
                  <a:pt x="277284" y="1605755"/>
                </a:cubicBezTo>
                <a:close/>
                <a:moveTo>
                  <a:pt x="494194" y="1603627"/>
                </a:moveTo>
                <a:cubicBezTo>
                  <a:pt x="500677" y="1614937"/>
                  <a:pt x="497049" y="1615206"/>
                  <a:pt x="502164" y="1625016"/>
                </a:cubicBezTo>
                <a:cubicBezTo>
                  <a:pt x="500742" y="1625573"/>
                  <a:pt x="499313" y="1626133"/>
                  <a:pt x="497892" y="1626691"/>
                </a:cubicBezTo>
                <a:cubicBezTo>
                  <a:pt x="494137" y="1616258"/>
                  <a:pt x="489442" y="1604778"/>
                  <a:pt x="494194" y="1603627"/>
                </a:cubicBezTo>
                <a:close/>
                <a:moveTo>
                  <a:pt x="263552" y="1601351"/>
                </a:moveTo>
                <a:cubicBezTo>
                  <a:pt x="272097" y="1616315"/>
                  <a:pt x="265366" y="1614591"/>
                  <a:pt x="271975" y="1627478"/>
                </a:cubicBezTo>
                <a:cubicBezTo>
                  <a:pt x="277346" y="1627698"/>
                  <a:pt x="270683" y="1614784"/>
                  <a:pt x="273453" y="1612163"/>
                </a:cubicBezTo>
                <a:cubicBezTo>
                  <a:pt x="275374" y="1616354"/>
                  <a:pt x="278308" y="1616424"/>
                  <a:pt x="276304" y="1611045"/>
                </a:cubicBezTo>
                <a:cubicBezTo>
                  <a:pt x="272984" y="1617564"/>
                  <a:pt x="266992" y="1596307"/>
                  <a:pt x="263552" y="1601351"/>
                </a:cubicBezTo>
                <a:close/>
                <a:moveTo>
                  <a:pt x="398788" y="1598241"/>
                </a:moveTo>
                <a:cubicBezTo>
                  <a:pt x="400641" y="1599700"/>
                  <a:pt x="402685" y="1603098"/>
                  <a:pt x="404660" y="1609499"/>
                </a:cubicBezTo>
                <a:cubicBezTo>
                  <a:pt x="400851" y="1612365"/>
                  <a:pt x="393097" y="1598306"/>
                  <a:pt x="394249" y="1608706"/>
                </a:cubicBezTo>
                <a:cubicBezTo>
                  <a:pt x="389380" y="1606930"/>
                  <a:pt x="393227" y="1593863"/>
                  <a:pt x="398788" y="1598241"/>
                </a:cubicBezTo>
                <a:close/>
                <a:moveTo>
                  <a:pt x="460384" y="1588355"/>
                </a:moveTo>
                <a:cubicBezTo>
                  <a:pt x="465029" y="1590219"/>
                  <a:pt x="469700" y="1597934"/>
                  <a:pt x="470557" y="1588401"/>
                </a:cubicBezTo>
                <a:cubicBezTo>
                  <a:pt x="472350" y="1592474"/>
                  <a:pt x="470267" y="1592318"/>
                  <a:pt x="469580" y="1593679"/>
                </a:cubicBezTo>
                <a:cubicBezTo>
                  <a:pt x="472739" y="1600845"/>
                  <a:pt x="475515" y="1604067"/>
                  <a:pt x="478072" y="1605074"/>
                </a:cubicBezTo>
                <a:cubicBezTo>
                  <a:pt x="480864" y="1610616"/>
                  <a:pt x="472269" y="1613717"/>
                  <a:pt x="480864" y="1618684"/>
                </a:cubicBezTo>
                <a:cubicBezTo>
                  <a:pt x="487034" y="1634025"/>
                  <a:pt x="474266" y="1617161"/>
                  <a:pt x="473308" y="1616783"/>
                </a:cubicBezTo>
                <a:cubicBezTo>
                  <a:pt x="470889" y="1615806"/>
                  <a:pt x="470114" y="1620332"/>
                  <a:pt x="467614" y="1619016"/>
                </a:cubicBezTo>
                <a:cubicBezTo>
                  <a:pt x="466533" y="1618441"/>
                  <a:pt x="463324" y="1611782"/>
                  <a:pt x="462419" y="1611223"/>
                </a:cubicBezTo>
                <a:cubicBezTo>
                  <a:pt x="458948" y="1609115"/>
                  <a:pt x="458551" y="1615677"/>
                  <a:pt x="454417" y="1604600"/>
                </a:cubicBezTo>
                <a:cubicBezTo>
                  <a:pt x="451453" y="1604650"/>
                  <a:pt x="449176" y="1611591"/>
                  <a:pt x="444948" y="1598483"/>
                </a:cubicBezTo>
                <a:cubicBezTo>
                  <a:pt x="451235" y="1602800"/>
                  <a:pt x="455353" y="1598870"/>
                  <a:pt x="461520" y="1601764"/>
                </a:cubicBezTo>
                <a:cubicBezTo>
                  <a:pt x="465324" y="1603572"/>
                  <a:pt x="478070" y="1625278"/>
                  <a:pt x="473809" y="1606746"/>
                </a:cubicBezTo>
                <a:cubicBezTo>
                  <a:pt x="467733" y="1599891"/>
                  <a:pt x="463043" y="1607374"/>
                  <a:pt x="455890" y="1589298"/>
                </a:cubicBezTo>
                <a:cubicBezTo>
                  <a:pt x="457290" y="1587763"/>
                  <a:pt x="458836" y="1587734"/>
                  <a:pt x="460384" y="1588355"/>
                </a:cubicBezTo>
                <a:close/>
                <a:moveTo>
                  <a:pt x="428892" y="1585191"/>
                </a:moveTo>
                <a:cubicBezTo>
                  <a:pt x="430151" y="1592922"/>
                  <a:pt x="431423" y="1600659"/>
                  <a:pt x="439199" y="1615473"/>
                </a:cubicBezTo>
                <a:cubicBezTo>
                  <a:pt x="436346" y="1621642"/>
                  <a:pt x="431135" y="1603389"/>
                  <a:pt x="426951" y="1595772"/>
                </a:cubicBezTo>
                <a:cubicBezTo>
                  <a:pt x="421397" y="1593414"/>
                  <a:pt x="429080" y="1604918"/>
                  <a:pt x="429746" y="1609412"/>
                </a:cubicBezTo>
                <a:cubicBezTo>
                  <a:pt x="430180" y="1612346"/>
                  <a:pt x="428493" y="1615319"/>
                  <a:pt x="426891" y="1610521"/>
                </a:cubicBezTo>
                <a:cubicBezTo>
                  <a:pt x="429064" y="1617069"/>
                  <a:pt x="431613" y="1622104"/>
                  <a:pt x="435829" y="1626616"/>
                </a:cubicBezTo>
                <a:cubicBezTo>
                  <a:pt x="437826" y="1628780"/>
                  <a:pt x="435920" y="1622267"/>
                  <a:pt x="435382" y="1621916"/>
                </a:cubicBezTo>
                <a:cubicBezTo>
                  <a:pt x="437762" y="1623497"/>
                  <a:pt x="449626" y="1638429"/>
                  <a:pt x="449552" y="1631045"/>
                </a:cubicBezTo>
                <a:cubicBezTo>
                  <a:pt x="452493" y="1641735"/>
                  <a:pt x="447129" y="1644664"/>
                  <a:pt x="441016" y="1634390"/>
                </a:cubicBezTo>
                <a:cubicBezTo>
                  <a:pt x="432976" y="1636462"/>
                  <a:pt x="439672" y="1649906"/>
                  <a:pt x="428685" y="1644202"/>
                </a:cubicBezTo>
                <a:cubicBezTo>
                  <a:pt x="424025" y="1633461"/>
                  <a:pt x="429704" y="1634012"/>
                  <a:pt x="433459" y="1632489"/>
                </a:cubicBezTo>
                <a:cubicBezTo>
                  <a:pt x="431581" y="1628321"/>
                  <a:pt x="429693" y="1624156"/>
                  <a:pt x="427815" y="1619988"/>
                </a:cubicBezTo>
                <a:cubicBezTo>
                  <a:pt x="422528" y="1622810"/>
                  <a:pt x="428536" y="1636423"/>
                  <a:pt x="418311" y="1628629"/>
                </a:cubicBezTo>
                <a:cubicBezTo>
                  <a:pt x="416949" y="1629956"/>
                  <a:pt x="420529" y="1636718"/>
                  <a:pt x="422538" y="1641717"/>
                </a:cubicBezTo>
                <a:cubicBezTo>
                  <a:pt x="420010" y="1646282"/>
                  <a:pt x="415911" y="1634529"/>
                  <a:pt x="413083" y="1635626"/>
                </a:cubicBezTo>
                <a:cubicBezTo>
                  <a:pt x="408723" y="1636492"/>
                  <a:pt x="416648" y="1650787"/>
                  <a:pt x="408300" y="1647321"/>
                </a:cubicBezTo>
                <a:cubicBezTo>
                  <a:pt x="402144" y="1633545"/>
                  <a:pt x="405157" y="1629786"/>
                  <a:pt x="409325" y="1627290"/>
                </a:cubicBezTo>
                <a:cubicBezTo>
                  <a:pt x="410433" y="1616492"/>
                  <a:pt x="406487" y="1609782"/>
                  <a:pt x="401848" y="1595866"/>
                </a:cubicBezTo>
                <a:cubicBezTo>
                  <a:pt x="404499" y="1587611"/>
                  <a:pt x="410529" y="1614373"/>
                  <a:pt x="413176" y="1606109"/>
                </a:cubicBezTo>
                <a:cubicBezTo>
                  <a:pt x="414526" y="1604390"/>
                  <a:pt x="410892" y="1597264"/>
                  <a:pt x="409434" y="1597786"/>
                </a:cubicBezTo>
                <a:cubicBezTo>
                  <a:pt x="409392" y="1586469"/>
                  <a:pt x="423451" y="1590534"/>
                  <a:pt x="428892" y="1585191"/>
                </a:cubicBezTo>
                <a:close/>
                <a:moveTo>
                  <a:pt x="527420" y="1580697"/>
                </a:moveTo>
                <a:cubicBezTo>
                  <a:pt x="527129" y="1584257"/>
                  <a:pt x="525254" y="1586088"/>
                  <a:pt x="524499" y="1589140"/>
                </a:cubicBezTo>
                <a:lnTo>
                  <a:pt x="527759" y="1602702"/>
                </a:lnTo>
                <a:lnTo>
                  <a:pt x="529369" y="1601094"/>
                </a:lnTo>
                <a:lnTo>
                  <a:pt x="529890" y="1599249"/>
                </a:lnTo>
                <a:cubicBezTo>
                  <a:pt x="528875" y="1595674"/>
                  <a:pt x="527332" y="1591525"/>
                  <a:pt x="528323" y="1590143"/>
                </a:cubicBezTo>
                <a:lnTo>
                  <a:pt x="532140" y="1598325"/>
                </a:lnTo>
                <a:lnTo>
                  <a:pt x="534368" y="1596099"/>
                </a:lnTo>
                <a:close/>
                <a:moveTo>
                  <a:pt x="679453" y="1579626"/>
                </a:moveTo>
                <a:cubicBezTo>
                  <a:pt x="678361" y="1583364"/>
                  <a:pt x="676939" y="1594149"/>
                  <a:pt x="672176" y="1589951"/>
                </a:cubicBezTo>
                <a:lnTo>
                  <a:pt x="667708" y="1582485"/>
                </a:lnTo>
                <a:lnTo>
                  <a:pt x="662909" y="1586282"/>
                </a:lnTo>
                <a:lnTo>
                  <a:pt x="664260" y="1588961"/>
                </a:lnTo>
                <a:lnTo>
                  <a:pt x="669437" y="1598052"/>
                </a:lnTo>
                <a:lnTo>
                  <a:pt x="689089" y="1580951"/>
                </a:lnTo>
                <a:lnTo>
                  <a:pt x="685649" y="1582642"/>
                </a:lnTo>
                <a:cubicBezTo>
                  <a:pt x="683800" y="1583881"/>
                  <a:pt x="681859" y="1584155"/>
                  <a:pt x="679453" y="1579626"/>
                </a:cubicBezTo>
                <a:close/>
                <a:moveTo>
                  <a:pt x="319063" y="1579472"/>
                </a:moveTo>
                <a:cubicBezTo>
                  <a:pt x="323495" y="1580342"/>
                  <a:pt x="325958" y="1586538"/>
                  <a:pt x="330406" y="1589727"/>
                </a:cubicBezTo>
                <a:cubicBezTo>
                  <a:pt x="336618" y="1594183"/>
                  <a:pt x="339669" y="1587693"/>
                  <a:pt x="345984" y="1598273"/>
                </a:cubicBezTo>
                <a:cubicBezTo>
                  <a:pt x="353654" y="1618070"/>
                  <a:pt x="339738" y="1605882"/>
                  <a:pt x="336484" y="1606944"/>
                </a:cubicBezTo>
                <a:cubicBezTo>
                  <a:pt x="331983" y="1608441"/>
                  <a:pt x="327614" y="1612214"/>
                  <a:pt x="323683" y="1612004"/>
                </a:cubicBezTo>
                <a:cubicBezTo>
                  <a:pt x="321825" y="1611881"/>
                  <a:pt x="322707" y="1617281"/>
                  <a:pt x="322707" y="1617281"/>
                </a:cubicBezTo>
                <a:cubicBezTo>
                  <a:pt x="321360" y="1617061"/>
                  <a:pt x="315124" y="1610541"/>
                  <a:pt x="314686" y="1610616"/>
                </a:cubicBezTo>
                <a:cubicBezTo>
                  <a:pt x="312826" y="1610945"/>
                  <a:pt x="311679" y="1617107"/>
                  <a:pt x="309458" y="1617612"/>
                </a:cubicBezTo>
                <a:cubicBezTo>
                  <a:pt x="306772" y="1618210"/>
                  <a:pt x="304616" y="1617705"/>
                  <a:pt x="303020" y="1618385"/>
                </a:cubicBezTo>
                <a:lnTo>
                  <a:pt x="299957" y="1626249"/>
                </a:lnTo>
                <a:lnTo>
                  <a:pt x="299946" y="1626253"/>
                </a:lnTo>
                <a:lnTo>
                  <a:pt x="296085" y="1612485"/>
                </a:lnTo>
                <a:cubicBezTo>
                  <a:pt x="295488" y="1609174"/>
                  <a:pt x="294614" y="1606986"/>
                  <a:pt x="290555" y="1605446"/>
                </a:cubicBezTo>
                <a:cubicBezTo>
                  <a:pt x="289251" y="1608066"/>
                  <a:pt x="293530" y="1610568"/>
                  <a:pt x="296183" y="1617934"/>
                </a:cubicBezTo>
                <a:cubicBezTo>
                  <a:pt x="295180" y="1623884"/>
                  <a:pt x="290494" y="1625821"/>
                  <a:pt x="295171" y="1637969"/>
                </a:cubicBezTo>
                <a:cubicBezTo>
                  <a:pt x="280849" y="1635387"/>
                  <a:pt x="275716" y="1643093"/>
                  <a:pt x="262492" y="1636120"/>
                </a:cubicBezTo>
                <a:cubicBezTo>
                  <a:pt x="258619" y="1641773"/>
                  <a:pt x="258156" y="1651120"/>
                  <a:pt x="262390" y="1665641"/>
                </a:cubicBezTo>
                <a:cubicBezTo>
                  <a:pt x="257262" y="1663527"/>
                  <a:pt x="252293" y="1663154"/>
                  <a:pt x="247703" y="1666514"/>
                </a:cubicBezTo>
                <a:cubicBezTo>
                  <a:pt x="245190" y="1660940"/>
                  <a:pt x="242694" y="1655400"/>
                  <a:pt x="240188" y="1649842"/>
                </a:cubicBezTo>
                <a:cubicBezTo>
                  <a:pt x="235924" y="1650141"/>
                  <a:pt x="234747" y="1653793"/>
                  <a:pt x="240119" y="1664574"/>
                </a:cubicBezTo>
                <a:cubicBezTo>
                  <a:pt x="234598" y="1658335"/>
                  <a:pt x="229495" y="1656576"/>
                  <a:pt x="224978" y="1660732"/>
                </a:cubicBezTo>
                <a:cubicBezTo>
                  <a:pt x="219539" y="1647287"/>
                  <a:pt x="228730" y="1643473"/>
                  <a:pt x="233073" y="1652652"/>
                </a:cubicBezTo>
                <a:cubicBezTo>
                  <a:pt x="229296" y="1642880"/>
                  <a:pt x="236253" y="1644846"/>
                  <a:pt x="234534" y="1637324"/>
                </a:cubicBezTo>
                <a:cubicBezTo>
                  <a:pt x="224152" y="1625989"/>
                  <a:pt x="221924" y="1645335"/>
                  <a:pt x="220767" y="1647658"/>
                </a:cubicBezTo>
                <a:cubicBezTo>
                  <a:pt x="220948" y="1647344"/>
                  <a:pt x="216872" y="1639730"/>
                  <a:pt x="217017" y="1639339"/>
                </a:cubicBezTo>
                <a:cubicBezTo>
                  <a:pt x="215415" y="1643594"/>
                  <a:pt x="217419" y="1651487"/>
                  <a:pt x="218855" y="1658278"/>
                </a:cubicBezTo>
                <a:cubicBezTo>
                  <a:pt x="216502" y="1659409"/>
                  <a:pt x="213759" y="1656601"/>
                  <a:pt x="210818" y="1651599"/>
                </a:cubicBezTo>
                <a:cubicBezTo>
                  <a:pt x="208133" y="1654978"/>
                  <a:pt x="205990" y="1661346"/>
                  <a:pt x="202735" y="1659705"/>
                </a:cubicBezTo>
                <a:cubicBezTo>
                  <a:pt x="200093" y="1667956"/>
                  <a:pt x="194062" y="1641194"/>
                  <a:pt x="191395" y="1649437"/>
                </a:cubicBezTo>
                <a:cubicBezTo>
                  <a:pt x="190074" y="1651698"/>
                  <a:pt x="194601" y="1656842"/>
                  <a:pt x="196588" y="1657220"/>
                </a:cubicBezTo>
                <a:cubicBezTo>
                  <a:pt x="199766" y="1667038"/>
                  <a:pt x="189333" y="1661991"/>
                  <a:pt x="187083" y="1665883"/>
                </a:cubicBezTo>
                <a:cubicBezTo>
                  <a:pt x="186104" y="1659175"/>
                  <a:pt x="189663" y="1657408"/>
                  <a:pt x="188569" y="1650585"/>
                </a:cubicBezTo>
                <a:cubicBezTo>
                  <a:pt x="186763" y="1647285"/>
                  <a:pt x="185268" y="1646996"/>
                  <a:pt x="183386" y="1642797"/>
                </a:cubicBezTo>
                <a:cubicBezTo>
                  <a:pt x="180995" y="1645832"/>
                  <a:pt x="182877" y="1653529"/>
                  <a:pt x="181912" y="1658121"/>
                </a:cubicBezTo>
                <a:cubicBezTo>
                  <a:pt x="176866" y="1643523"/>
                  <a:pt x="166247" y="1651879"/>
                  <a:pt x="162034" y="1651190"/>
                </a:cubicBezTo>
                <a:cubicBezTo>
                  <a:pt x="162659" y="1645560"/>
                  <a:pt x="162337" y="1638845"/>
                  <a:pt x="164936" y="1635348"/>
                </a:cubicBezTo>
                <a:cubicBezTo>
                  <a:pt x="161947" y="1629876"/>
                  <a:pt x="159818" y="1633303"/>
                  <a:pt x="157372" y="1633429"/>
                </a:cubicBezTo>
                <a:cubicBezTo>
                  <a:pt x="156241" y="1619279"/>
                  <a:pt x="170596" y="1607964"/>
                  <a:pt x="179737" y="1604979"/>
                </a:cubicBezTo>
                <a:cubicBezTo>
                  <a:pt x="182202" y="1604163"/>
                  <a:pt x="183309" y="1605867"/>
                  <a:pt x="186342" y="1612189"/>
                </a:cubicBezTo>
                <a:cubicBezTo>
                  <a:pt x="186992" y="1609743"/>
                  <a:pt x="184129" y="1604549"/>
                  <a:pt x="185419" y="1602721"/>
                </a:cubicBezTo>
                <a:cubicBezTo>
                  <a:pt x="187583" y="1599717"/>
                  <a:pt x="191477" y="1610202"/>
                  <a:pt x="192031" y="1609948"/>
                </a:cubicBezTo>
                <a:cubicBezTo>
                  <a:pt x="193746" y="1609141"/>
                  <a:pt x="191113" y="1601704"/>
                  <a:pt x="192538" y="1599919"/>
                </a:cubicBezTo>
                <a:cubicBezTo>
                  <a:pt x="194835" y="1597022"/>
                  <a:pt x="203630" y="1605260"/>
                  <a:pt x="207674" y="1603752"/>
                </a:cubicBezTo>
                <a:cubicBezTo>
                  <a:pt x="214097" y="1601375"/>
                  <a:pt x="217216" y="1593365"/>
                  <a:pt x="224298" y="1592310"/>
                </a:cubicBezTo>
                <a:cubicBezTo>
                  <a:pt x="230502" y="1591352"/>
                  <a:pt x="239947" y="1598338"/>
                  <a:pt x="247015" y="1598075"/>
                </a:cubicBezTo>
                <a:cubicBezTo>
                  <a:pt x="249789" y="1597956"/>
                  <a:pt x="248842" y="1592481"/>
                  <a:pt x="249387" y="1592210"/>
                </a:cubicBezTo>
                <a:cubicBezTo>
                  <a:pt x="258564" y="1587795"/>
                  <a:pt x="274673" y="1599187"/>
                  <a:pt x="276426" y="1581547"/>
                </a:cubicBezTo>
                <a:cubicBezTo>
                  <a:pt x="279223" y="1585042"/>
                  <a:pt x="281855" y="1586832"/>
                  <a:pt x="284456" y="1588208"/>
                </a:cubicBezTo>
                <a:cubicBezTo>
                  <a:pt x="287491" y="1597871"/>
                  <a:pt x="275286" y="1590880"/>
                  <a:pt x="284857" y="1607670"/>
                </a:cubicBezTo>
                <a:cubicBezTo>
                  <a:pt x="286167" y="1599944"/>
                  <a:pt x="287811" y="1592579"/>
                  <a:pt x="286837" y="1582339"/>
                </a:cubicBezTo>
                <a:cubicBezTo>
                  <a:pt x="300042" y="1594004"/>
                  <a:pt x="306822" y="1576952"/>
                  <a:pt x="319063" y="1579472"/>
                </a:cubicBezTo>
                <a:close/>
                <a:moveTo>
                  <a:pt x="4214929" y="1575754"/>
                </a:moveTo>
                <a:cubicBezTo>
                  <a:pt x="4209569" y="1584659"/>
                  <a:pt x="4196206" y="1578698"/>
                  <a:pt x="4206214" y="1591753"/>
                </a:cubicBezTo>
                <a:cubicBezTo>
                  <a:pt x="4212390" y="1584605"/>
                  <a:pt x="4222663" y="1588499"/>
                  <a:pt x="4214929" y="1575754"/>
                </a:cubicBezTo>
                <a:close/>
                <a:moveTo>
                  <a:pt x="683732" y="1569804"/>
                </a:moveTo>
                <a:lnTo>
                  <a:pt x="677943" y="1574385"/>
                </a:lnTo>
                <a:lnTo>
                  <a:pt x="680010" y="1576879"/>
                </a:lnTo>
                <a:cubicBezTo>
                  <a:pt x="681567" y="1577506"/>
                  <a:pt x="682321" y="1576159"/>
                  <a:pt x="682819" y="1574230"/>
                </a:cubicBezTo>
                <a:close/>
                <a:moveTo>
                  <a:pt x="449443" y="1567132"/>
                </a:moveTo>
                <a:cubicBezTo>
                  <a:pt x="451825" y="1565221"/>
                  <a:pt x="454560" y="1564861"/>
                  <a:pt x="458319" y="1568696"/>
                </a:cubicBezTo>
                <a:cubicBezTo>
                  <a:pt x="464389" y="1586168"/>
                  <a:pt x="450959" y="1570058"/>
                  <a:pt x="447382" y="1577889"/>
                </a:cubicBezTo>
                <a:cubicBezTo>
                  <a:pt x="458356" y="1595021"/>
                  <a:pt x="436505" y="1578872"/>
                  <a:pt x="436917" y="1591864"/>
                </a:cubicBezTo>
                <a:cubicBezTo>
                  <a:pt x="427654" y="1574191"/>
                  <a:pt x="439412" y="1578127"/>
                  <a:pt x="442676" y="1574870"/>
                </a:cubicBezTo>
                <a:cubicBezTo>
                  <a:pt x="445028" y="1572504"/>
                  <a:pt x="447059" y="1569042"/>
                  <a:pt x="449443" y="1567132"/>
                </a:cubicBezTo>
                <a:close/>
                <a:moveTo>
                  <a:pt x="46817" y="1565390"/>
                </a:moveTo>
                <a:cubicBezTo>
                  <a:pt x="45678" y="1564562"/>
                  <a:pt x="45151" y="1565532"/>
                  <a:pt x="46286" y="1569255"/>
                </a:cubicBezTo>
                <a:cubicBezTo>
                  <a:pt x="48293" y="1569519"/>
                  <a:pt x="50595" y="1573011"/>
                  <a:pt x="52894" y="1576473"/>
                </a:cubicBezTo>
                <a:cubicBezTo>
                  <a:pt x="51303" y="1576888"/>
                  <a:pt x="50175" y="1579868"/>
                  <a:pt x="53348" y="1581190"/>
                </a:cubicBezTo>
                <a:cubicBezTo>
                  <a:pt x="52190" y="1570593"/>
                  <a:pt x="59761" y="1582745"/>
                  <a:pt x="63314" y="1577282"/>
                </a:cubicBezTo>
                <a:cubicBezTo>
                  <a:pt x="55719" y="1559179"/>
                  <a:pt x="53036" y="1568026"/>
                  <a:pt x="51020" y="1572314"/>
                </a:cubicBezTo>
                <a:cubicBezTo>
                  <a:pt x="49707" y="1568845"/>
                  <a:pt x="47956" y="1566218"/>
                  <a:pt x="46817" y="1565390"/>
                </a:cubicBezTo>
                <a:close/>
                <a:moveTo>
                  <a:pt x="691157" y="1563928"/>
                </a:moveTo>
                <a:lnTo>
                  <a:pt x="687172" y="1567082"/>
                </a:lnTo>
                <a:lnTo>
                  <a:pt x="691080" y="1579218"/>
                </a:lnTo>
                <a:lnTo>
                  <a:pt x="699967" y="1571485"/>
                </a:lnTo>
                <a:lnTo>
                  <a:pt x="697727" y="1568399"/>
                </a:lnTo>
                <a:cubicBezTo>
                  <a:pt x="696108" y="1566937"/>
                  <a:pt x="694553" y="1566127"/>
                  <a:pt x="692992" y="1565262"/>
                </a:cubicBezTo>
                <a:close/>
                <a:moveTo>
                  <a:pt x="463724" y="1557294"/>
                </a:moveTo>
                <a:cubicBezTo>
                  <a:pt x="466870" y="1557210"/>
                  <a:pt x="471134" y="1560592"/>
                  <a:pt x="476304" y="1571404"/>
                </a:cubicBezTo>
                <a:cubicBezTo>
                  <a:pt x="472794" y="1570718"/>
                  <a:pt x="468365" y="1560529"/>
                  <a:pt x="465435" y="1565886"/>
                </a:cubicBezTo>
                <a:cubicBezTo>
                  <a:pt x="465192" y="1569151"/>
                  <a:pt x="468274" y="1576036"/>
                  <a:pt x="464912" y="1575901"/>
                </a:cubicBezTo>
                <a:cubicBezTo>
                  <a:pt x="462361" y="1569924"/>
                  <a:pt x="459825" y="1564003"/>
                  <a:pt x="457853" y="1563975"/>
                </a:cubicBezTo>
                <a:cubicBezTo>
                  <a:pt x="458551" y="1560926"/>
                  <a:pt x="460579" y="1557377"/>
                  <a:pt x="463724" y="1557294"/>
                </a:cubicBezTo>
                <a:close/>
                <a:moveTo>
                  <a:pt x="471087" y="1550305"/>
                </a:moveTo>
                <a:cubicBezTo>
                  <a:pt x="472450" y="1549592"/>
                  <a:pt x="474780" y="1550486"/>
                  <a:pt x="477316" y="1551367"/>
                </a:cubicBezTo>
                <a:cubicBezTo>
                  <a:pt x="479982" y="1562467"/>
                  <a:pt x="475730" y="1560664"/>
                  <a:pt x="470663" y="1558890"/>
                </a:cubicBezTo>
                <a:cubicBezTo>
                  <a:pt x="469330" y="1553340"/>
                  <a:pt x="469725" y="1551019"/>
                  <a:pt x="471087" y="1550305"/>
                </a:cubicBezTo>
                <a:close/>
                <a:moveTo>
                  <a:pt x="571575" y="1548537"/>
                </a:moveTo>
                <a:cubicBezTo>
                  <a:pt x="570408" y="1549726"/>
                  <a:pt x="570405" y="1552190"/>
                  <a:pt x="570689" y="1554968"/>
                </a:cubicBezTo>
                <a:lnTo>
                  <a:pt x="571347" y="1561506"/>
                </a:lnTo>
                <a:lnTo>
                  <a:pt x="580817" y="1554433"/>
                </a:lnTo>
                <a:lnTo>
                  <a:pt x="579383" y="1552875"/>
                </a:lnTo>
                <a:cubicBezTo>
                  <a:pt x="576580" y="1549347"/>
                  <a:pt x="573851" y="1546587"/>
                  <a:pt x="571575" y="1548537"/>
                </a:cubicBezTo>
                <a:close/>
                <a:moveTo>
                  <a:pt x="722334" y="1548069"/>
                </a:moveTo>
                <a:cubicBezTo>
                  <a:pt x="719999" y="1548333"/>
                  <a:pt x="719966" y="1551114"/>
                  <a:pt x="719935" y="1553901"/>
                </a:cubicBezTo>
                <a:lnTo>
                  <a:pt x="719804" y="1554223"/>
                </a:lnTo>
                <a:lnTo>
                  <a:pt x="723816" y="1550732"/>
                </a:lnTo>
                <a:close/>
                <a:moveTo>
                  <a:pt x="715544" y="1544629"/>
                </a:moveTo>
                <a:lnTo>
                  <a:pt x="707239" y="1551202"/>
                </a:lnTo>
                <a:lnTo>
                  <a:pt x="708080" y="1553659"/>
                </a:lnTo>
                <a:lnTo>
                  <a:pt x="705574" y="1552519"/>
                </a:lnTo>
                <a:lnTo>
                  <a:pt x="702128" y="1555246"/>
                </a:lnTo>
                <a:lnTo>
                  <a:pt x="702853" y="1560634"/>
                </a:lnTo>
                <a:cubicBezTo>
                  <a:pt x="708876" y="1570415"/>
                  <a:pt x="705732" y="1552765"/>
                  <a:pt x="712806" y="1556701"/>
                </a:cubicBezTo>
                <a:lnTo>
                  <a:pt x="712518" y="1560564"/>
                </a:lnTo>
                <a:lnTo>
                  <a:pt x="718316" y="1555518"/>
                </a:lnTo>
                <a:lnTo>
                  <a:pt x="719467" y="1549174"/>
                </a:lnTo>
                <a:close/>
                <a:moveTo>
                  <a:pt x="526610" y="1541735"/>
                </a:moveTo>
                <a:cubicBezTo>
                  <a:pt x="532430" y="1550960"/>
                  <a:pt x="538339" y="1561223"/>
                  <a:pt x="544496" y="1573950"/>
                </a:cubicBezTo>
                <a:cubicBezTo>
                  <a:pt x="537771" y="1570568"/>
                  <a:pt x="530770" y="1564462"/>
                  <a:pt x="522800" y="1548144"/>
                </a:cubicBezTo>
                <a:cubicBezTo>
                  <a:pt x="525595" y="1547659"/>
                  <a:pt x="523506" y="1541869"/>
                  <a:pt x="526610" y="1541735"/>
                </a:cubicBezTo>
                <a:close/>
                <a:moveTo>
                  <a:pt x="734669" y="1538289"/>
                </a:moveTo>
                <a:lnTo>
                  <a:pt x="734700" y="1541261"/>
                </a:lnTo>
                <a:lnTo>
                  <a:pt x="736259" y="1539904"/>
                </a:lnTo>
                <a:close/>
                <a:moveTo>
                  <a:pt x="495376" y="1535582"/>
                </a:moveTo>
                <a:cubicBezTo>
                  <a:pt x="498226" y="1536170"/>
                  <a:pt x="501858" y="1538516"/>
                  <a:pt x="505783" y="1540142"/>
                </a:cubicBezTo>
                <a:cubicBezTo>
                  <a:pt x="506753" y="1548248"/>
                  <a:pt x="503449" y="1551690"/>
                  <a:pt x="498175" y="1552986"/>
                </a:cubicBezTo>
                <a:cubicBezTo>
                  <a:pt x="495003" y="1545817"/>
                  <a:pt x="492231" y="1542603"/>
                  <a:pt x="489662" y="1541570"/>
                </a:cubicBezTo>
                <a:cubicBezTo>
                  <a:pt x="490459" y="1536164"/>
                  <a:pt x="492526" y="1534994"/>
                  <a:pt x="495376" y="1535582"/>
                </a:cubicBezTo>
                <a:close/>
                <a:moveTo>
                  <a:pt x="592474" y="1535406"/>
                </a:moveTo>
                <a:cubicBezTo>
                  <a:pt x="589529" y="1535713"/>
                  <a:pt x="590162" y="1539929"/>
                  <a:pt x="591911" y="1545361"/>
                </a:cubicBezTo>
                <a:lnTo>
                  <a:pt x="592131" y="1545982"/>
                </a:lnTo>
                <a:lnTo>
                  <a:pt x="595290" y="1543623"/>
                </a:lnTo>
                <a:close/>
                <a:moveTo>
                  <a:pt x="549363" y="1532742"/>
                </a:moveTo>
                <a:cubicBezTo>
                  <a:pt x="557884" y="1547697"/>
                  <a:pt x="552444" y="1547372"/>
                  <a:pt x="554495" y="1555254"/>
                </a:cubicBezTo>
                <a:cubicBezTo>
                  <a:pt x="556773" y="1553277"/>
                  <a:pt x="559764" y="1558727"/>
                  <a:pt x="562063" y="1557181"/>
                </a:cubicBezTo>
                <a:cubicBezTo>
                  <a:pt x="556436" y="1544609"/>
                  <a:pt x="557255" y="1530780"/>
                  <a:pt x="549363" y="1532742"/>
                </a:cubicBezTo>
                <a:close/>
                <a:moveTo>
                  <a:pt x="56841" y="1525807"/>
                </a:moveTo>
                <a:cubicBezTo>
                  <a:pt x="51616" y="1524325"/>
                  <a:pt x="57733" y="1535226"/>
                  <a:pt x="54922" y="1536409"/>
                </a:cubicBezTo>
                <a:cubicBezTo>
                  <a:pt x="59118" y="1544147"/>
                  <a:pt x="63524" y="1554125"/>
                  <a:pt x="66710" y="1551386"/>
                </a:cubicBezTo>
                <a:cubicBezTo>
                  <a:pt x="65244" y="1541601"/>
                  <a:pt x="64363" y="1537804"/>
                  <a:pt x="56841" y="1525807"/>
                </a:cubicBezTo>
                <a:close/>
                <a:moveTo>
                  <a:pt x="519086" y="1525066"/>
                </a:moveTo>
                <a:cubicBezTo>
                  <a:pt x="517629" y="1528908"/>
                  <a:pt x="513848" y="1548685"/>
                  <a:pt x="504885" y="1530706"/>
                </a:cubicBezTo>
                <a:cubicBezTo>
                  <a:pt x="509608" y="1528803"/>
                  <a:pt x="514354" y="1526952"/>
                  <a:pt x="519086" y="1525066"/>
                </a:cubicBezTo>
                <a:close/>
                <a:moveTo>
                  <a:pt x="4155881" y="1523081"/>
                </a:moveTo>
                <a:cubicBezTo>
                  <a:pt x="4148285" y="1528093"/>
                  <a:pt x="4144337" y="1522800"/>
                  <a:pt x="4133372" y="1525157"/>
                </a:cubicBezTo>
                <a:cubicBezTo>
                  <a:pt x="4137049" y="1532299"/>
                  <a:pt x="4139893" y="1539177"/>
                  <a:pt x="4147597" y="1547372"/>
                </a:cubicBezTo>
                <a:cubicBezTo>
                  <a:pt x="4154306" y="1540368"/>
                  <a:pt x="4160021" y="1533027"/>
                  <a:pt x="4155881" y="1523081"/>
                </a:cubicBezTo>
                <a:close/>
                <a:moveTo>
                  <a:pt x="745065" y="1521268"/>
                </a:moveTo>
                <a:lnTo>
                  <a:pt x="742443" y="1523343"/>
                </a:lnTo>
                <a:lnTo>
                  <a:pt x="742980" y="1525254"/>
                </a:lnTo>
                <a:cubicBezTo>
                  <a:pt x="743016" y="1526348"/>
                  <a:pt x="742464" y="1526799"/>
                  <a:pt x="740734" y="1525963"/>
                </a:cubicBezTo>
                <a:lnTo>
                  <a:pt x="740057" y="1525231"/>
                </a:lnTo>
                <a:lnTo>
                  <a:pt x="736604" y="1527964"/>
                </a:lnTo>
                <a:lnTo>
                  <a:pt x="740239" y="1536018"/>
                </a:lnTo>
                <a:lnTo>
                  <a:pt x="740846" y="1535912"/>
                </a:lnTo>
                <a:lnTo>
                  <a:pt x="749064" y="1528762"/>
                </a:lnTo>
                <a:lnTo>
                  <a:pt x="746483" y="1524732"/>
                </a:lnTo>
                <a:close/>
                <a:moveTo>
                  <a:pt x="753215" y="1516229"/>
                </a:moveTo>
                <a:lnTo>
                  <a:pt x="756050" y="1522682"/>
                </a:lnTo>
                <a:lnTo>
                  <a:pt x="761904" y="1517588"/>
                </a:lnTo>
                <a:lnTo>
                  <a:pt x="757790" y="1517647"/>
                </a:lnTo>
                <a:cubicBezTo>
                  <a:pt x="756182" y="1516300"/>
                  <a:pt x="754550" y="1514706"/>
                  <a:pt x="753215" y="1516229"/>
                </a:cubicBezTo>
                <a:close/>
                <a:moveTo>
                  <a:pt x="547541" y="1513837"/>
                </a:moveTo>
                <a:cubicBezTo>
                  <a:pt x="552656" y="1525889"/>
                  <a:pt x="557632" y="1536654"/>
                  <a:pt x="561204" y="1532974"/>
                </a:cubicBezTo>
                <a:cubicBezTo>
                  <a:pt x="559112" y="1527174"/>
                  <a:pt x="559647" y="1524226"/>
                  <a:pt x="555126" y="1515778"/>
                </a:cubicBezTo>
                <a:cubicBezTo>
                  <a:pt x="552785" y="1517071"/>
                  <a:pt x="550257" y="1516563"/>
                  <a:pt x="547541" y="1513837"/>
                </a:cubicBezTo>
                <a:close/>
                <a:moveTo>
                  <a:pt x="600130" y="1500006"/>
                </a:moveTo>
                <a:cubicBezTo>
                  <a:pt x="598260" y="1498500"/>
                  <a:pt x="596557" y="1498717"/>
                  <a:pt x="594966" y="1500034"/>
                </a:cubicBezTo>
                <a:cubicBezTo>
                  <a:pt x="599474" y="1511106"/>
                  <a:pt x="603562" y="1517761"/>
                  <a:pt x="606744" y="1515035"/>
                </a:cubicBezTo>
                <a:cubicBezTo>
                  <a:pt x="605677" y="1512454"/>
                  <a:pt x="604733" y="1510006"/>
                  <a:pt x="606299" y="1510315"/>
                </a:cubicBezTo>
                <a:cubicBezTo>
                  <a:pt x="604037" y="1504740"/>
                  <a:pt x="602000" y="1501511"/>
                  <a:pt x="600130" y="1500006"/>
                </a:cubicBezTo>
                <a:close/>
                <a:moveTo>
                  <a:pt x="777722" y="1495425"/>
                </a:moveTo>
                <a:lnTo>
                  <a:pt x="771537" y="1500319"/>
                </a:lnTo>
                <a:lnTo>
                  <a:pt x="769819" y="1504743"/>
                </a:lnTo>
                <a:lnTo>
                  <a:pt x="767966" y="1503145"/>
                </a:lnTo>
                <a:lnTo>
                  <a:pt x="760021" y="1509432"/>
                </a:lnTo>
                <a:lnTo>
                  <a:pt x="762160" y="1517366"/>
                </a:lnTo>
                <a:lnTo>
                  <a:pt x="763479" y="1516218"/>
                </a:lnTo>
                <a:lnTo>
                  <a:pt x="764621" y="1515305"/>
                </a:lnTo>
                <a:lnTo>
                  <a:pt x="764606" y="1511753"/>
                </a:lnTo>
                <a:lnTo>
                  <a:pt x="768904" y="1511880"/>
                </a:lnTo>
                <a:lnTo>
                  <a:pt x="778498" y="1504210"/>
                </a:lnTo>
                <a:lnTo>
                  <a:pt x="777265" y="1497015"/>
                </a:lnTo>
                <a:close/>
                <a:moveTo>
                  <a:pt x="572239" y="1494272"/>
                </a:moveTo>
                <a:cubicBezTo>
                  <a:pt x="567560" y="1497003"/>
                  <a:pt x="567840" y="1520177"/>
                  <a:pt x="578281" y="1526247"/>
                </a:cubicBezTo>
                <a:cubicBezTo>
                  <a:pt x="575709" y="1512590"/>
                  <a:pt x="570845" y="1505839"/>
                  <a:pt x="572239" y="1494272"/>
                </a:cubicBezTo>
                <a:close/>
                <a:moveTo>
                  <a:pt x="782619" y="1491550"/>
                </a:moveTo>
                <a:lnTo>
                  <a:pt x="780821" y="1492972"/>
                </a:lnTo>
                <a:lnTo>
                  <a:pt x="783448" y="1500253"/>
                </a:lnTo>
                <a:lnTo>
                  <a:pt x="787046" y="1497376"/>
                </a:lnTo>
                <a:lnTo>
                  <a:pt x="786645" y="1496689"/>
                </a:lnTo>
                <a:close/>
                <a:moveTo>
                  <a:pt x="792909" y="1483406"/>
                </a:moveTo>
                <a:lnTo>
                  <a:pt x="789399" y="1486184"/>
                </a:lnTo>
                <a:lnTo>
                  <a:pt x="790734" y="1494428"/>
                </a:lnTo>
                <a:lnTo>
                  <a:pt x="794596" y="1491341"/>
                </a:lnTo>
                <a:lnTo>
                  <a:pt x="792899" y="1483542"/>
                </a:lnTo>
                <a:close/>
                <a:moveTo>
                  <a:pt x="805768" y="1480670"/>
                </a:moveTo>
                <a:cubicBezTo>
                  <a:pt x="800895" y="1479583"/>
                  <a:pt x="799398" y="1482176"/>
                  <a:pt x="798562" y="1485492"/>
                </a:cubicBezTo>
                <a:lnTo>
                  <a:pt x="797237" y="1489229"/>
                </a:lnTo>
                <a:lnTo>
                  <a:pt x="806236" y="1482035"/>
                </a:lnTo>
                <a:close/>
                <a:moveTo>
                  <a:pt x="598819" y="1478883"/>
                </a:moveTo>
                <a:cubicBezTo>
                  <a:pt x="610744" y="1501519"/>
                  <a:pt x="600369" y="1488117"/>
                  <a:pt x="602072" y="1497227"/>
                </a:cubicBezTo>
                <a:cubicBezTo>
                  <a:pt x="608294" y="1500516"/>
                  <a:pt x="616277" y="1522003"/>
                  <a:pt x="621423" y="1514143"/>
                </a:cubicBezTo>
                <a:cubicBezTo>
                  <a:pt x="618837" y="1504453"/>
                  <a:pt x="615001" y="1506735"/>
                  <a:pt x="611069" y="1498614"/>
                </a:cubicBezTo>
                <a:cubicBezTo>
                  <a:pt x="610180" y="1496791"/>
                  <a:pt x="612278" y="1492518"/>
                  <a:pt x="608275" y="1484996"/>
                </a:cubicBezTo>
                <a:cubicBezTo>
                  <a:pt x="606300" y="1481259"/>
                  <a:pt x="603088" y="1474915"/>
                  <a:pt x="598819" y="1478883"/>
                </a:cubicBezTo>
                <a:close/>
                <a:moveTo>
                  <a:pt x="666093" y="1471971"/>
                </a:moveTo>
                <a:cubicBezTo>
                  <a:pt x="659088" y="1472415"/>
                  <a:pt x="669341" y="1483926"/>
                  <a:pt x="667470" y="1486176"/>
                </a:cubicBezTo>
                <a:cubicBezTo>
                  <a:pt x="665590" y="1486944"/>
                  <a:pt x="663232" y="1487184"/>
                  <a:pt x="661925" y="1488571"/>
                </a:cubicBezTo>
                <a:lnTo>
                  <a:pt x="662197" y="1491926"/>
                </a:lnTo>
                <a:lnTo>
                  <a:pt x="670581" y="1484645"/>
                </a:lnTo>
                <a:lnTo>
                  <a:pt x="669570" y="1482114"/>
                </a:lnTo>
                <a:cubicBezTo>
                  <a:pt x="669026" y="1479404"/>
                  <a:pt x="668652" y="1476880"/>
                  <a:pt x="666093" y="1471971"/>
                </a:cubicBezTo>
                <a:close/>
                <a:moveTo>
                  <a:pt x="1263210" y="1466151"/>
                </a:moveTo>
                <a:cubicBezTo>
                  <a:pt x="1262204" y="1466923"/>
                  <a:pt x="1261974" y="1468542"/>
                  <a:pt x="1261041" y="1468017"/>
                </a:cubicBezTo>
                <a:lnTo>
                  <a:pt x="1261069" y="1466614"/>
                </a:lnTo>
                <a:lnTo>
                  <a:pt x="1246827" y="1476427"/>
                </a:lnTo>
                <a:lnTo>
                  <a:pt x="1246815" y="1478933"/>
                </a:lnTo>
                <a:lnTo>
                  <a:pt x="1263533" y="1466304"/>
                </a:lnTo>
                <a:close/>
                <a:moveTo>
                  <a:pt x="831903" y="1460562"/>
                </a:moveTo>
                <a:lnTo>
                  <a:pt x="832162" y="1461307"/>
                </a:lnTo>
                <a:lnTo>
                  <a:pt x="832464" y="1461066"/>
                </a:lnTo>
                <a:close/>
                <a:moveTo>
                  <a:pt x="1387544" y="1459843"/>
                </a:moveTo>
                <a:lnTo>
                  <a:pt x="1375985" y="1468652"/>
                </a:lnTo>
                <a:lnTo>
                  <a:pt x="1386366" y="1469334"/>
                </a:lnTo>
                <a:close/>
                <a:moveTo>
                  <a:pt x="824483" y="1458190"/>
                </a:moveTo>
                <a:lnTo>
                  <a:pt x="820194" y="1461814"/>
                </a:lnTo>
                <a:lnTo>
                  <a:pt x="819349" y="1462483"/>
                </a:lnTo>
                <a:lnTo>
                  <a:pt x="820519" y="1465077"/>
                </a:lnTo>
                <a:cubicBezTo>
                  <a:pt x="819377" y="1467282"/>
                  <a:pt x="818066" y="1467738"/>
                  <a:pt x="816654" y="1467143"/>
                </a:cubicBezTo>
                <a:lnTo>
                  <a:pt x="815200" y="1465766"/>
                </a:lnTo>
                <a:lnTo>
                  <a:pt x="809995" y="1469885"/>
                </a:lnTo>
                <a:lnTo>
                  <a:pt x="811166" y="1472841"/>
                </a:lnTo>
                <a:lnTo>
                  <a:pt x="812833" y="1476761"/>
                </a:lnTo>
                <a:lnTo>
                  <a:pt x="827775" y="1464815"/>
                </a:lnTo>
                <a:lnTo>
                  <a:pt x="826925" y="1462623"/>
                </a:lnTo>
                <a:close/>
                <a:moveTo>
                  <a:pt x="1278989" y="1454269"/>
                </a:moveTo>
                <a:lnTo>
                  <a:pt x="1273253" y="1458221"/>
                </a:lnTo>
                <a:lnTo>
                  <a:pt x="1273778" y="1458564"/>
                </a:lnTo>
                <a:lnTo>
                  <a:pt x="1279220" y="1454453"/>
                </a:lnTo>
                <a:close/>
                <a:moveTo>
                  <a:pt x="836259" y="1448239"/>
                </a:moveTo>
                <a:lnTo>
                  <a:pt x="835323" y="1449029"/>
                </a:lnTo>
                <a:lnTo>
                  <a:pt x="836668" y="1448875"/>
                </a:lnTo>
                <a:close/>
                <a:moveTo>
                  <a:pt x="4027880" y="1447740"/>
                </a:moveTo>
                <a:cubicBezTo>
                  <a:pt x="4022321" y="1451448"/>
                  <a:pt x="4008487" y="1454725"/>
                  <a:pt x="4015560" y="1466864"/>
                </a:cubicBezTo>
                <a:cubicBezTo>
                  <a:pt x="4021306" y="1467397"/>
                  <a:pt x="4027495" y="1454990"/>
                  <a:pt x="4027880" y="1447740"/>
                </a:cubicBezTo>
                <a:close/>
                <a:moveTo>
                  <a:pt x="658778" y="1445654"/>
                </a:moveTo>
                <a:cubicBezTo>
                  <a:pt x="656410" y="1444693"/>
                  <a:pt x="654771" y="1445004"/>
                  <a:pt x="656701" y="1451160"/>
                </a:cubicBezTo>
                <a:cubicBezTo>
                  <a:pt x="658225" y="1451625"/>
                  <a:pt x="659918" y="1453971"/>
                  <a:pt x="661878" y="1458910"/>
                </a:cubicBezTo>
                <a:cubicBezTo>
                  <a:pt x="665684" y="1458140"/>
                  <a:pt x="669134" y="1456977"/>
                  <a:pt x="665234" y="1447784"/>
                </a:cubicBezTo>
                <a:cubicBezTo>
                  <a:pt x="664245" y="1448850"/>
                  <a:pt x="661147" y="1446616"/>
                  <a:pt x="658778" y="1445654"/>
                </a:cubicBezTo>
                <a:close/>
                <a:moveTo>
                  <a:pt x="635414" y="1444813"/>
                </a:moveTo>
                <a:cubicBezTo>
                  <a:pt x="630961" y="1449839"/>
                  <a:pt x="630330" y="1459003"/>
                  <a:pt x="628700" y="1467105"/>
                </a:cubicBezTo>
                <a:cubicBezTo>
                  <a:pt x="620323" y="1462018"/>
                  <a:pt x="612557" y="1463136"/>
                  <a:pt x="605010" y="1466626"/>
                </a:cubicBezTo>
                <a:cubicBezTo>
                  <a:pt x="608921" y="1476485"/>
                  <a:pt x="612458" y="1482534"/>
                  <a:pt x="615843" y="1486923"/>
                </a:cubicBezTo>
                <a:cubicBezTo>
                  <a:pt x="616095" y="1480845"/>
                  <a:pt x="623771" y="1482870"/>
                  <a:pt x="622038" y="1474654"/>
                </a:cubicBezTo>
                <a:cubicBezTo>
                  <a:pt x="615165" y="1468918"/>
                  <a:pt x="619211" y="1481378"/>
                  <a:pt x="613045" y="1473275"/>
                </a:cubicBezTo>
                <a:cubicBezTo>
                  <a:pt x="612323" y="1461389"/>
                  <a:pt x="622552" y="1470060"/>
                  <a:pt x="628185" y="1477138"/>
                </a:cubicBezTo>
                <a:cubicBezTo>
                  <a:pt x="623741" y="1486782"/>
                  <a:pt x="633474" y="1494622"/>
                  <a:pt x="632337" y="1504920"/>
                </a:cubicBezTo>
                <a:cubicBezTo>
                  <a:pt x="630073" y="1506931"/>
                  <a:pt x="627087" y="1501468"/>
                  <a:pt x="624780" y="1503018"/>
                </a:cubicBezTo>
                <a:cubicBezTo>
                  <a:pt x="627320" y="1508947"/>
                  <a:pt x="629481" y="1510954"/>
                  <a:pt x="631633" y="1512867"/>
                </a:cubicBezTo>
                <a:lnTo>
                  <a:pt x="633343" y="1515202"/>
                </a:lnTo>
                <a:lnTo>
                  <a:pt x="640335" y="1509979"/>
                </a:lnTo>
                <a:lnTo>
                  <a:pt x="641346" y="1506311"/>
                </a:lnTo>
                <a:cubicBezTo>
                  <a:pt x="629146" y="1489157"/>
                  <a:pt x="634491" y="1485732"/>
                  <a:pt x="636203" y="1483774"/>
                </a:cubicBezTo>
                <a:cubicBezTo>
                  <a:pt x="633321" y="1484435"/>
                  <a:pt x="629746" y="1467171"/>
                  <a:pt x="631530" y="1465986"/>
                </a:cubicBezTo>
                <a:cubicBezTo>
                  <a:pt x="640488" y="1487247"/>
                  <a:pt x="645877" y="1471733"/>
                  <a:pt x="654199" y="1486506"/>
                </a:cubicBezTo>
                <a:cubicBezTo>
                  <a:pt x="651064" y="1479551"/>
                  <a:pt x="647943" y="1472630"/>
                  <a:pt x="644804" y="1465687"/>
                </a:cubicBezTo>
                <a:cubicBezTo>
                  <a:pt x="640984" y="1467092"/>
                  <a:pt x="637458" y="1471285"/>
                  <a:pt x="632506" y="1460709"/>
                </a:cubicBezTo>
                <a:cubicBezTo>
                  <a:pt x="635812" y="1457957"/>
                  <a:pt x="645686" y="1462401"/>
                  <a:pt x="635414" y="1444813"/>
                </a:cubicBezTo>
                <a:close/>
                <a:moveTo>
                  <a:pt x="713552" y="1443430"/>
                </a:moveTo>
                <a:cubicBezTo>
                  <a:pt x="709486" y="1447200"/>
                  <a:pt x="704849" y="1444946"/>
                  <a:pt x="700290" y="1443755"/>
                </a:cubicBezTo>
                <a:cubicBezTo>
                  <a:pt x="698174" y="1443961"/>
                  <a:pt x="689726" y="1447225"/>
                  <a:pt x="696480" y="1450186"/>
                </a:cubicBezTo>
                <a:cubicBezTo>
                  <a:pt x="698851" y="1449235"/>
                  <a:pt x="701227" y="1448313"/>
                  <a:pt x="703595" y="1447355"/>
                </a:cubicBezTo>
                <a:lnTo>
                  <a:pt x="706941" y="1453069"/>
                </a:lnTo>
                <a:lnTo>
                  <a:pt x="714415" y="1446578"/>
                </a:lnTo>
                <a:close/>
                <a:moveTo>
                  <a:pt x="742778" y="1433342"/>
                </a:moveTo>
                <a:cubicBezTo>
                  <a:pt x="741980" y="1433166"/>
                  <a:pt x="741750" y="1434087"/>
                  <a:pt x="742474" y="1436943"/>
                </a:cubicBezTo>
                <a:cubicBezTo>
                  <a:pt x="747400" y="1443119"/>
                  <a:pt x="760869" y="1459705"/>
                  <a:pt x="754759" y="1441916"/>
                </a:cubicBezTo>
                <a:cubicBezTo>
                  <a:pt x="752663" y="1444268"/>
                  <a:pt x="745170" y="1433869"/>
                  <a:pt x="742778" y="1433342"/>
                </a:cubicBezTo>
                <a:close/>
                <a:moveTo>
                  <a:pt x="856766" y="1430909"/>
                </a:moveTo>
                <a:lnTo>
                  <a:pt x="846011" y="1439997"/>
                </a:lnTo>
                <a:lnTo>
                  <a:pt x="848681" y="1444011"/>
                </a:lnTo>
                <a:lnTo>
                  <a:pt x="852842" y="1444775"/>
                </a:lnTo>
                <a:lnTo>
                  <a:pt x="853948" y="1443890"/>
                </a:lnTo>
                <a:lnTo>
                  <a:pt x="857106" y="1430989"/>
                </a:lnTo>
                <a:close/>
                <a:moveTo>
                  <a:pt x="875321" y="1426993"/>
                </a:moveTo>
                <a:lnTo>
                  <a:pt x="869963" y="1427290"/>
                </a:lnTo>
                <a:cubicBezTo>
                  <a:pt x="866067" y="1426342"/>
                  <a:pt x="862464" y="1425636"/>
                  <a:pt x="861378" y="1429314"/>
                </a:cubicBezTo>
                <a:lnTo>
                  <a:pt x="865456" y="1434690"/>
                </a:lnTo>
                <a:lnTo>
                  <a:pt x="871164" y="1430126"/>
                </a:lnTo>
                <a:close/>
                <a:moveTo>
                  <a:pt x="737767" y="1426588"/>
                </a:moveTo>
                <a:lnTo>
                  <a:pt x="736661" y="1427501"/>
                </a:lnTo>
                <a:lnTo>
                  <a:pt x="738707" y="1428611"/>
                </a:lnTo>
                <a:close/>
                <a:moveTo>
                  <a:pt x="676208" y="1423789"/>
                </a:moveTo>
                <a:cubicBezTo>
                  <a:pt x="674011" y="1432665"/>
                  <a:pt x="676396" y="1446555"/>
                  <a:pt x="669965" y="1450813"/>
                </a:cubicBezTo>
                <a:cubicBezTo>
                  <a:pt x="671952" y="1455811"/>
                  <a:pt x="675554" y="1462553"/>
                  <a:pt x="674176" y="1463886"/>
                </a:cubicBezTo>
                <a:cubicBezTo>
                  <a:pt x="669683" y="1472169"/>
                  <a:pt x="679977" y="1466624"/>
                  <a:pt x="676581" y="1458048"/>
                </a:cubicBezTo>
                <a:cubicBezTo>
                  <a:pt x="678189" y="1456662"/>
                  <a:pt x="688510" y="1473285"/>
                  <a:pt x="684138" y="1459950"/>
                </a:cubicBezTo>
                <a:cubicBezTo>
                  <a:pt x="682143" y="1459554"/>
                  <a:pt x="677625" y="1454427"/>
                  <a:pt x="678954" y="1452183"/>
                </a:cubicBezTo>
                <a:cubicBezTo>
                  <a:pt x="681236" y="1445207"/>
                  <a:pt x="686119" y="1465234"/>
                  <a:pt x="688410" y="1458274"/>
                </a:cubicBezTo>
                <a:cubicBezTo>
                  <a:pt x="689827" y="1455582"/>
                  <a:pt x="683717" y="1444698"/>
                  <a:pt x="690333" y="1447681"/>
                </a:cubicBezTo>
                <a:cubicBezTo>
                  <a:pt x="686010" y="1433515"/>
                  <a:pt x="684297" y="1446308"/>
                  <a:pt x="679974" y="1432143"/>
                </a:cubicBezTo>
                <a:cubicBezTo>
                  <a:pt x="683707" y="1429406"/>
                  <a:pt x="694428" y="1445846"/>
                  <a:pt x="688507" y="1428767"/>
                </a:cubicBezTo>
                <a:cubicBezTo>
                  <a:pt x="684837" y="1431507"/>
                  <a:pt x="679885" y="1421067"/>
                  <a:pt x="676208" y="1423789"/>
                </a:cubicBezTo>
                <a:close/>
                <a:moveTo>
                  <a:pt x="345175" y="1421873"/>
                </a:moveTo>
                <a:cubicBezTo>
                  <a:pt x="349684" y="1436624"/>
                  <a:pt x="360168" y="1436272"/>
                  <a:pt x="357474" y="1426851"/>
                </a:cubicBezTo>
                <a:cubicBezTo>
                  <a:pt x="353801" y="1429581"/>
                  <a:pt x="348856" y="1419159"/>
                  <a:pt x="345175" y="1421873"/>
                </a:cubicBezTo>
                <a:close/>
                <a:moveTo>
                  <a:pt x="366970" y="1418192"/>
                </a:moveTo>
                <a:cubicBezTo>
                  <a:pt x="359841" y="1416745"/>
                  <a:pt x="363969" y="1427625"/>
                  <a:pt x="364079" y="1434060"/>
                </a:cubicBezTo>
                <a:cubicBezTo>
                  <a:pt x="370186" y="1440482"/>
                  <a:pt x="373371" y="1431771"/>
                  <a:pt x="366970" y="1418192"/>
                </a:cubicBezTo>
                <a:close/>
                <a:moveTo>
                  <a:pt x="882245" y="1416135"/>
                </a:moveTo>
                <a:cubicBezTo>
                  <a:pt x="877513" y="1415559"/>
                  <a:pt x="877469" y="1417682"/>
                  <a:pt x="878388" y="1420211"/>
                </a:cubicBezTo>
                <a:lnTo>
                  <a:pt x="879466" y="1423869"/>
                </a:lnTo>
                <a:lnTo>
                  <a:pt x="884145" y="1420343"/>
                </a:lnTo>
                <a:close/>
                <a:moveTo>
                  <a:pt x="773352" y="1413362"/>
                </a:moveTo>
                <a:cubicBezTo>
                  <a:pt x="769937" y="1414216"/>
                  <a:pt x="765874" y="1418307"/>
                  <a:pt x="769504" y="1426283"/>
                </a:cubicBezTo>
                <a:cubicBezTo>
                  <a:pt x="772153" y="1425205"/>
                  <a:pt x="771137" y="1421595"/>
                  <a:pt x="773310" y="1419865"/>
                </a:cubicBezTo>
                <a:cubicBezTo>
                  <a:pt x="779533" y="1414892"/>
                  <a:pt x="776767" y="1412508"/>
                  <a:pt x="773352" y="1413362"/>
                </a:cubicBezTo>
                <a:close/>
                <a:moveTo>
                  <a:pt x="1458412" y="1405668"/>
                </a:moveTo>
                <a:lnTo>
                  <a:pt x="1454660" y="1408538"/>
                </a:lnTo>
                <a:lnTo>
                  <a:pt x="1456808" y="1415321"/>
                </a:lnTo>
                <a:cubicBezTo>
                  <a:pt x="1447585" y="1409007"/>
                  <a:pt x="1448928" y="1422452"/>
                  <a:pt x="1439731" y="1422047"/>
                </a:cubicBezTo>
                <a:lnTo>
                  <a:pt x="1439229" y="1420343"/>
                </a:lnTo>
                <a:lnTo>
                  <a:pt x="1416720" y="1437562"/>
                </a:lnTo>
                <a:lnTo>
                  <a:pt x="1417007" y="1437749"/>
                </a:lnTo>
                <a:cubicBezTo>
                  <a:pt x="1419645" y="1440454"/>
                  <a:pt x="1422303" y="1443538"/>
                  <a:pt x="1424890" y="1445076"/>
                </a:cubicBezTo>
                <a:cubicBezTo>
                  <a:pt x="1418977" y="1435534"/>
                  <a:pt x="1421741" y="1431014"/>
                  <a:pt x="1430340" y="1440430"/>
                </a:cubicBezTo>
                <a:cubicBezTo>
                  <a:pt x="1436680" y="1431158"/>
                  <a:pt x="1449688" y="1425736"/>
                  <a:pt x="1460944" y="1419403"/>
                </a:cubicBezTo>
                <a:lnTo>
                  <a:pt x="1461465" y="1419016"/>
                </a:lnTo>
                <a:lnTo>
                  <a:pt x="1460723" y="1413249"/>
                </a:lnTo>
                <a:close/>
                <a:moveTo>
                  <a:pt x="728105" y="1402943"/>
                </a:moveTo>
                <a:cubicBezTo>
                  <a:pt x="725038" y="1404330"/>
                  <a:pt x="722059" y="1406631"/>
                  <a:pt x="718885" y="1406964"/>
                </a:cubicBezTo>
                <a:cubicBezTo>
                  <a:pt x="724975" y="1424070"/>
                  <a:pt x="727611" y="1405542"/>
                  <a:pt x="733528" y="1420852"/>
                </a:cubicBezTo>
                <a:cubicBezTo>
                  <a:pt x="732622" y="1421425"/>
                  <a:pt x="733444" y="1424225"/>
                  <a:pt x="734730" y="1426452"/>
                </a:cubicBezTo>
                <a:lnTo>
                  <a:pt x="736446" y="1427383"/>
                </a:lnTo>
                <a:lnTo>
                  <a:pt x="737637" y="1426309"/>
                </a:lnTo>
                <a:lnTo>
                  <a:pt x="732715" y="1415718"/>
                </a:lnTo>
                <a:cubicBezTo>
                  <a:pt x="730541" y="1411228"/>
                  <a:pt x="729038" y="1407466"/>
                  <a:pt x="730739" y="1407200"/>
                </a:cubicBezTo>
                <a:cubicBezTo>
                  <a:pt x="736509" y="1416270"/>
                  <a:pt x="740437" y="1414920"/>
                  <a:pt x="737849" y="1404402"/>
                </a:cubicBezTo>
                <a:cubicBezTo>
                  <a:pt x="734326" y="1401082"/>
                  <a:pt x="731172" y="1401556"/>
                  <a:pt x="728105" y="1402943"/>
                </a:cubicBezTo>
                <a:close/>
                <a:moveTo>
                  <a:pt x="403885" y="1401159"/>
                </a:moveTo>
                <a:cubicBezTo>
                  <a:pt x="404173" y="1402120"/>
                  <a:pt x="405514" y="1404309"/>
                  <a:pt x="405845" y="1407751"/>
                </a:cubicBezTo>
                <a:cubicBezTo>
                  <a:pt x="407291" y="1422680"/>
                  <a:pt x="379769" y="1385649"/>
                  <a:pt x="391615" y="1413371"/>
                </a:cubicBezTo>
                <a:cubicBezTo>
                  <a:pt x="394845" y="1406841"/>
                  <a:pt x="416212" y="1423903"/>
                  <a:pt x="408237" y="1401929"/>
                </a:cubicBezTo>
                <a:cubicBezTo>
                  <a:pt x="404360" y="1400464"/>
                  <a:pt x="403596" y="1400198"/>
                  <a:pt x="403885" y="1401159"/>
                </a:cubicBezTo>
                <a:close/>
                <a:moveTo>
                  <a:pt x="1470118" y="1400241"/>
                </a:moveTo>
                <a:cubicBezTo>
                  <a:pt x="1467145" y="1401001"/>
                  <a:pt x="1467980" y="1402554"/>
                  <a:pt x="1469490" y="1404846"/>
                </a:cubicBezTo>
                <a:lnTo>
                  <a:pt x="1471918" y="1411256"/>
                </a:lnTo>
                <a:lnTo>
                  <a:pt x="1475460" y="1408627"/>
                </a:lnTo>
                <a:lnTo>
                  <a:pt x="1475647" y="1408100"/>
                </a:lnTo>
                <a:lnTo>
                  <a:pt x="1473562" y="1405611"/>
                </a:lnTo>
                <a:cubicBezTo>
                  <a:pt x="1472669" y="1403721"/>
                  <a:pt x="1472045" y="1401941"/>
                  <a:pt x="1470118" y="1400241"/>
                </a:cubicBezTo>
                <a:close/>
                <a:moveTo>
                  <a:pt x="897106" y="1396819"/>
                </a:moveTo>
                <a:lnTo>
                  <a:pt x="895235" y="1398400"/>
                </a:lnTo>
                <a:lnTo>
                  <a:pt x="897569" y="1405287"/>
                </a:lnTo>
                <a:cubicBezTo>
                  <a:pt x="892965" y="1407313"/>
                  <a:pt x="893664" y="1415125"/>
                  <a:pt x="886636" y="1414489"/>
                </a:cubicBezTo>
                <a:lnTo>
                  <a:pt x="888149" y="1417324"/>
                </a:lnTo>
                <a:lnTo>
                  <a:pt x="899199" y="1408996"/>
                </a:lnTo>
                <a:lnTo>
                  <a:pt x="898394" y="1407243"/>
                </a:lnTo>
                <a:cubicBezTo>
                  <a:pt x="898005" y="1404700"/>
                  <a:pt x="899974" y="1404740"/>
                  <a:pt x="899588" y="1402208"/>
                </a:cubicBezTo>
                <a:close/>
                <a:moveTo>
                  <a:pt x="765901" y="1394869"/>
                </a:moveTo>
                <a:cubicBezTo>
                  <a:pt x="763247" y="1393870"/>
                  <a:pt x="761154" y="1394364"/>
                  <a:pt x="760283" y="1396705"/>
                </a:cubicBezTo>
                <a:lnTo>
                  <a:pt x="761370" y="1404905"/>
                </a:lnTo>
                <a:lnTo>
                  <a:pt x="769412" y="1397652"/>
                </a:lnTo>
                <a:close/>
                <a:moveTo>
                  <a:pt x="738355" y="1394373"/>
                </a:moveTo>
                <a:cubicBezTo>
                  <a:pt x="740447" y="1400194"/>
                  <a:pt x="739921" y="1403138"/>
                  <a:pt x="744453" y="1411612"/>
                </a:cubicBezTo>
                <a:cubicBezTo>
                  <a:pt x="746354" y="1410866"/>
                  <a:pt x="748251" y="1410133"/>
                  <a:pt x="750147" y="1409380"/>
                </a:cubicBezTo>
                <a:cubicBezTo>
                  <a:pt x="745683" y="1398841"/>
                  <a:pt x="742066" y="1397189"/>
                  <a:pt x="738355" y="1394373"/>
                </a:cubicBezTo>
                <a:close/>
                <a:moveTo>
                  <a:pt x="4070714" y="1394049"/>
                </a:moveTo>
                <a:cubicBezTo>
                  <a:pt x="4068306" y="1396094"/>
                  <a:pt x="4065891" y="1398159"/>
                  <a:pt x="4063482" y="1400238"/>
                </a:cubicBezTo>
                <a:cubicBezTo>
                  <a:pt x="4075038" y="1410882"/>
                  <a:pt x="4084612" y="1405938"/>
                  <a:pt x="4087145" y="1422938"/>
                </a:cubicBezTo>
                <a:cubicBezTo>
                  <a:pt x="4089539" y="1420871"/>
                  <a:pt x="4091969" y="1418795"/>
                  <a:pt x="4094393" y="1416739"/>
                </a:cubicBezTo>
                <a:cubicBezTo>
                  <a:pt x="4082181" y="1405156"/>
                  <a:pt x="4082386" y="1407655"/>
                  <a:pt x="4070714" y="1394049"/>
                </a:cubicBezTo>
                <a:close/>
                <a:moveTo>
                  <a:pt x="786417" y="1386433"/>
                </a:moveTo>
                <a:lnTo>
                  <a:pt x="774578" y="1396205"/>
                </a:lnTo>
                <a:lnTo>
                  <a:pt x="774768" y="1396607"/>
                </a:lnTo>
                <a:cubicBezTo>
                  <a:pt x="778931" y="1401468"/>
                  <a:pt x="781988" y="1394952"/>
                  <a:pt x="787091" y="1409516"/>
                </a:cubicBezTo>
                <a:cubicBezTo>
                  <a:pt x="783988" y="1409650"/>
                  <a:pt x="786063" y="1415456"/>
                  <a:pt x="783289" y="1415942"/>
                </a:cubicBezTo>
                <a:cubicBezTo>
                  <a:pt x="781027" y="1410391"/>
                  <a:pt x="778008" y="1405622"/>
                  <a:pt x="774890" y="1401992"/>
                </a:cubicBezTo>
                <a:lnTo>
                  <a:pt x="771154" y="1399031"/>
                </a:lnTo>
                <a:lnTo>
                  <a:pt x="761633" y="1406889"/>
                </a:lnTo>
                <a:lnTo>
                  <a:pt x="761996" y="1409629"/>
                </a:lnTo>
                <a:cubicBezTo>
                  <a:pt x="768038" y="1408043"/>
                  <a:pt x="774245" y="1408121"/>
                  <a:pt x="776675" y="1408736"/>
                </a:cubicBezTo>
                <a:cubicBezTo>
                  <a:pt x="785656" y="1423291"/>
                  <a:pt x="781339" y="1423337"/>
                  <a:pt x="781452" y="1428215"/>
                </a:cubicBezTo>
                <a:lnTo>
                  <a:pt x="783510" y="1434817"/>
                </a:lnTo>
                <a:lnTo>
                  <a:pt x="784198" y="1434100"/>
                </a:lnTo>
                <a:lnTo>
                  <a:pt x="787666" y="1424949"/>
                </a:lnTo>
                <a:cubicBezTo>
                  <a:pt x="788176" y="1420575"/>
                  <a:pt x="789030" y="1416580"/>
                  <a:pt x="793695" y="1416746"/>
                </a:cubicBezTo>
                <a:cubicBezTo>
                  <a:pt x="790555" y="1409782"/>
                  <a:pt x="787424" y="1402835"/>
                  <a:pt x="784301" y="1395906"/>
                </a:cubicBezTo>
                <a:cubicBezTo>
                  <a:pt x="783055" y="1392982"/>
                  <a:pt x="785322" y="1391328"/>
                  <a:pt x="787008" y="1389908"/>
                </a:cubicBezTo>
                <a:close/>
                <a:moveTo>
                  <a:pt x="782742" y="1385630"/>
                </a:moveTo>
                <a:lnTo>
                  <a:pt x="770119" y="1386752"/>
                </a:lnTo>
                <a:lnTo>
                  <a:pt x="773515" y="1393951"/>
                </a:lnTo>
                <a:close/>
                <a:moveTo>
                  <a:pt x="1487597" y="1383342"/>
                </a:moveTo>
                <a:lnTo>
                  <a:pt x="1485995" y="1384568"/>
                </a:lnTo>
                <a:lnTo>
                  <a:pt x="1490954" y="1394726"/>
                </a:lnTo>
                <a:lnTo>
                  <a:pt x="1491509" y="1394827"/>
                </a:lnTo>
                <a:lnTo>
                  <a:pt x="1495751" y="1393218"/>
                </a:lnTo>
                <a:lnTo>
                  <a:pt x="1494218" y="1390617"/>
                </a:lnTo>
                <a:cubicBezTo>
                  <a:pt x="1492005" y="1388093"/>
                  <a:pt x="1489870" y="1386379"/>
                  <a:pt x="1487620" y="1383470"/>
                </a:cubicBezTo>
                <a:close/>
                <a:moveTo>
                  <a:pt x="795015" y="1380514"/>
                </a:moveTo>
                <a:cubicBezTo>
                  <a:pt x="792554" y="1381279"/>
                  <a:pt x="790945" y="1384604"/>
                  <a:pt x="792359" y="1387791"/>
                </a:cubicBezTo>
                <a:cubicBezTo>
                  <a:pt x="795659" y="1386373"/>
                  <a:pt x="799791" y="1393312"/>
                  <a:pt x="802787" y="1388597"/>
                </a:cubicBezTo>
                <a:cubicBezTo>
                  <a:pt x="800790" y="1381543"/>
                  <a:pt x="797476" y="1379748"/>
                  <a:pt x="795015" y="1380514"/>
                </a:cubicBezTo>
                <a:close/>
                <a:moveTo>
                  <a:pt x="103312" y="1379865"/>
                </a:moveTo>
                <a:cubicBezTo>
                  <a:pt x="108086" y="1389297"/>
                  <a:pt x="101293" y="1386112"/>
                  <a:pt x="104686" y="1394041"/>
                </a:cubicBezTo>
                <a:cubicBezTo>
                  <a:pt x="112611" y="1397501"/>
                  <a:pt x="111737" y="1389080"/>
                  <a:pt x="120795" y="1392588"/>
                </a:cubicBezTo>
                <a:cubicBezTo>
                  <a:pt x="110094" y="1372052"/>
                  <a:pt x="112151" y="1392725"/>
                  <a:pt x="103312" y="1379865"/>
                </a:cubicBezTo>
                <a:close/>
                <a:moveTo>
                  <a:pt x="923381" y="1374616"/>
                </a:moveTo>
                <a:lnTo>
                  <a:pt x="922580" y="1375293"/>
                </a:lnTo>
                <a:lnTo>
                  <a:pt x="923404" y="1375580"/>
                </a:lnTo>
                <a:close/>
                <a:moveTo>
                  <a:pt x="836660" y="1372664"/>
                </a:moveTo>
                <a:cubicBezTo>
                  <a:pt x="835974" y="1372930"/>
                  <a:pt x="835616" y="1373927"/>
                  <a:pt x="834084" y="1376254"/>
                </a:cubicBezTo>
                <a:lnTo>
                  <a:pt x="835938" y="1380246"/>
                </a:lnTo>
                <a:lnTo>
                  <a:pt x="841474" y="1374483"/>
                </a:lnTo>
                <a:lnTo>
                  <a:pt x="841206" y="1373460"/>
                </a:lnTo>
                <a:cubicBezTo>
                  <a:pt x="838361" y="1372863"/>
                  <a:pt x="837346" y="1372398"/>
                  <a:pt x="836660" y="1372664"/>
                </a:cubicBezTo>
                <a:close/>
                <a:moveTo>
                  <a:pt x="820356" y="1371837"/>
                </a:moveTo>
                <a:cubicBezTo>
                  <a:pt x="809426" y="1369774"/>
                  <a:pt x="817495" y="1388456"/>
                  <a:pt x="810355" y="1390524"/>
                </a:cubicBezTo>
                <a:cubicBezTo>
                  <a:pt x="811812" y="1394927"/>
                  <a:pt x="813345" y="1396661"/>
                  <a:pt x="814807" y="1397848"/>
                </a:cubicBezTo>
                <a:lnTo>
                  <a:pt x="816955" y="1400005"/>
                </a:lnTo>
                <a:lnTo>
                  <a:pt x="819113" y="1397759"/>
                </a:lnTo>
                <a:lnTo>
                  <a:pt x="818384" y="1397185"/>
                </a:lnTo>
                <a:lnTo>
                  <a:pt x="820444" y="1396373"/>
                </a:lnTo>
                <a:lnTo>
                  <a:pt x="826976" y="1389574"/>
                </a:lnTo>
                <a:close/>
                <a:moveTo>
                  <a:pt x="177721" y="1370164"/>
                </a:moveTo>
                <a:cubicBezTo>
                  <a:pt x="174315" y="1372081"/>
                  <a:pt x="174915" y="1378375"/>
                  <a:pt x="179544" y="1389068"/>
                </a:cubicBezTo>
                <a:cubicBezTo>
                  <a:pt x="184007" y="1388312"/>
                  <a:pt x="186284" y="1385141"/>
                  <a:pt x="184323" y="1377365"/>
                </a:cubicBezTo>
                <a:cubicBezTo>
                  <a:pt x="182319" y="1377109"/>
                  <a:pt x="180021" y="1373626"/>
                  <a:pt x="177721" y="1370164"/>
                </a:cubicBezTo>
                <a:close/>
                <a:moveTo>
                  <a:pt x="70710" y="1363300"/>
                </a:moveTo>
                <a:cubicBezTo>
                  <a:pt x="75080" y="1378963"/>
                  <a:pt x="80553" y="1374537"/>
                  <a:pt x="83912" y="1377702"/>
                </a:cubicBezTo>
                <a:cubicBezTo>
                  <a:pt x="84878" y="1378622"/>
                  <a:pt x="86629" y="1384682"/>
                  <a:pt x="87686" y="1386052"/>
                </a:cubicBezTo>
                <a:cubicBezTo>
                  <a:pt x="87213" y="1385431"/>
                  <a:pt x="92956" y="1389504"/>
                  <a:pt x="92392" y="1389071"/>
                </a:cubicBezTo>
                <a:cubicBezTo>
                  <a:pt x="95700" y="1391558"/>
                  <a:pt x="96885" y="1389160"/>
                  <a:pt x="99976" y="1391013"/>
                </a:cubicBezTo>
                <a:cubicBezTo>
                  <a:pt x="95733" y="1377890"/>
                  <a:pt x="93463" y="1384871"/>
                  <a:pt x="90516" y="1384912"/>
                </a:cubicBezTo>
                <a:cubicBezTo>
                  <a:pt x="83911" y="1377724"/>
                  <a:pt x="76819" y="1365404"/>
                  <a:pt x="70710" y="1363300"/>
                </a:cubicBezTo>
                <a:close/>
                <a:moveTo>
                  <a:pt x="951067" y="1360012"/>
                </a:moveTo>
                <a:cubicBezTo>
                  <a:pt x="947413" y="1358865"/>
                  <a:pt x="944562" y="1359703"/>
                  <a:pt x="945425" y="1366684"/>
                </a:cubicBezTo>
                <a:lnTo>
                  <a:pt x="952294" y="1368656"/>
                </a:lnTo>
                <a:lnTo>
                  <a:pt x="958103" y="1363530"/>
                </a:lnTo>
                <a:close/>
                <a:moveTo>
                  <a:pt x="383289" y="1357759"/>
                </a:moveTo>
                <a:cubicBezTo>
                  <a:pt x="379878" y="1359667"/>
                  <a:pt x="376327" y="1361431"/>
                  <a:pt x="381810" y="1373073"/>
                </a:cubicBezTo>
                <a:cubicBezTo>
                  <a:pt x="387169" y="1373289"/>
                  <a:pt x="385278" y="1365574"/>
                  <a:pt x="383289" y="1357759"/>
                </a:cubicBezTo>
                <a:close/>
                <a:moveTo>
                  <a:pt x="94056" y="1357480"/>
                </a:moveTo>
                <a:cubicBezTo>
                  <a:pt x="91735" y="1358398"/>
                  <a:pt x="90857" y="1362517"/>
                  <a:pt x="94833" y="1368495"/>
                </a:cubicBezTo>
                <a:cubicBezTo>
                  <a:pt x="97188" y="1367531"/>
                  <a:pt x="99568" y="1366598"/>
                  <a:pt x="101944" y="1365676"/>
                </a:cubicBezTo>
                <a:cubicBezTo>
                  <a:pt x="100144" y="1358847"/>
                  <a:pt x="96378" y="1356562"/>
                  <a:pt x="94056" y="1357480"/>
                </a:cubicBezTo>
                <a:close/>
                <a:moveTo>
                  <a:pt x="115274" y="1350619"/>
                </a:moveTo>
                <a:cubicBezTo>
                  <a:pt x="109283" y="1346691"/>
                  <a:pt x="114175" y="1358782"/>
                  <a:pt x="111901" y="1361751"/>
                </a:cubicBezTo>
                <a:cubicBezTo>
                  <a:pt x="110820" y="1363212"/>
                  <a:pt x="97832" y="1350534"/>
                  <a:pt x="106665" y="1368731"/>
                </a:cubicBezTo>
                <a:cubicBezTo>
                  <a:pt x="112229" y="1373965"/>
                  <a:pt x="122979" y="1366880"/>
                  <a:pt x="115274" y="1350619"/>
                </a:cubicBezTo>
                <a:close/>
                <a:moveTo>
                  <a:pt x="141778" y="1349944"/>
                </a:moveTo>
                <a:cubicBezTo>
                  <a:pt x="139388" y="1353691"/>
                  <a:pt x="136077" y="1356434"/>
                  <a:pt x="142186" y="1369445"/>
                </a:cubicBezTo>
                <a:cubicBezTo>
                  <a:pt x="144598" y="1365720"/>
                  <a:pt x="147904" y="1362990"/>
                  <a:pt x="141778" y="1349944"/>
                </a:cubicBezTo>
                <a:close/>
                <a:moveTo>
                  <a:pt x="231311" y="1344094"/>
                </a:moveTo>
                <a:cubicBezTo>
                  <a:pt x="226342" y="1345711"/>
                  <a:pt x="231542" y="1358426"/>
                  <a:pt x="233596" y="1367733"/>
                </a:cubicBezTo>
                <a:cubicBezTo>
                  <a:pt x="238692" y="1359330"/>
                  <a:pt x="247216" y="1386385"/>
                  <a:pt x="252486" y="1379894"/>
                </a:cubicBezTo>
                <a:cubicBezTo>
                  <a:pt x="246256" y="1366436"/>
                  <a:pt x="241539" y="1368397"/>
                  <a:pt x="235976" y="1361884"/>
                </a:cubicBezTo>
                <a:cubicBezTo>
                  <a:pt x="228142" y="1349088"/>
                  <a:pt x="239134" y="1356864"/>
                  <a:pt x="231311" y="1344094"/>
                </a:cubicBezTo>
                <a:close/>
                <a:moveTo>
                  <a:pt x="169278" y="1344014"/>
                </a:moveTo>
                <a:cubicBezTo>
                  <a:pt x="167386" y="1344777"/>
                  <a:pt x="165493" y="1345540"/>
                  <a:pt x="163589" y="1346277"/>
                </a:cubicBezTo>
                <a:cubicBezTo>
                  <a:pt x="169700" y="1362744"/>
                  <a:pt x="177635" y="1359621"/>
                  <a:pt x="169278" y="1344014"/>
                </a:cubicBezTo>
                <a:close/>
                <a:moveTo>
                  <a:pt x="250409" y="1341246"/>
                </a:moveTo>
                <a:cubicBezTo>
                  <a:pt x="248774" y="1342616"/>
                  <a:pt x="248968" y="1348245"/>
                  <a:pt x="253049" y="1355149"/>
                </a:cubicBezTo>
                <a:cubicBezTo>
                  <a:pt x="254953" y="1354413"/>
                  <a:pt x="256850" y="1353659"/>
                  <a:pt x="258747" y="1352904"/>
                </a:cubicBezTo>
                <a:cubicBezTo>
                  <a:pt x="255510" y="1342768"/>
                  <a:pt x="252045" y="1339877"/>
                  <a:pt x="250409" y="1341246"/>
                </a:cubicBezTo>
                <a:close/>
                <a:moveTo>
                  <a:pt x="612614" y="1331100"/>
                </a:moveTo>
                <a:cubicBezTo>
                  <a:pt x="613378" y="1343670"/>
                  <a:pt x="601066" y="1339829"/>
                  <a:pt x="595992" y="1342543"/>
                </a:cubicBezTo>
                <a:cubicBezTo>
                  <a:pt x="595028" y="1331637"/>
                  <a:pt x="608075" y="1336031"/>
                  <a:pt x="612614" y="1331100"/>
                </a:cubicBezTo>
                <a:close/>
                <a:moveTo>
                  <a:pt x="651040" y="1324112"/>
                </a:moveTo>
                <a:cubicBezTo>
                  <a:pt x="653238" y="1323109"/>
                  <a:pt x="655889" y="1324107"/>
                  <a:pt x="659961" y="1332032"/>
                </a:cubicBezTo>
                <a:cubicBezTo>
                  <a:pt x="646025" y="1327460"/>
                  <a:pt x="636332" y="1338063"/>
                  <a:pt x="630093" y="1343836"/>
                </a:cubicBezTo>
                <a:cubicBezTo>
                  <a:pt x="621962" y="1320404"/>
                  <a:pt x="638152" y="1328480"/>
                  <a:pt x="644828" y="1328207"/>
                </a:cubicBezTo>
                <a:cubicBezTo>
                  <a:pt x="647094" y="1328122"/>
                  <a:pt x="648841" y="1325116"/>
                  <a:pt x="651040" y="1324112"/>
                </a:cubicBezTo>
                <a:close/>
                <a:moveTo>
                  <a:pt x="4099353" y="1318123"/>
                </a:moveTo>
                <a:cubicBezTo>
                  <a:pt x="4095703" y="1321216"/>
                  <a:pt x="4092083" y="1324320"/>
                  <a:pt x="4088411" y="1327411"/>
                </a:cubicBezTo>
                <a:cubicBezTo>
                  <a:pt x="4081964" y="1323478"/>
                  <a:pt x="4075293" y="1314963"/>
                  <a:pt x="4069150" y="1318147"/>
                </a:cubicBezTo>
                <a:cubicBezTo>
                  <a:pt x="4063939" y="1326333"/>
                  <a:pt x="4077517" y="1328223"/>
                  <a:pt x="4083194" y="1336183"/>
                </a:cubicBezTo>
                <a:cubicBezTo>
                  <a:pt x="4091516" y="1325746"/>
                  <a:pt x="4100520" y="1330241"/>
                  <a:pt x="4109189" y="1326891"/>
                </a:cubicBezTo>
                <a:cubicBezTo>
                  <a:pt x="4105779" y="1321656"/>
                  <a:pt x="4102683" y="1322933"/>
                  <a:pt x="4099353" y="1318123"/>
                </a:cubicBezTo>
                <a:close/>
                <a:moveTo>
                  <a:pt x="748178" y="1297248"/>
                </a:moveTo>
                <a:cubicBezTo>
                  <a:pt x="754162" y="1303035"/>
                  <a:pt x="736047" y="1306832"/>
                  <a:pt x="730126" y="1309252"/>
                </a:cubicBezTo>
                <a:cubicBezTo>
                  <a:pt x="722076" y="1312606"/>
                  <a:pt x="712387" y="1316156"/>
                  <a:pt x="705946" y="1318815"/>
                </a:cubicBezTo>
                <a:cubicBezTo>
                  <a:pt x="710614" y="1294274"/>
                  <a:pt x="732480" y="1311484"/>
                  <a:pt x="748178" y="1297248"/>
                </a:cubicBezTo>
                <a:close/>
                <a:moveTo>
                  <a:pt x="762648" y="1291850"/>
                </a:moveTo>
                <a:cubicBezTo>
                  <a:pt x="767187" y="1291648"/>
                  <a:pt x="772033" y="1292853"/>
                  <a:pt x="774241" y="1291862"/>
                </a:cubicBezTo>
                <a:cubicBezTo>
                  <a:pt x="773594" y="1301106"/>
                  <a:pt x="759770" y="1304593"/>
                  <a:pt x="752892" y="1300285"/>
                </a:cubicBezTo>
                <a:cubicBezTo>
                  <a:pt x="753875" y="1293663"/>
                  <a:pt x="758108" y="1292053"/>
                  <a:pt x="762648" y="1291850"/>
                </a:cubicBezTo>
                <a:close/>
                <a:moveTo>
                  <a:pt x="4072699" y="1272175"/>
                </a:moveTo>
                <a:cubicBezTo>
                  <a:pt x="4070877" y="1273726"/>
                  <a:pt x="4069080" y="1275279"/>
                  <a:pt x="4067249" y="1276820"/>
                </a:cubicBezTo>
                <a:cubicBezTo>
                  <a:pt x="4073271" y="1284774"/>
                  <a:pt x="4079110" y="1288583"/>
                  <a:pt x="4084719" y="1287649"/>
                </a:cubicBezTo>
                <a:cubicBezTo>
                  <a:pt x="4080700" y="1282472"/>
                  <a:pt x="4076696" y="1277351"/>
                  <a:pt x="4072699" y="1272175"/>
                </a:cubicBezTo>
                <a:close/>
                <a:moveTo>
                  <a:pt x="832573" y="1268847"/>
                </a:moveTo>
                <a:cubicBezTo>
                  <a:pt x="836299" y="1275741"/>
                  <a:pt x="835015" y="1277168"/>
                  <a:pt x="833488" y="1278318"/>
                </a:cubicBezTo>
                <a:cubicBezTo>
                  <a:pt x="813232" y="1284166"/>
                  <a:pt x="808770" y="1287918"/>
                  <a:pt x="787498" y="1291549"/>
                </a:cubicBezTo>
                <a:cubicBezTo>
                  <a:pt x="780288" y="1287247"/>
                  <a:pt x="790893" y="1285675"/>
                  <a:pt x="794159" y="1284022"/>
                </a:cubicBezTo>
                <a:cubicBezTo>
                  <a:pt x="804135" y="1278926"/>
                  <a:pt x="821441" y="1274096"/>
                  <a:pt x="832573" y="1268847"/>
                </a:cubicBezTo>
                <a:close/>
                <a:moveTo>
                  <a:pt x="710886" y="1262884"/>
                </a:moveTo>
                <a:cubicBezTo>
                  <a:pt x="713733" y="1272318"/>
                  <a:pt x="701109" y="1264892"/>
                  <a:pt x="704687" y="1275144"/>
                </a:cubicBezTo>
                <a:cubicBezTo>
                  <a:pt x="710679" y="1283327"/>
                  <a:pt x="715436" y="1265723"/>
                  <a:pt x="710886" y="1262884"/>
                </a:cubicBezTo>
                <a:close/>
                <a:moveTo>
                  <a:pt x="851070" y="1261564"/>
                </a:moveTo>
                <a:cubicBezTo>
                  <a:pt x="856230" y="1280709"/>
                  <a:pt x="840212" y="1263680"/>
                  <a:pt x="839186" y="1276073"/>
                </a:cubicBezTo>
                <a:cubicBezTo>
                  <a:pt x="833378" y="1260567"/>
                  <a:pt x="846962" y="1266223"/>
                  <a:pt x="851070" y="1261564"/>
                </a:cubicBezTo>
                <a:close/>
                <a:moveTo>
                  <a:pt x="744692" y="1258016"/>
                </a:moveTo>
                <a:cubicBezTo>
                  <a:pt x="744081" y="1258511"/>
                  <a:pt x="744049" y="1260278"/>
                  <a:pt x="744982" y="1264167"/>
                </a:cubicBezTo>
                <a:cubicBezTo>
                  <a:pt x="747401" y="1262084"/>
                  <a:pt x="759121" y="1280476"/>
                  <a:pt x="755393" y="1264960"/>
                </a:cubicBezTo>
                <a:cubicBezTo>
                  <a:pt x="753574" y="1266493"/>
                  <a:pt x="746527" y="1256531"/>
                  <a:pt x="744692" y="1258016"/>
                </a:cubicBezTo>
                <a:close/>
                <a:moveTo>
                  <a:pt x="537564" y="1257629"/>
                </a:moveTo>
                <a:cubicBezTo>
                  <a:pt x="533291" y="1259325"/>
                  <a:pt x="529016" y="1260992"/>
                  <a:pt x="524761" y="1262681"/>
                </a:cubicBezTo>
                <a:cubicBezTo>
                  <a:pt x="530208" y="1278269"/>
                  <a:pt x="532979" y="1266258"/>
                  <a:pt x="537054" y="1267649"/>
                </a:cubicBezTo>
                <a:cubicBezTo>
                  <a:pt x="541937" y="1277366"/>
                  <a:pt x="538818" y="1261507"/>
                  <a:pt x="537564" y="1257629"/>
                </a:cubicBezTo>
                <a:close/>
                <a:moveTo>
                  <a:pt x="878101" y="1250883"/>
                </a:moveTo>
                <a:cubicBezTo>
                  <a:pt x="883452" y="1261643"/>
                  <a:pt x="871327" y="1271171"/>
                  <a:pt x="865309" y="1255959"/>
                </a:cubicBezTo>
                <a:cubicBezTo>
                  <a:pt x="869577" y="1254276"/>
                  <a:pt x="873829" y="1252558"/>
                  <a:pt x="878101" y="1250883"/>
                </a:cubicBezTo>
                <a:close/>
                <a:moveTo>
                  <a:pt x="1083102" y="1240032"/>
                </a:moveTo>
                <a:lnTo>
                  <a:pt x="1078719" y="1243716"/>
                </a:lnTo>
                <a:lnTo>
                  <a:pt x="1080466" y="1249689"/>
                </a:lnTo>
                <a:cubicBezTo>
                  <a:pt x="1081997" y="1247840"/>
                  <a:pt x="1082372" y="1244726"/>
                  <a:pt x="1082717" y="1241578"/>
                </a:cubicBezTo>
                <a:close/>
                <a:moveTo>
                  <a:pt x="576357" y="1232590"/>
                </a:moveTo>
                <a:cubicBezTo>
                  <a:pt x="574139" y="1232916"/>
                  <a:pt x="573145" y="1235187"/>
                  <a:pt x="575982" y="1242463"/>
                </a:cubicBezTo>
                <a:cubicBezTo>
                  <a:pt x="581660" y="1245182"/>
                  <a:pt x="585197" y="1243960"/>
                  <a:pt x="584068" y="1234387"/>
                </a:cubicBezTo>
                <a:cubicBezTo>
                  <a:pt x="582014" y="1233883"/>
                  <a:pt x="578574" y="1232264"/>
                  <a:pt x="576357" y="1232590"/>
                </a:cubicBezTo>
                <a:close/>
                <a:moveTo>
                  <a:pt x="859026" y="1229467"/>
                </a:moveTo>
                <a:cubicBezTo>
                  <a:pt x="860864" y="1229272"/>
                  <a:pt x="863873" y="1230905"/>
                  <a:pt x="865863" y="1231177"/>
                </a:cubicBezTo>
                <a:cubicBezTo>
                  <a:pt x="871226" y="1245233"/>
                  <a:pt x="863198" y="1239283"/>
                  <a:pt x="859210" y="1238722"/>
                </a:cubicBezTo>
                <a:cubicBezTo>
                  <a:pt x="856519" y="1231683"/>
                  <a:pt x="857187" y="1229661"/>
                  <a:pt x="859026" y="1229467"/>
                </a:cubicBezTo>
                <a:close/>
                <a:moveTo>
                  <a:pt x="804993" y="1208917"/>
                </a:moveTo>
                <a:cubicBezTo>
                  <a:pt x="808309" y="1209180"/>
                  <a:pt x="812910" y="1211267"/>
                  <a:pt x="815249" y="1211866"/>
                </a:cubicBezTo>
                <a:cubicBezTo>
                  <a:pt x="817442" y="1220836"/>
                  <a:pt x="805323" y="1209825"/>
                  <a:pt x="802444" y="1216918"/>
                </a:cubicBezTo>
                <a:cubicBezTo>
                  <a:pt x="799645" y="1210217"/>
                  <a:pt x="801677" y="1208654"/>
                  <a:pt x="804993" y="1208917"/>
                </a:cubicBezTo>
                <a:close/>
                <a:moveTo>
                  <a:pt x="847241" y="1205200"/>
                </a:moveTo>
                <a:cubicBezTo>
                  <a:pt x="848679" y="1205147"/>
                  <a:pt x="851215" y="1206772"/>
                  <a:pt x="853163" y="1206759"/>
                </a:cubicBezTo>
                <a:cubicBezTo>
                  <a:pt x="857794" y="1217388"/>
                  <a:pt x="852295" y="1218672"/>
                  <a:pt x="847911" y="1213704"/>
                </a:cubicBezTo>
                <a:cubicBezTo>
                  <a:pt x="845465" y="1206982"/>
                  <a:pt x="845804" y="1205253"/>
                  <a:pt x="847241" y="1205200"/>
                </a:cubicBezTo>
                <a:close/>
                <a:moveTo>
                  <a:pt x="991072" y="1181796"/>
                </a:moveTo>
                <a:cubicBezTo>
                  <a:pt x="992478" y="1192478"/>
                  <a:pt x="979930" y="1187961"/>
                  <a:pt x="975870" y="1192683"/>
                </a:cubicBezTo>
                <a:cubicBezTo>
                  <a:pt x="974469" y="1181988"/>
                  <a:pt x="987004" y="1186501"/>
                  <a:pt x="991072" y="1181796"/>
                </a:cubicBezTo>
                <a:close/>
                <a:moveTo>
                  <a:pt x="898291" y="1169312"/>
                </a:moveTo>
                <a:cubicBezTo>
                  <a:pt x="905178" y="1174349"/>
                  <a:pt x="912362" y="1182341"/>
                  <a:pt x="919539" y="1190388"/>
                </a:cubicBezTo>
                <a:cubicBezTo>
                  <a:pt x="923409" y="1206605"/>
                  <a:pt x="918422" y="1213145"/>
                  <a:pt x="915149" y="1221550"/>
                </a:cubicBezTo>
                <a:cubicBezTo>
                  <a:pt x="913693" y="1212200"/>
                  <a:pt x="912410" y="1203044"/>
                  <a:pt x="917608" y="1200966"/>
                </a:cubicBezTo>
                <a:cubicBezTo>
                  <a:pt x="913067" y="1189802"/>
                  <a:pt x="909457" y="1188052"/>
                  <a:pt x="906265" y="1190688"/>
                </a:cubicBezTo>
                <a:cubicBezTo>
                  <a:pt x="914674" y="1211918"/>
                  <a:pt x="909122" y="1243308"/>
                  <a:pt x="891990" y="1211072"/>
                </a:cubicBezTo>
                <a:cubicBezTo>
                  <a:pt x="895739" y="1210129"/>
                  <a:pt x="899909" y="1217124"/>
                  <a:pt x="899101" y="1208253"/>
                </a:cubicBezTo>
                <a:cubicBezTo>
                  <a:pt x="884492" y="1191374"/>
                  <a:pt x="885874" y="1223378"/>
                  <a:pt x="873999" y="1208326"/>
                </a:cubicBezTo>
                <a:cubicBezTo>
                  <a:pt x="876501" y="1213876"/>
                  <a:pt x="879014" y="1219450"/>
                  <a:pt x="881515" y="1224999"/>
                </a:cubicBezTo>
                <a:cubicBezTo>
                  <a:pt x="888318" y="1226083"/>
                  <a:pt x="886024" y="1217212"/>
                  <a:pt x="891011" y="1216319"/>
                </a:cubicBezTo>
                <a:cubicBezTo>
                  <a:pt x="904709" y="1239096"/>
                  <a:pt x="887195" y="1242880"/>
                  <a:pt x="880551" y="1230282"/>
                </a:cubicBezTo>
                <a:cubicBezTo>
                  <a:pt x="878732" y="1236669"/>
                  <a:pt x="875324" y="1238010"/>
                  <a:pt x="869172" y="1234784"/>
                </a:cubicBezTo>
                <a:cubicBezTo>
                  <a:pt x="867149" y="1226942"/>
                  <a:pt x="871303" y="1225855"/>
                  <a:pt x="867337" y="1215853"/>
                </a:cubicBezTo>
                <a:cubicBezTo>
                  <a:pt x="870231" y="1215261"/>
                  <a:pt x="874542" y="1229264"/>
                  <a:pt x="877247" y="1226683"/>
                </a:cubicBezTo>
                <a:cubicBezTo>
                  <a:pt x="878874" y="1224931"/>
                  <a:pt x="872146" y="1214069"/>
                  <a:pt x="874460" y="1213061"/>
                </a:cubicBezTo>
                <a:cubicBezTo>
                  <a:pt x="871467" y="1207580"/>
                  <a:pt x="869334" y="1211020"/>
                  <a:pt x="866879" y="1211150"/>
                </a:cubicBezTo>
                <a:cubicBezTo>
                  <a:pt x="860480" y="1192729"/>
                  <a:pt x="865679" y="1187956"/>
                  <a:pt x="870276" y="1185253"/>
                </a:cubicBezTo>
                <a:cubicBezTo>
                  <a:pt x="874672" y="1182683"/>
                  <a:pt x="886589" y="1194236"/>
                  <a:pt x="891586" y="1191580"/>
                </a:cubicBezTo>
                <a:cubicBezTo>
                  <a:pt x="898143" y="1188103"/>
                  <a:pt x="895268" y="1178995"/>
                  <a:pt x="898291" y="1169312"/>
                </a:cubicBezTo>
                <a:close/>
                <a:moveTo>
                  <a:pt x="1169911" y="1167058"/>
                </a:moveTo>
                <a:lnTo>
                  <a:pt x="1090939" y="1233444"/>
                </a:lnTo>
                <a:lnTo>
                  <a:pt x="1092011" y="1233476"/>
                </a:lnTo>
                <a:cubicBezTo>
                  <a:pt x="1093612" y="1231918"/>
                  <a:pt x="1094941" y="1229445"/>
                  <a:pt x="1097596" y="1228196"/>
                </a:cubicBezTo>
                <a:cubicBezTo>
                  <a:pt x="1098843" y="1227614"/>
                  <a:pt x="1100584" y="1228315"/>
                  <a:pt x="1102267" y="1228981"/>
                </a:cubicBezTo>
                <a:lnTo>
                  <a:pt x="1104324" y="1229258"/>
                </a:lnTo>
                <a:lnTo>
                  <a:pt x="1108596" y="1225206"/>
                </a:lnTo>
                <a:lnTo>
                  <a:pt x="1110731" y="1220558"/>
                </a:lnTo>
                <a:lnTo>
                  <a:pt x="1119824" y="1214558"/>
                </a:lnTo>
                <a:close/>
                <a:moveTo>
                  <a:pt x="772319" y="1164998"/>
                </a:moveTo>
                <a:cubicBezTo>
                  <a:pt x="777491" y="1165698"/>
                  <a:pt x="773076" y="1172362"/>
                  <a:pt x="776539" y="1178068"/>
                </a:cubicBezTo>
                <a:cubicBezTo>
                  <a:pt x="781316" y="1181631"/>
                  <a:pt x="785659" y="1180730"/>
                  <a:pt x="790263" y="1182476"/>
                </a:cubicBezTo>
                <a:cubicBezTo>
                  <a:pt x="784246" y="1166992"/>
                  <a:pt x="771529" y="1160666"/>
                  <a:pt x="772319" y="1164998"/>
                </a:cubicBezTo>
                <a:close/>
                <a:moveTo>
                  <a:pt x="845038" y="1164437"/>
                </a:moveTo>
                <a:cubicBezTo>
                  <a:pt x="847501" y="1163674"/>
                  <a:pt x="850819" y="1165467"/>
                  <a:pt x="852812" y="1172501"/>
                </a:cubicBezTo>
                <a:cubicBezTo>
                  <a:pt x="846047" y="1171892"/>
                  <a:pt x="847752" y="1174516"/>
                  <a:pt x="842392" y="1171713"/>
                </a:cubicBezTo>
                <a:cubicBezTo>
                  <a:pt x="840966" y="1168521"/>
                  <a:pt x="842574" y="1165201"/>
                  <a:pt x="845038" y="1164437"/>
                </a:cubicBezTo>
                <a:close/>
                <a:moveTo>
                  <a:pt x="932536" y="1162700"/>
                </a:moveTo>
                <a:cubicBezTo>
                  <a:pt x="935336" y="1163233"/>
                  <a:pt x="938243" y="1165507"/>
                  <a:pt x="941373" y="1171936"/>
                </a:cubicBezTo>
                <a:cubicBezTo>
                  <a:pt x="938700" y="1174974"/>
                  <a:pt x="934847" y="1165561"/>
                  <a:pt x="932379" y="1170578"/>
                </a:cubicBezTo>
                <a:cubicBezTo>
                  <a:pt x="934257" y="1174746"/>
                  <a:pt x="936133" y="1178885"/>
                  <a:pt x="938007" y="1183065"/>
                </a:cubicBezTo>
                <a:cubicBezTo>
                  <a:pt x="948350" y="1195300"/>
                  <a:pt x="946977" y="1181397"/>
                  <a:pt x="955554" y="1181069"/>
                </a:cubicBezTo>
                <a:cubicBezTo>
                  <a:pt x="964293" y="1196250"/>
                  <a:pt x="954081" y="1189330"/>
                  <a:pt x="952199" y="1192195"/>
                </a:cubicBezTo>
                <a:cubicBezTo>
                  <a:pt x="950700" y="1194526"/>
                  <a:pt x="950602" y="1201539"/>
                  <a:pt x="948841" y="1203342"/>
                </a:cubicBezTo>
                <a:cubicBezTo>
                  <a:pt x="943118" y="1209328"/>
                  <a:pt x="933578" y="1208378"/>
                  <a:pt x="930812" y="1215397"/>
                </a:cubicBezTo>
                <a:cubicBezTo>
                  <a:pt x="922882" y="1206920"/>
                  <a:pt x="929442" y="1206805"/>
                  <a:pt x="922826" y="1193995"/>
                </a:cubicBezTo>
                <a:cubicBezTo>
                  <a:pt x="931793" y="1210474"/>
                  <a:pt x="941324" y="1203538"/>
                  <a:pt x="943644" y="1195570"/>
                </a:cubicBezTo>
                <a:cubicBezTo>
                  <a:pt x="937160" y="1184303"/>
                  <a:pt x="931140" y="1178187"/>
                  <a:pt x="925721" y="1178135"/>
                </a:cubicBezTo>
                <a:cubicBezTo>
                  <a:pt x="929741" y="1189285"/>
                  <a:pt x="933046" y="1192883"/>
                  <a:pt x="935622" y="1188947"/>
                </a:cubicBezTo>
                <a:cubicBezTo>
                  <a:pt x="935413" y="1202528"/>
                  <a:pt x="918906" y="1178378"/>
                  <a:pt x="912468" y="1178436"/>
                </a:cubicBezTo>
                <a:cubicBezTo>
                  <a:pt x="910077" y="1172303"/>
                  <a:pt x="916048" y="1175297"/>
                  <a:pt x="912958" y="1168394"/>
                </a:cubicBezTo>
                <a:cubicBezTo>
                  <a:pt x="916872" y="1167355"/>
                  <a:pt x="920975" y="1164625"/>
                  <a:pt x="924348" y="1163917"/>
                </a:cubicBezTo>
                <a:cubicBezTo>
                  <a:pt x="927046" y="1163378"/>
                  <a:pt x="929737" y="1162168"/>
                  <a:pt x="932536" y="1162700"/>
                </a:cubicBezTo>
                <a:close/>
                <a:moveTo>
                  <a:pt x="709836" y="1160211"/>
                </a:moveTo>
                <a:cubicBezTo>
                  <a:pt x="708121" y="1169180"/>
                  <a:pt x="698304" y="1157042"/>
                  <a:pt x="698903" y="1169413"/>
                </a:cubicBezTo>
                <a:cubicBezTo>
                  <a:pt x="703383" y="1170912"/>
                  <a:pt x="715703" y="1175502"/>
                  <a:pt x="709836" y="1160211"/>
                </a:cubicBezTo>
                <a:close/>
                <a:moveTo>
                  <a:pt x="826875" y="1152734"/>
                </a:moveTo>
                <a:cubicBezTo>
                  <a:pt x="828011" y="1151715"/>
                  <a:pt x="834116" y="1160800"/>
                  <a:pt x="835321" y="1159761"/>
                </a:cubicBezTo>
                <a:cubicBezTo>
                  <a:pt x="840093" y="1168754"/>
                  <a:pt x="831473" y="1173563"/>
                  <a:pt x="838572" y="1178125"/>
                </a:cubicBezTo>
                <a:cubicBezTo>
                  <a:pt x="840384" y="1189187"/>
                  <a:pt x="828382" y="1174383"/>
                  <a:pt x="826789" y="1163137"/>
                </a:cubicBezTo>
                <a:cubicBezTo>
                  <a:pt x="827473" y="1168104"/>
                  <a:pt x="822139" y="1166526"/>
                  <a:pt x="828174" y="1177338"/>
                </a:cubicBezTo>
                <a:cubicBezTo>
                  <a:pt x="820862" y="1187469"/>
                  <a:pt x="812125" y="1181047"/>
                  <a:pt x="805408" y="1186327"/>
                </a:cubicBezTo>
                <a:cubicBezTo>
                  <a:pt x="800348" y="1169639"/>
                  <a:pt x="798668" y="1187990"/>
                  <a:pt x="793620" y="1171329"/>
                </a:cubicBezTo>
                <a:cubicBezTo>
                  <a:pt x="800626" y="1174635"/>
                  <a:pt x="803171" y="1168827"/>
                  <a:pt x="808298" y="1170459"/>
                </a:cubicBezTo>
                <a:cubicBezTo>
                  <a:pt x="808692" y="1170561"/>
                  <a:pt x="811465" y="1178144"/>
                  <a:pt x="812065" y="1178791"/>
                </a:cubicBezTo>
                <a:cubicBezTo>
                  <a:pt x="814837" y="1181775"/>
                  <a:pt x="816500" y="1173950"/>
                  <a:pt x="819167" y="1175976"/>
                </a:cubicBezTo>
                <a:cubicBezTo>
                  <a:pt x="819694" y="1171523"/>
                  <a:pt x="815960" y="1169891"/>
                  <a:pt x="813074" y="1158746"/>
                </a:cubicBezTo>
                <a:cubicBezTo>
                  <a:pt x="822720" y="1171037"/>
                  <a:pt x="820577" y="1155778"/>
                  <a:pt x="829640" y="1162018"/>
                </a:cubicBezTo>
                <a:cubicBezTo>
                  <a:pt x="830898" y="1160604"/>
                  <a:pt x="828538" y="1157536"/>
                  <a:pt x="827761" y="1157871"/>
                </a:cubicBezTo>
                <a:cubicBezTo>
                  <a:pt x="826670" y="1154537"/>
                  <a:pt x="826496" y="1153074"/>
                  <a:pt x="826875" y="1152734"/>
                </a:cubicBezTo>
                <a:close/>
                <a:moveTo>
                  <a:pt x="950921" y="1148554"/>
                </a:moveTo>
                <a:cubicBezTo>
                  <a:pt x="954648" y="1155406"/>
                  <a:pt x="953368" y="1156820"/>
                  <a:pt x="951844" y="1158000"/>
                </a:cubicBezTo>
                <a:cubicBezTo>
                  <a:pt x="956308" y="1168518"/>
                  <a:pt x="959917" y="1170196"/>
                  <a:pt x="963624" y="1172980"/>
                </a:cubicBezTo>
                <a:cubicBezTo>
                  <a:pt x="963579" y="1169407"/>
                  <a:pt x="962355" y="1164541"/>
                  <a:pt x="960831" y="1159341"/>
                </a:cubicBezTo>
                <a:cubicBezTo>
                  <a:pt x="964769" y="1159359"/>
                  <a:pt x="969135" y="1163812"/>
                  <a:pt x="972667" y="1159585"/>
                </a:cubicBezTo>
                <a:cubicBezTo>
                  <a:pt x="973971" y="1171392"/>
                  <a:pt x="977988" y="1172999"/>
                  <a:pt x="977794" y="1182109"/>
                </a:cubicBezTo>
                <a:cubicBezTo>
                  <a:pt x="969388" y="1178082"/>
                  <a:pt x="975841" y="1177094"/>
                  <a:pt x="970282" y="1165445"/>
                </a:cubicBezTo>
                <a:cubicBezTo>
                  <a:pt x="966261" y="1169519"/>
                  <a:pt x="974118" y="1186549"/>
                  <a:pt x="963115" y="1183001"/>
                </a:cubicBezTo>
                <a:cubicBezTo>
                  <a:pt x="953129" y="1159727"/>
                  <a:pt x="955195" y="1172580"/>
                  <a:pt x="948929" y="1173859"/>
                </a:cubicBezTo>
                <a:cubicBezTo>
                  <a:pt x="940918" y="1155946"/>
                  <a:pt x="944793" y="1151027"/>
                  <a:pt x="950921" y="1148554"/>
                </a:cubicBezTo>
                <a:close/>
                <a:moveTo>
                  <a:pt x="843211" y="1147508"/>
                </a:moveTo>
                <a:cubicBezTo>
                  <a:pt x="846353" y="1148355"/>
                  <a:pt x="850974" y="1152487"/>
                  <a:pt x="852856" y="1157759"/>
                </a:cubicBezTo>
                <a:cubicBezTo>
                  <a:pt x="847192" y="1158364"/>
                  <a:pt x="844199" y="1147697"/>
                  <a:pt x="842444" y="1156967"/>
                </a:cubicBezTo>
                <a:cubicBezTo>
                  <a:pt x="838408" y="1149099"/>
                  <a:pt x="840070" y="1146661"/>
                  <a:pt x="843211" y="1147508"/>
                </a:cubicBezTo>
                <a:close/>
                <a:moveTo>
                  <a:pt x="860883" y="1141437"/>
                </a:moveTo>
                <a:cubicBezTo>
                  <a:pt x="863629" y="1141854"/>
                  <a:pt x="866556" y="1144136"/>
                  <a:pt x="869932" y="1151033"/>
                </a:cubicBezTo>
                <a:cubicBezTo>
                  <a:pt x="863253" y="1143983"/>
                  <a:pt x="859049" y="1151568"/>
                  <a:pt x="857124" y="1156076"/>
                </a:cubicBezTo>
                <a:cubicBezTo>
                  <a:pt x="858998" y="1160120"/>
                  <a:pt x="860344" y="1158644"/>
                  <a:pt x="861853" y="1159126"/>
                </a:cubicBezTo>
                <a:cubicBezTo>
                  <a:pt x="864264" y="1167608"/>
                  <a:pt x="860709" y="1172884"/>
                  <a:pt x="855208" y="1166687"/>
                </a:cubicBezTo>
                <a:cubicBezTo>
                  <a:pt x="855460" y="1159898"/>
                  <a:pt x="858036" y="1155668"/>
                  <a:pt x="852916" y="1143031"/>
                </a:cubicBezTo>
                <a:cubicBezTo>
                  <a:pt x="855571" y="1142469"/>
                  <a:pt x="858137" y="1141021"/>
                  <a:pt x="860883" y="1141437"/>
                </a:cubicBezTo>
                <a:close/>
                <a:moveTo>
                  <a:pt x="808412" y="1140965"/>
                </a:moveTo>
                <a:cubicBezTo>
                  <a:pt x="815143" y="1157410"/>
                  <a:pt x="808566" y="1154033"/>
                  <a:pt x="803184" y="1147939"/>
                </a:cubicBezTo>
                <a:cubicBezTo>
                  <a:pt x="798864" y="1138991"/>
                  <a:pt x="807374" y="1144048"/>
                  <a:pt x="808412" y="1140965"/>
                </a:cubicBezTo>
                <a:close/>
                <a:moveTo>
                  <a:pt x="748920" y="1136718"/>
                </a:moveTo>
                <a:cubicBezTo>
                  <a:pt x="746352" y="1135617"/>
                  <a:pt x="743880" y="1135534"/>
                  <a:pt x="741645" y="1137847"/>
                </a:cubicBezTo>
                <a:cubicBezTo>
                  <a:pt x="746786" y="1149249"/>
                  <a:pt x="758463" y="1150310"/>
                  <a:pt x="756777" y="1141694"/>
                </a:cubicBezTo>
                <a:cubicBezTo>
                  <a:pt x="754154" y="1139936"/>
                  <a:pt x="751488" y="1137818"/>
                  <a:pt x="748920" y="1136718"/>
                </a:cubicBezTo>
                <a:close/>
                <a:moveTo>
                  <a:pt x="869992" y="1136305"/>
                </a:moveTo>
                <a:cubicBezTo>
                  <a:pt x="870943" y="1147500"/>
                  <a:pt x="875610" y="1143213"/>
                  <a:pt x="880825" y="1156581"/>
                </a:cubicBezTo>
                <a:cubicBezTo>
                  <a:pt x="876594" y="1158918"/>
                  <a:pt x="871103" y="1147803"/>
                  <a:pt x="865716" y="1137972"/>
                </a:cubicBezTo>
                <a:cubicBezTo>
                  <a:pt x="867154" y="1137428"/>
                  <a:pt x="868567" y="1136853"/>
                  <a:pt x="869992" y="1136305"/>
                </a:cubicBezTo>
                <a:close/>
                <a:moveTo>
                  <a:pt x="902979" y="1134666"/>
                </a:moveTo>
                <a:cubicBezTo>
                  <a:pt x="905677" y="1135077"/>
                  <a:pt x="910158" y="1138349"/>
                  <a:pt x="913083" y="1138925"/>
                </a:cubicBezTo>
                <a:cubicBezTo>
                  <a:pt x="916259" y="1148734"/>
                  <a:pt x="905825" y="1143687"/>
                  <a:pt x="903571" y="1147571"/>
                </a:cubicBezTo>
                <a:cubicBezTo>
                  <a:pt x="899367" y="1136704"/>
                  <a:pt x="900282" y="1134255"/>
                  <a:pt x="902979" y="1134666"/>
                </a:cubicBezTo>
                <a:close/>
                <a:moveTo>
                  <a:pt x="978004" y="1123107"/>
                </a:moveTo>
                <a:cubicBezTo>
                  <a:pt x="983760" y="1135734"/>
                  <a:pt x="977712" y="1135479"/>
                  <a:pt x="975108" y="1138987"/>
                </a:cubicBezTo>
                <a:cubicBezTo>
                  <a:pt x="975196" y="1132733"/>
                  <a:pt x="972486" y="1123435"/>
                  <a:pt x="978004" y="1123107"/>
                </a:cubicBezTo>
                <a:close/>
                <a:moveTo>
                  <a:pt x="1152034" y="1117429"/>
                </a:moveTo>
                <a:lnTo>
                  <a:pt x="1119266" y="1131340"/>
                </a:lnTo>
                <a:cubicBezTo>
                  <a:pt x="1116975" y="1132443"/>
                  <a:pt x="1112472" y="1128723"/>
                  <a:pt x="1110257" y="1129948"/>
                </a:cubicBezTo>
                <a:cubicBezTo>
                  <a:pt x="1107270" y="1131684"/>
                  <a:pt x="1106910" y="1137119"/>
                  <a:pt x="1103621" y="1137506"/>
                </a:cubicBezTo>
                <a:cubicBezTo>
                  <a:pt x="1098253" y="1138142"/>
                  <a:pt x="1084078" y="1121819"/>
                  <a:pt x="1087495" y="1138945"/>
                </a:cubicBezTo>
                <a:lnTo>
                  <a:pt x="1082812" y="1134646"/>
                </a:lnTo>
                <a:lnTo>
                  <a:pt x="1074483" y="1141926"/>
                </a:lnTo>
                <a:lnTo>
                  <a:pt x="1063347" y="1153793"/>
                </a:lnTo>
                <a:lnTo>
                  <a:pt x="1059326" y="1155173"/>
                </a:lnTo>
                <a:lnTo>
                  <a:pt x="997399" y="1209297"/>
                </a:lnTo>
                <a:lnTo>
                  <a:pt x="997236" y="1213609"/>
                </a:lnTo>
                <a:lnTo>
                  <a:pt x="993458" y="1212741"/>
                </a:lnTo>
                <a:lnTo>
                  <a:pt x="935760" y="1263170"/>
                </a:lnTo>
                <a:lnTo>
                  <a:pt x="838139" y="1343744"/>
                </a:lnTo>
                <a:lnTo>
                  <a:pt x="894081" y="1323242"/>
                </a:lnTo>
                <a:lnTo>
                  <a:pt x="904601" y="1319096"/>
                </a:lnTo>
                <a:lnTo>
                  <a:pt x="946589" y="1282780"/>
                </a:lnTo>
                <a:close/>
                <a:moveTo>
                  <a:pt x="986155" y="1115540"/>
                </a:moveTo>
                <a:cubicBezTo>
                  <a:pt x="984604" y="1114764"/>
                  <a:pt x="983151" y="1115008"/>
                  <a:pt x="981839" y="1116707"/>
                </a:cubicBezTo>
                <a:cubicBezTo>
                  <a:pt x="988245" y="1137221"/>
                  <a:pt x="990955" y="1119497"/>
                  <a:pt x="997369" y="1140006"/>
                </a:cubicBezTo>
                <a:cubicBezTo>
                  <a:pt x="998794" y="1139458"/>
                  <a:pt x="1000216" y="1138880"/>
                  <a:pt x="1001647" y="1138318"/>
                </a:cubicBezTo>
                <a:cubicBezTo>
                  <a:pt x="996353" y="1129374"/>
                  <a:pt x="990809" y="1117867"/>
                  <a:pt x="986155" y="1115540"/>
                </a:cubicBezTo>
                <a:close/>
                <a:moveTo>
                  <a:pt x="936839" y="1113824"/>
                </a:moveTo>
                <a:cubicBezTo>
                  <a:pt x="938060" y="1113713"/>
                  <a:pt x="944523" y="1126452"/>
                  <a:pt x="945341" y="1121292"/>
                </a:cubicBezTo>
                <a:cubicBezTo>
                  <a:pt x="946582" y="1130791"/>
                  <a:pt x="947221" y="1147180"/>
                  <a:pt x="941470" y="1142429"/>
                </a:cubicBezTo>
                <a:cubicBezTo>
                  <a:pt x="940251" y="1134741"/>
                  <a:pt x="944885" y="1133466"/>
                  <a:pt x="944366" y="1126548"/>
                </a:cubicBezTo>
                <a:cubicBezTo>
                  <a:pt x="942073" y="1123124"/>
                  <a:pt x="939759" y="1119606"/>
                  <a:pt x="937768" y="1119356"/>
                </a:cubicBezTo>
                <a:cubicBezTo>
                  <a:pt x="936607" y="1115325"/>
                  <a:pt x="936432" y="1113860"/>
                  <a:pt x="936839" y="1113824"/>
                </a:cubicBezTo>
                <a:close/>
                <a:moveTo>
                  <a:pt x="826055" y="1109481"/>
                </a:moveTo>
                <a:cubicBezTo>
                  <a:pt x="832596" y="1121739"/>
                  <a:pt x="821304" y="1113335"/>
                  <a:pt x="817977" y="1117573"/>
                </a:cubicBezTo>
                <a:cubicBezTo>
                  <a:pt x="815957" y="1120092"/>
                  <a:pt x="817593" y="1140717"/>
                  <a:pt x="808011" y="1121502"/>
                </a:cubicBezTo>
                <a:cubicBezTo>
                  <a:pt x="801955" y="1121229"/>
                  <a:pt x="811168" y="1137627"/>
                  <a:pt x="805112" y="1137353"/>
                </a:cubicBezTo>
                <a:cubicBezTo>
                  <a:pt x="801957" y="1130218"/>
                  <a:pt x="799182" y="1126974"/>
                  <a:pt x="796632" y="1125984"/>
                </a:cubicBezTo>
                <a:cubicBezTo>
                  <a:pt x="801503" y="1134941"/>
                  <a:pt x="800049" y="1146264"/>
                  <a:pt x="789968" y="1133502"/>
                </a:cubicBezTo>
                <a:cubicBezTo>
                  <a:pt x="795472" y="1149651"/>
                  <a:pt x="798283" y="1138021"/>
                  <a:pt x="803643" y="1152663"/>
                </a:cubicBezTo>
                <a:cubicBezTo>
                  <a:pt x="795255" y="1159191"/>
                  <a:pt x="790711" y="1159586"/>
                  <a:pt x="784186" y="1165260"/>
                </a:cubicBezTo>
                <a:cubicBezTo>
                  <a:pt x="790231" y="1181904"/>
                  <a:pt x="793482" y="1169632"/>
                  <a:pt x="799739" y="1188590"/>
                </a:cubicBezTo>
                <a:cubicBezTo>
                  <a:pt x="785648" y="1183313"/>
                  <a:pt x="790205" y="1210949"/>
                  <a:pt x="773682" y="1193963"/>
                </a:cubicBezTo>
                <a:cubicBezTo>
                  <a:pt x="771765" y="1197440"/>
                  <a:pt x="773588" y="1201622"/>
                  <a:pt x="777889" y="1207007"/>
                </a:cubicBezTo>
                <a:cubicBezTo>
                  <a:pt x="777242" y="1214030"/>
                  <a:pt x="767697" y="1198392"/>
                  <a:pt x="772191" y="1209252"/>
                </a:cubicBezTo>
                <a:cubicBezTo>
                  <a:pt x="768315" y="1209436"/>
                  <a:pt x="768806" y="1197497"/>
                  <a:pt x="766097" y="1192022"/>
                </a:cubicBezTo>
                <a:cubicBezTo>
                  <a:pt x="760513" y="1205719"/>
                  <a:pt x="756571" y="1213393"/>
                  <a:pt x="742841" y="1211053"/>
                </a:cubicBezTo>
                <a:cubicBezTo>
                  <a:pt x="744707" y="1215079"/>
                  <a:pt x="746033" y="1213582"/>
                  <a:pt x="747554" y="1214068"/>
                </a:cubicBezTo>
                <a:cubicBezTo>
                  <a:pt x="742462" y="1216057"/>
                  <a:pt x="733816" y="1231094"/>
                  <a:pt x="721946" y="1224170"/>
                </a:cubicBezTo>
                <a:cubicBezTo>
                  <a:pt x="715894" y="1223906"/>
                  <a:pt x="725115" y="1240321"/>
                  <a:pt x="719058" y="1240068"/>
                </a:cubicBezTo>
                <a:cubicBezTo>
                  <a:pt x="714615" y="1234761"/>
                  <a:pt x="710605" y="1234083"/>
                  <a:pt x="706760" y="1235091"/>
                </a:cubicBezTo>
                <a:cubicBezTo>
                  <a:pt x="703648" y="1234516"/>
                  <a:pt x="705540" y="1239402"/>
                  <a:pt x="707672" y="1244533"/>
                </a:cubicBezTo>
                <a:cubicBezTo>
                  <a:pt x="703706" y="1243994"/>
                  <a:pt x="695639" y="1238008"/>
                  <a:pt x="701019" y="1252077"/>
                </a:cubicBezTo>
                <a:cubicBezTo>
                  <a:pt x="706319" y="1261079"/>
                  <a:pt x="709731" y="1250557"/>
                  <a:pt x="714280" y="1251772"/>
                </a:cubicBezTo>
                <a:cubicBezTo>
                  <a:pt x="718799" y="1262819"/>
                  <a:pt x="722873" y="1269470"/>
                  <a:pt x="726061" y="1266731"/>
                </a:cubicBezTo>
                <a:cubicBezTo>
                  <a:pt x="726857" y="1265497"/>
                  <a:pt x="725594" y="1262010"/>
                  <a:pt x="727025" y="1261449"/>
                </a:cubicBezTo>
                <a:cubicBezTo>
                  <a:pt x="724194" y="1257581"/>
                  <a:pt x="721816" y="1258430"/>
                  <a:pt x="718528" y="1250066"/>
                </a:cubicBezTo>
                <a:cubicBezTo>
                  <a:pt x="758014" y="1245464"/>
                  <a:pt x="767416" y="1226266"/>
                  <a:pt x="804369" y="1221139"/>
                </a:cubicBezTo>
                <a:cubicBezTo>
                  <a:pt x="808545" y="1225930"/>
                  <a:pt x="807876" y="1227442"/>
                  <a:pt x="809993" y="1233618"/>
                </a:cubicBezTo>
                <a:cubicBezTo>
                  <a:pt x="818811" y="1229471"/>
                  <a:pt x="824863" y="1222831"/>
                  <a:pt x="834194" y="1224076"/>
                </a:cubicBezTo>
                <a:cubicBezTo>
                  <a:pt x="835272" y="1222430"/>
                  <a:pt x="831431" y="1215420"/>
                  <a:pt x="833286" y="1214623"/>
                </a:cubicBezTo>
                <a:cubicBezTo>
                  <a:pt x="838291" y="1215483"/>
                  <a:pt x="843246" y="1215893"/>
                  <a:pt x="849779" y="1232639"/>
                </a:cubicBezTo>
                <a:cubicBezTo>
                  <a:pt x="851326" y="1226252"/>
                  <a:pt x="852590" y="1227317"/>
                  <a:pt x="845106" y="1214853"/>
                </a:cubicBezTo>
                <a:cubicBezTo>
                  <a:pt x="847790" y="1217006"/>
                  <a:pt x="850904" y="1223868"/>
                  <a:pt x="853145" y="1221510"/>
                </a:cubicBezTo>
                <a:cubicBezTo>
                  <a:pt x="859329" y="1236718"/>
                  <a:pt x="854226" y="1239622"/>
                  <a:pt x="855887" y="1249874"/>
                </a:cubicBezTo>
                <a:cubicBezTo>
                  <a:pt x="847148" y="1244271"/>
                  <a:pt x="848365" y="1246563"/>
                  <a:pt x="841207" y="1250766"/>
                </a:cubicBezTo>
                <a:cubicBezTo>
                  <a:pt x="832312" y="1236821"/>
                  <a:pt x="844900" y="1246339"/>
                  <a:pt x="839838" y="1236577"/>
                </a:cubicBezTo>
                <a:cubicBezTo>
                  <a:pt x="832500" y="1227766"/>
                  <a:pt x="828192" y="1240060"/>
                  <a:pt x="838369" y="1251889"/>
                </a:cubicBezTo>
                <a:cubicBezTo>
                  <a:pt x="830937" y="1249961"/>
                  <a:pt x="834256" y="1264356"/>
                  <a:pt x="826978" y="1256365"/>
                </a:cubicBezTo>
                <a:cubicBezTo>
                  <a:pt x="822304" y="1247746"/>
                  <a:pt x="825436" y="1247652"/>
                  <a:pt x="827488" y="1246366"/>
                </a:cubicBezTo>
                <a:cubicBezTo>
                  <a:pt x="820465" y="1236141"/>
                  <a:pt x="817327" y="1247744"/>
                  <a:pt x="822714" y="1258057"/>
                </a:cubicBezTo>
                <a:cubicBezTo>
                  <a:pt x="813625" y="1256723"/>
                  <a:pt x="805168" y="1259414"/>
                  <a:pt x="798534" y="1267620"/>
                </a:cubicBezTo>
                <a:cubicBezTo>
                  <a:pt x="793538" y="1267050"/>
                  <a:pt x="787936" y="1259925"/>
                  <a:pt x="782923" y="1259027"/>
                </a:cubicBezTo>
                <a:cubicBezTo>
                  <a:pt x="781833" y="1260648"/>
                  <a:pt x="785686" y="1267683"/>
                  <a:pt x="783838" y="1268499"/>
                </a:cubicBezTo>
                <a:cubicBezTo>
                  <a:pt x="769318" y="1270994"/>
                  <a:pt x="755988" y="1285988"/>
                  <a:pt x="740700" y="1280611"/>
                </a:cubicBezTo>
                <a:cubicBezTo>
                  <a:pt x="732912" y="1267164"/>
                  <a:pt x="742189" y="1272384"/>
                  <a:pt x="744048" y="1269468"/>
                </a:cubicBezTo>
                <a:cubicBezTo>
                  <a:pt x="732432" y="1256927"/>
                  <a:pt x="736145" y="1279063"/>
                  <a:pt x="736882" y="1287002"/>
                </a:cubicBezTo>
                <a:cubicBezTo>
                  <a:pt x="714657" y="1284510"/>
                  <a:pt x="702482" y="1292007"/>
                  <a:pt x="686628" y="1301925"/>
                </a:cubicBezTo>
                <a:cubicBezTo>
                  <a:pt x="682029" y="1294498"/>
                  <a:pt x="681085" y="1300714"/>
                  <a:pt x="679582" y="1290003"/>
                </a:cubicBezTo>
                <a:cubicBezTo>
                  <a:pt x="672958" y="1287005"/>
                  <a:pt x="679071" y="1297897"/>
                  <a:pt x="677650" y="1300581"/>
                </a:cubicBezTo>
                <a:cubicBezTo>
                  <a:pt x="663678" y="1299105"/>
                  <a:pt x="650313" y="1302612"/>
                  <a:pt x="641614" y="1309878"/>
                </a:cubicBezTo>
                <a:cubicBezTo>
                  <a:pt x="637082" y="1313662"/>
                  <a:pt x="631427" y="1318560"/>
                  <a:pt x="626425" y="1320768"/>
                </a:cubicBezTo>
                <a:cubicBezTo>
                  <a:pt x="622110" y="1322693"/>
                  <a:pt x="616881" y="1319034"/>
                  <a:pt x="613175" y="1321120"/>
                </a:cubicBezTo>
                <a:cubicBezTo>
                  <a:pt x="611064" y="1322277"/>
                  <a:pt x="610250" y="1327312"/>
                  <a:pt x="607936" y="1328069"/>
                </a:cubicBezTo>
                <a:cubicBezTo>
                  <a:pt x="605688" y="1328837"/>
                  <a:pt x="601067" y="1321473"/>
                  <a:pt x="598480" y="1321978"/>
                </a:cubicBezTo>
                <a:cubicBezTo>
                  <a:pt x="596376" y="1322417"/>
                  <a:pt x="587005" y="1331920"/>
                  <a:pt x="585169" y="1337058"/>
                </a:cubicBezTo>
                <a:cubicBezTo>
                  <a:pt x="584398" y="1339192"/>
                  <a:pt x="587705" y="1345336"/>
                  <a:pt x="586076" y="1346512"/>
                </a:cubicBezTo>
                <a:cubicBezTo>
                  <a:pt x="579929" y="1341901"/>
                  <a:pt x="578899" y="1343106"/>
                  <a:pt x="574235" y="1346259"/>
                </a:cubicBezTo>
                <a:cubicBezTo>
                  <a:pt x="569964" y="1349192"/>
                  <a:pt x="563901" y="1339188"/>
                  <a:pt x="567591" y="1353800"/>
                </a:cubicBezTo>
                <a:cubicBezTo>
                  <a:pt x="563394" y="1356279"/>
                  <a:pt x="557839" y="1344617"/>
                  <a:pt x="553871" y="1349400"/>
                </a:cubicBezTo>
                <a:cubicBezTo>
                  <a:pt x="556301" y="1354175"/>
                  <a:pt x="558053" y="1351895"/>
                  <a:pt x="560018" y="1351885"/>
                </a:cubicBezTo>
                <a:cubicBezTo>
                  <a:pt x="565952" y="1368947"/>
                  <a:pt x="556555" y="1358114"/>
                  <a:pt x="553357" y="1359412"/>
                </a:cubicBezTo>
                <a:cubicBezTo>
                  <a:pt x="535634" y="1366581"/>
                  <a:pt x="522219" y="1378461"/>
                  <a:pt x="497871" y="1381322"/>
                </a:cubicBezTo>
                <a:cubicBezTo>
                  <a:pt x="490378" y="1382210"/>
                  <a:pt x="478502" y="1387915"/>
                  <a:pt x="469424" y="1392547"/>
                </a:cubicBezTo>
                <a:cubicBezTo>
                  <a:pt x="466969" y="1393777"/>
                  <a:pt x="464305" y="1389036"/>
                  <a:pt x="461847" y="1390623"/>
                </a:cubicBezTo>
                <a:cubicBezTo>
                  <a:pt x="456648" y="1393981"/>
                  <a:pt x="454734" y="1408070"/>
                  <a:pt x="444304" y="1392608"/>
                </a:cubicBezTo>
                <a:cubicBezTo>
                  <a:pt x="447514" y="1402903"/>
                  <a:pt x="436488" y="1412588"/>
                  <a:pt x="430989" y="1407679"/>
                </a:cubicBezTo>
                <a:cubicBezTo>
                  <a:pt x="429728" y="1406549"/>
                  <a:pt x="431469" y="1400219"/>
                  <a:pt x="433383" y="1401836"/>
                </a:cubicBezTo>
                <a:cubicBezTo>
                  <a:pt x="430515" y="1394297"/>
                  <a:pt x="422068" y="1397561"/>
                  <a:pt x="429572" y="1408245"/>
                </a:cubicBezTo>
                <a:cubicBezTo>
                  <a:pt x="424052" y="1402005"/>
                  <a:pt x="418958" y="1400242"/>
                  <a:pt x="414436" y="1404390"/>
                </a:cubicBezTo>
                <a:cubicBezTo>
                  <a:pt x="416306" y="1408447"/>
                  <a:pt x="417632" y="1406949"/>
                  <a:pt x="419158" y="1407444"/>
                </a:cubicBezTo>
                <a:cubicBezTo>
                  <a:pt x="417791" y="1419345"/>
                  <a:pt x="402281" y="1415818"/>
                  <a:pt x="395428" y="1421715"/>
                </a:cubicBezTo>
                <a:cubicBezTo>
                  <a:pt x="385235" y="1412985"/>
                  <a:pt x="375228" y="1406308"/>
                  <a:pt x="366576" y="1413469"/>
                </a:cubicBezTo>
                <a:cubicBezTo>
                  <a:pt x="371292" y="1421586"/>
                  <a:pt x="374283" y="1411791"/>
                  <a:pt x="379773" y="1427884"/>
                </a:cubicBezTo>
                <a:cubicBezTo>
                  <a:pt x="369730" y="1427028"/>
                  <a:pt x="375432" y="1442897"/>
                  <a:pt x="365049" y="1443538"/>
                </a:cubicBezTo>
                <a:cubicBezTo>
                  <a:pt x="358946" y="1443893"/>
                  <a:pt x="350197" y="1439207"/>
                  <a:pt x="344206" y="1441932"/>
                </a:cubicBezTo>
                <a:cubicBezTo>
                  <a:pt x="342226" y="1436951"/>
                  <a:pt x="345217" y="1437394"/>
                  <a:pt x="346587" y="1436063"/>
                </a:cubicBezTo>
                <a:cubicBezTo>
                  <a:pt x="338471" y="1426151"/>
                  <a:pt x="337093" y="1439786"/>
                  <a:pt x="346547" y="1450835"/>
                </a:cubicBezTo>
                <a:cubicBezTo>
                  <a:pt x="343826" y="1453265"/>
                  <a:pt x="340742" y="1451933"/>
                  <a:pt x="337092" y="1444721"/>
                </a:cubicBezTo>
                <a:cubicBezTo>
                  <a:pt x="334246" y="1460254"/>
                  <a:pt x="315989" y="1455923"/>
                  <a:pt x="308143" y="1465984"/>
                </a:cubicBezTo>
                <a:cubicBezTo>
                  <a:pt x="307251" y="1451419"/>
                  <a:pt x="294386" y="1451469"/>
                  <a:pt x="295831" y="1461002"/>
                </a:cubicBezTo>
                <a:cubicBezTo>
                  <a:pt x="303576" y="1475841"/>
                  <a:pt x="297954" y="1446932"/>
                  <a:pt x="305291" y="1467123"/>
                </a:cubicBezTo>
                <a:cubicBezTo>
                  <a:pt x="292216" y="1473849"/>
                  <a:pt x="274039" y="1476983"/>
                  <a:pt x="265449" y="1482817"/>
                </a:cubicBezTo>
                <a:cubicBezTo>
                  <a:pt x="262813" y="1475946"/>
                  <a:pt x="260862" y="1476170"/>
                  <a:pt x="258374" y="1470877"/>
                </a:cubicBezTo>
                <a:cubicBezTo>
                  <a:pt x="258765" y="1475549"/>
                  <a:pt x="259219" y="1480265"/>
                  <a:pt x="259747" y="1485053"/>
                </a:cubicBezTo>
                <a:cubicBezTo>
                  <a:pt x="253597" y="1487432"/>
                  <a:pt x="246412" y="1488283"/>
                  <a:pt x="241260" y="1492384"/>
                </a:cubicBezTo>
                <a:cubicBezTo>
                  <a:pt x="232329" y="1499463"/>
                  <a:pt x="218031" y="1496932"/>
                  <a:pt x="206646" y="1501102"/>
                </a:cubicBezTo>
                <a:cubicBezTo>
                  <a:pt x="203966" y="1502089"/>
                  <a:pt x="202570" y="1507434"/>
                  <a:pt x="200000" y="1508664"/>
                </a:cubicBezTo>
                <a:cubicBezTo>
                  <a:pt x="188422" y="1514170"/>
                  <a:pt x="165203" y="1518127"/>
                  <a:pt x="151618" y="1527737"/>
                </a:cubicBezTo>
                <a:cubicBezTo>
                  <a:pt x="147478" y="1530662"/>
                  <a:pt x="146280" y="1538062"/>
                  <a:pt x="142575" y="1541134"/>
                </a:cubicBezTo>
                <a:cubicBezTo>
                  <a:pt x="134656" y="1547676"/>
                  <a:pt x="124018" y="1547008"/>
                  <a:pt x="115542" y="1551784"/>
                </a:cubicBezTo>
                <a:cubicBezTo>
                  <a:pt x="104934" y="1557788"/>
                  <a:pt x="96556" y="1567924"/>
                  <a:pt x="86580" y="1573042"/>
                </a:cubicBezTo>
                <a:cubicBezTo>
                  <a:pt x="84125" y="1574272"/>
                  <a:pt x="81544" y="1569713"/>
                  <a:pt x="78999" y="1571110"/>
                </a:cubicBezTo>
                <a:cubicBezTo>
                  <a:pt x="76349" y="1572575"/>
                  <a:pt x="77031" y="1576968"/>
                  <a:pt x="75189" y="1577519"/>
                </a:cubicBezTo>
                <a:cubicBezTo>
                  <a:pt x="71334" y="1578689"/>
                  <a:pt x="62875" y="1570725"/>
                  <a:pt x="65696" y="1586186"/>
                </a:cubicBezTo>
                <a:cubicBezTo>
                  <a:pt x="47621" y="1591463"/>
                  <a:pt x="46773" y="1595488"/>
                  <a:pt x="28697" y="1600766"/>
                </a:cubicBezTo>
                <a:cubicBezTo>
                  <a:pt x="25158" y="1593387"/>
                  <a:pt x="26478" y="1591305"/>
                  <a:pt x="22599" y="1583527"/>
                </a:cubicBezTo>
                <a:cubicBezTo>
                  <a:pt x="26391" y="1582040"/>
                  <a:pt x="30185" y="1580532"/>
                  <a:pt x="33990" y="1579050"/>
                </a:cubicBezTo>
                <a:cubicBezTo>
                  <a:pt x="37403" y="1578544"/>
                  <a:pt x="27973" y="1564027"/>
                  <a:pt x="26025" y="1557648"/>
                </a:cubicBezTo>
                <a:cubicBezTo>
                  <a:pt x="21924" y="1556793"/>
                  <a:pt x="27471" y="1566174"/>
                  <a:pt x="25510" y="1567660"/>
                </a:cubicBezTo>
                <a:cubicBezTo>
                  <a:pt x="22393" y="1570094"/>
                  <a:pt x="21212" y="1561551"/>
                  <a:pt x="18902" y="1560441"/>
                </a:cubicBezTo>
                <a:cubicBezTo>
                  <a:pt x="15319" y="1558751"/>
                  <a:pt x="17015" y="1566178"/>
                  <a:pt x="16517" y="1566302"/>
                </a:cubicBezTo>
                <a:cubicBezTo>
                  <a:pt x="12701" y="1567212"/>
                  <a:pt x="4899" y="1551562"/>
                  <a:pt x="5592" y="1560779"/>
                </a:cubicBezTo>
                <a:cubicBezTo>
                  <a:pt x="2620" y="1553288"/>
                  <a:pt x="3756" y="1550326"/>
                  <a:pt x="7512" y="1550175"/>
                </a:cubicBezTo>
                <a:cubicBezTo>
                  <a:pt x="2516" y="1538771"/>
                  <a:pt x="1359" y="1542717"/>
                  <a:pt x="0" y="1533512"/>
                </a:cubicBezTo>
                <a:cubicBezTo>
                  <a:pt x="1957" y="1524086"/>
                  <a:pt x="8592" y="1523476"/>
                  <a:pt x="13323" y="1518457"/>
                </a:cubicBezTo>
                <a:cubicBezTo>
                  <a:pt x="20593" y="1510683"/>
                  <a:pt x="26891" y="1500074"/>
                  <a:pt x="36133" y="1494706"/>
                </a:cubicBezTo>
                <a:cubicBezTo>
                  <a:pt x="38164" y="1493514"/>
                  <a:pt x="41917" y="1497337"/>
                  <a:pt x="42292" y="1497217"/>
                </a:cubicBezTo>
                <a:cubicBezTo>
                  <a:pt x="56652" y="1491672"/>
                  <a:pt x="64787" y="1472594"/>
                  <a:pt x="77457" y="1463707"/>
                </a:cubicBezTo>
                <a:cubicBezTo>
                  <a:pt x="79698" y="1462125"/>
                  <a:pt x="85603" y="1466344"/>
                  <a:pt x="87865" y="1464490"/>
                </a:cubicBezTo>
                <a:cubicBezTo>
                  <a:pt x="89245" y="1463387"/>
                  <a:pt x="88137" y="1454726"/>
                  <a:pt x="89797" y="1453913"/>
                </a:cubicBezTo>
                <a:cubicBezTo>
                  <a:pt x="91984" y="1452879"/>
                  <a:pt x="96724" y="1456501"/>
                  <a:pt x="98794" y="1455280"/>
                </a:cubicBezTo>
                <a:cubicBezTo>
                  <a:pt x="107923" y="1449911"/>
                  <a:pt x="117510" y="1439031"/>
                  <a:pt x="129630" y="1438202"/>
                </a:cubicBezTo>
                <a:cubicBezTo>
                  <a:pt x="133772" y="1450438"/>
                  <a:pt x="136511" y="1448209"/>
                  <a:pt x="140464" y="1458478"/>
                </a:cubicBezTo>
                <a:cubicBezTo>
                  <a:pt x="143748" y="1450875"/>
                  <a:pt x="136185" y="1450035"/>
                  <a:pt x="131056" y="1437632"/>
                </a:cubicBezTo>
                <a:cubicBezTo>
                  <a:pt x="139708" y="1429466"/>
                  <a:pt x="146802" y="1432071"/>
                  <a:pt x="145342" y="1417275"/>
                </a:cubicBezTo>
                <a:cubicBezTo>
                  <a:pt x="144143" y="1406268"/>
                  <a:pt x="151134" y="1419693"/>
                  <a:pt x="152928" y="1419216"/>
                </a:cubicBezTo>
                <a:cubicBezTo>
                  <a:pt x="156180" y="1418333"/>
                  <a:pt x="152813" y="1403510"/>
                  <a:pt x="162885" y="1415291"/>
                </a:cubicBezTo>
                <a:cubicBezTo>
                  <a:pt x="149101" y="1389171"/>
                  <a:pt x="163648" y="1406235"/>
                  <a:pt x="162472" y="1395803"/>
                </a:cubicBezTo>
                <a:cubicBezTo>
                  <a:pt x="157779" y="1393020"/>
                  <a:pt x="152459" y="1383901"/>
                  <a:pt x="147383" y="1377216"/>
                </a:cubicBezTo>
                <a:cubicBezTo>
                  <a:pt x="148055" y="1384808"/>
                  <a:pt x="155042" y="1392534"/>
                  <a:pt x="155813" y="1403361"/>
                </a:cubicBezTo>
                <a:cubicBezTo>
                  <a:pt x="152241" y="1407157"/>
                  <a:pt x="147405" y="1397816"/>
                  <a:pt x="143978" y="1403096"/>
                </a:cubicBezTo>
                <a:cubicBezTo>
                  <a:pt x="141464" y="1397542"/>
                  <a:pt x="138955" y="1391976"/>
                  <a:pt x="136454" y="1386427"/>
                </a:cubicBezTo>
                <a:cubicBezTo>
                  <a:pt x="130987" y="1386753"/>
                  <a:pt x="145599" y="1408828"/>
                  <a:pt x="140612" y="1414246"/>
                </a:cubicBezTo>
                <a:cubicBezTo>
                  <a:pt x="137062" y="1406842"/>
                  <a:pt x="138401" y="1404782"/>
                  <a:pt x="134523" y="1397004"/>
                </a:cubicBezTo>
                <a:cubicBezTo>
                  <a:pt x="127520" y="1395970"/>
                  <a:pt x="134093" y="1415317"/>
                  <a:pt x="125018" y="1405667"/>
                </a:cubicBezTo>
                <a:cubicBezTo>
                  <a:pt x="125194" y="1416430"/>
                  <a:pt x="125901" y="1427778"/>
                  <a:pt x="116888" y="1428505"/>
                </a:cubicBezTo>
                <a:cubicBezTo>
                  <a:pt x="115878" y="1421067"/>
                  <a:pt x="116985" y="1415938"/>
                  <a:pt x="119774" y="1412627"/>
                </a:cubicBezTo>
                <a:cubicBezTo>
                  <a:pt x="115845" y="1407555"/>
                  <a:pt x="112243" y="1405821"/>
                  <a:pt x="108456" y="1402381"/>
                </a:cubicBezTo>
                <a:cubicBezTo>
                  <a:pt x="105491" y="1403960"/>
                  <a:pt x="113805" y="1410669"/>
                  <a:pt x="113631" y="1410152"/>
                </a:cubicBezTo>
                <a:cubicBezTo>
                  <a:pt x="115805" y="1416930"/>
                  <a:pt x="111489" y="1411971"/>
                  <a:pt x="111266" y="1416035"/>
                </a:cubicBezTo>
                <a:cubicBezTo>
                  <a:pt x="110952" y="1421040"/>
                  <a:pt x="118651" y="1438226"/>
                  <a:pt x="107902" y="1427142"/>
                </a:cubicBezTo>
                <a:cubicBezTo>
                  <a:pt x="101387" y="1416518"/>
                  <a:pt x="108807" y="1421071"/>
                  <a:pt x="108408" y="1417135"/>
                </a:cubicBezTo>
                <a:cubicBezTo>
                  <a:pt x="108014" y="1413145"/>
                  <a:pt x="101081" y="1401906"/>
                  <a:pt x="103751" y="1399362"/>
                </a:cubicBezTo>
                <a:cubicBezTo>
                  <a:pt x="90869" y="1384971"/>
                  <a:pt x="92925" y="1397597"/>
                  <a:pt x="85747" y="1396611"/>
                </a:cubicBezTo>
                <a:cubicBezTo>
                  <a:pt x="94602" y="1416275"/>
                  <a:pt x="92838" y="1397406"/>
                  <a:pt x="98499" y="1406306"/>
                </a:cubicBezTo>
                <a:cubicBezTo>
                  <a:pt x="108245" y="1423297"/>
                  <a:pt x="98789" y="1419332"/>
                  <a:pt x="102205" y="1429388"/>
                </a:cubicBezTo>
                <a:cubicBezTo>
                  <a:pt x="95713" y="1427480"/>
                  <a:pt x="98008" y="1421922"/>
                  <a:pt x="91380" y="1409108"/>
                </a:cubicBezTo>
                <a:cubicBezTo>
                  <a:pt x="85325" y="1402505"/>
                  <a:pt x="78854" y="1391473"/>
                  <a:pt x="73918" y="1396385"/>
                </a:cubicBezTo>
                <a:cubicBezTo>
                  <a:pt x="67250" y="1381609"/>
                  <a:pt x="66992" y="1367466"/>
                  <a:pt x="75384" y="1381066"/>
                </a:cubicBezTo>
                <a:cubicBezTo>
                  <a:pt x="77547" y="1375748"/>
                  <a:pt x="68111" y="1374823"/>
                  <a:pt x="64572" y="1360790"/>
                </a:cubicBezTo>
                <a:cubicBezTo>
                  <a:pt x="62913" y="1349397"/>
                  <a:pt x="71221" y="1358268"/>
                  <a:pt x="74542" y="1356871"/>
                </a:cubicBezTo>
                <a:cubicBezTo>
                  <a:pt x="75887" y="1356307"/>
                  <a:pt x="75594" y="1351118"/>
                  <a:pt x="78352" y="1350462"/>
                </a:cubicBezTo>
                <a:cubicBezTo>
                  <a:pt x="85338" y="1348832"/>
                  <a:pt x="96303" y="1353279"/>
                  <a:pt x="103450" y="1350379"/>
                </a:cubicBezTo>
                <a:cubicBezTo>
                  <a:pt x="106343" y="1349190"/>
                  <a:pt x="105333" y="1344519"/>
                  <a:pt x="107257" y="1343962"/>
                </a:cubicBezTo>
                <a:cubicBezTo>
                  <a:pt x="117913" y="1340922"/>
                  <a:pt x="133042" y="1341512"/>
                  <a:pt x="141860" y="1335217"/>
                </a:cubicBezTo>
                <a:cubicBezTo>
                  <a:pt x="145677" y="1332504"/>
                  <a:pt x="150565" y="1335282"/>
                  <a:pt x="155126" y="1334921"/>
                </a:cubicBezTo>
                <a:cubicBezTo>
                  <a:pt x="182325" y="1332565"/>
                  <a:pt x="208164" y="1324087"/>
                  <a:pt x="237078" y="1327117"/>
                </a:cubicBezTo>
                <a:cubicBezTo>
                  <a:pt x="239959" y="1327411"/>
                  <a:pt x="243709" y="1332188"/>
                  <a:pt x="246530" y="1333199"/>
                </a:cubicBezTo>
                <a:cubicBezTo>
                  <a:pt x="253440" y="1335680"/>
                  <a:pt x="256308" y="1329410"/>
                  <a:pt x="262177" y="1327014"/>
                </a:cubicBezTo>
                <a:cubicBezTo>
                  <a:pt x="266697" y="1325214"/>
                  <a:pt x="271900" y="1331767"/>
                  <a:pt x="273573" y="1322545"/>
                </a:cubicBezTo>
                <a:cubicBezTo>
                  <a:pt x="277148" y="1318800"/>
                  <a:pt x="282393" y="1332281"/>
                  <a:pt x="286308" y="1332225"/>
                </a:cubicBezTo>
                <a:cubicBezTo>
                  <a:pt x="289657" y="1321292"/>
                  <a:pt x="303673" y="1331549"/>
                  <a:pt x="307199" y="1319078"/>
                </a:cubicBezTo>
                <a:cubicBezTo>
                  <a:pt x="309176" y="1316831"/>
                  <a:pt x="314576" y="1335196"/>
                  <a:pt x="309989" y="1332709"/>
                </a:cubicBezTo>
                <a:cubicBezTo>
                  <a:pt x="321801" y="1345265"/>
                  <a:pt x="320073" y="1321791"/>
                  <a:pt x="315739" y="1315719"/>
                </a:cubicBezTo>
                <a:cubicBezTo>
                  <a:pt x="322824" y="1317805"/>
                  <a:pt x="329441" y="1315003"/>
                  <a:pt x="337930" y="1331492"/>
                </a:cubicBezTo>
                <a:cubicBezTo>
                  <a:pt x="335972" y="1309683"/>
                  <a:pt x="362380" y="1337857"/>
                  <a:pt x="358364" y="1313640"/>
                </a:cubicBezTo>
                <a:cubicBezTo>
                  <a:pt x="359279" y="1308756"/>
                  <a:pt x="365340" y="1320196"/>
                  <a:pt x="366382" y="1320253"/>
                </a:cubicBezTo>
                <a:cubicBezTo>
                  <a:pt x="367602" y="1320354"/>
                  <a:pt x="366433" y="1314216"/>
                  <a:pt x="368775" y="1314410"/>
                </a:cubicBezTo>
                <a:cubicBezTo>
                  <a:pt x="376402" y="1315095"/>
                  <a:pt x="391570" y="1320413"/>
                  <a:pt x="400032" y="1316839"/>
                </a:cubicBezTo>
                <a:cubicBezTo>
                  <a:pt x="402061" y="1315961"/>
                  <a:pt x="406411" y="1312605"/>
                  <a:pt x="403389" y="1305691"/>
                </a:cubicBezTo>
                <a:cubicBezTo>
                  <a:pt x="405355" y="1305681"/>
                  <a:pt x="407999" y="1312799"/>
                  <a:pt x="410444" y="1317609"/>
                </a:cubicBezTo>
                <a:cubicBezTo>
                  <a:pt x="416315" y="1310277"/>
                  <a:pt x="422309" y="1307330"/>
                  <a:pt x="430363" y="1309769"/>
                </a:cubicBezTo>
                <a:cubicBezTo>
                  <a:pt x="431690" y="1309098"/>
                  <a:pt x="429150" y="1304195"/>
                  <a:pt x="428018" y="1300858"/>
                </a:cubicBezTo>
                <a:cubicBezTo>
                  <a:pt x="436721" y="1306268"/>
                  <a:pt x="434587" y="1294296"/>
                  <a:pt x="443155" y="1304713"/>
                </a:cubicBezTo>
                <a:cubicBezTo>
                  <a:pt x="447343" y="1305758"/>
                  <a:pt x="441597" y="1295966"/>
                  <a:pt x="443657" y="1294675"/>
                </a:cubicBezTo>
                <a:cubicBezTo>
                  <a:pt x="449096" y="1298312"/>
                  <a:pt x="456828" y="1298813"/>
                  <a:pt x="463080" y="1296839"/>
                </a:cubicBezTo>
                <a:cubicBezTo>
                  <a:pt x="466871" y="1295646"/>
                  <a:pt x="472296" y="1289513"/>
                  <a:pt x="474009" y="1287628"/>
                </a:cubicBezTo>
                <a:cubicBezTo>
                  <a:pt x="476334" y="1285043"/>
                  <a:pt x="476457" y="1277882"/>
                  <a:pt x="478795" y="1275941"/>
                </a:cubicBezTo>
                <a:cubicBezTo>
                  <a:pt x="487639" y="1268420"/>
                  <a:pt x="499267" y="1266474"/>
                  <a:pt x="508664" y="1264138"/>
                </a:cubicBezTo>
                <a:cubicBezTo>
                  <a:pt x="517536" y="1261936"/>
                  <a:pt x="518830" y="1242106"/>
                  <a:pt x="531442" y="1255175"/>
                </a:cubicBezTo>
                <a:cubicBezTo>
                  <a:pt x="533253" y="1252931"/>
                  <a:pt x="531102" y="1246111"/>
                  <a:pt x="533361" y="1244573"/>
                </a:cubicBezTo>
                <a:cubicBezTo>
                  <a:pt x="535412" y="1243193"/>
                  <a:pt x="538049" y="1248354"/>
                  <a:pt x="539521" y="1247061"/>
                </a:cubicBezTo>
                <a:cubicBezTo>
                  <a:pt x="542232" y="1244634"/>
                  <a:pt x="543721" y="1235947"/>
                  <a:pt x="547138" y="1234235"/>
                </a:cubicBezTo>
                <a:cubicBezTo>
                  <a:pt x="554873" y="1230354"/>
                  <a:pt x="565965" y="1234942"/>
                  <a:pt x="573196" y="1228840"/>
                </a:cubicBezTo>
                <a:cubicBezTo>
                  <a:pt x="575067" y="1227322"/>
                  <a:pt x="573966" y="1223981"/>
                  <a:pt x="575580" y="1223001"/>
                </a:cubicBezTo>
                <a:cubicBezTo>
                  <a:pt x="577856" y="1221633"/>
                  <a:pt x="582286" y="1225491"/>
                  <a:pt x="584595" y="1224380"/>
                </a:cubicBezTo>
                <a:cubicBezTo>
                  <a:pt x="586347" y="1223494"/>
                  <a:pt x="585202" y="1215165"/>
                  <a:pt x="586515" y="1213777"/>
                </a:cubicBezTo>
                <a:cubicBezTo>
                  <a:pt x="587102" y="1213163"/>
                  <a:pt x="590970" y="1216754"/>
                  <a:pt x="592670" y="1216279"/>
                </a:cubicBezTo>
                <a:cubicBezTo>
                  <a:pt x="595317" y="1215517"/>
                  <a:pt x="593761" y="1210865"/>
                  <a:pt x="596468" y="1209844"/>
                </a:cubicBezTo>
                <a:cubicBezTo>
                  <a:pt x="607633" y="1205765"/>
                  <a:pt x="621565" y="1205414"/>
                  <a:pt x="629199" y="1196948"/>
                </a:cubicBezTo>
                <a:cubicBezTo>
                  <a:pt x="631025" y="1194918"/>
                  <a:pt x="633805" y="1200758"/>
                  <a:pt x="635347" y="1199433"/>
                </a:cubicBezTo>
                <a:cubicBezTo>
                  <a:pt x="639711" y="1195673"/>
                  <a:pt x="639369" y="1177734"/>
                  <a:pt x="653383" y="1187416"/>
                </a:cubicBezTo>
                <a:cubicBezTo>
                  <a:pt x="653236" y="1172647"/>
                  <a:pt x="666987" y="1181391"/>
                  <a:pt x="675691" y="1173702"/>
                </a:cubicBezTo>
                <a:cubicBezTo>
                  <a:pt x="679091" y="1181647"/>
                  <a:pt x="672287" y="1178437"/>
                  <a:pt x="677065" y="1187878"/>
                </a:cubicBezTo>
                <a:cubicBezTo>
                  <a:pt x="680957" y="1187205"/>
                  <a:pt x="678620" y="1179705"/>
                  <a:pt x="677113" y="1173124"/>
                </a:cubicBezTo>
                <a:cubicBezTo>
                  <a:pt x="683146" y="1179475"/>
                  <a:pt x="687875" y="1172466"/>
                  <a:pt x="693222" y="1171671"/>
                </a:cubicBezTo>
                <a:cubicBezTo>
                  <a:pt x="697075" y="1171665"/>
                  <a:pt x="689372" y="1159019"/>
                  <a:pt x="691848" y="1157496"/>
                </a:cubicBezTo>
                <a:cubicBezTo>
                  <a:pt x="704587" y="1148116"/>
                  <a:pt x="721679" y="1151620"/>
                  <a:pt x="731692" y="1141781"/>
                </a:cubicBezTo>
                <a:cubicBezTo>
                  <a:pt x="734384" y="1139174"/>
                  <a:pt x="733792" y="1132121"/>
                  <a:pt x="736482" y="1130082"/>
                </a:cubicBezTo>
                <a:cubicBezTo>
                  <a:pt x="744305" y="1124129"/>
                  <a:pt x="756368" y="1126971"/>
                  <a:pt x="765387" y="1123582"/>
                </a:cubicBezTo>
                <a:cubicBezTo>
                  <a:pt x="768120" y="1122550"/>
                  <a:pt x="769112" y="1116415"/>
                  <a:pt x="772052" y="1116064"/>
                </a:cubicBezTo>
                <a:cubicBezTo>
                  <a:pt x="774963" y="1115672"/>
                  <a:pt x="779348" y="1121238"/>
                  <a:pt x="782921" y="1121581"/>
                </a:cubicBezTo>
                <a:cubicBezTo>
                  <a:pt x="786121" y="1121885"/>
                  <a:pt x="785359" y="1115559"/>
                  <a:pt x="788144" y="1114597"/>
                </a:cubicBezTo>
                <a:cubicBezTo>
                  <a:pt x="798861" y="1110912"/>
                  <a:pt x="813149" y="1110399"/>
                  <a:pt x="826055" y="1109481"/>
                </a:cubicBezTo>
                <a:close/>
                <a:moveTo>
                  <a:pt x="1013587" y="1109093"/>
                </a:moveTo>
                <a:cubicBezTo>
                  <a:pt x="1016993" y="1117737"/>
                  <a:pt x="1013424" y="1118776"/>
                  <a:pt x="1016835" y="1127428"/>
                </a:cubicBezTo>
                <a:cubicBezTo>
                  <a:pt x="1014686" y="1125667"/>
                  <a:pt x="1012570" y="1123997"/>
                  <a:pt x="1010696" y="1124961"/>
                </a:cubicBezTo>
                <a:cubicBezTo>
                  <a:pt x="1010763" y="1118685"/>
                  <a:pt x="1008057" y="1109396"/>
                  <a:pt x="1013587" y="1109093"/>
                </a:cubicBezTo>
                <a:close/>
                <a:moveTo>
                  <a:pt x="4147225" y="1108157"/>
                </a:moveTo>
                <a:lnTo>
                  <a:pt x="4139022" y="1112605"/>
                </a:lnTo>
                <a:lnTo>
                  <a:pt x="4141367" y="1114843"/>
                </a:lnTo>
                <a:close/>
                <a:moveTo>
                  <a:pt x="4155751" y="1106894"/>
                </a:moveTo>
                <a:lnTo>
                  <a:pt x="4151733" y="1107477"/>
                </a:lnTo>
                <a:lnTo>
                  <a:pt x="4143859" y="1117219"/>
                </a:lnTo>
                <a:lnTo>
                  <a:pt x="4150852" y="1123891"/>
                </a:lnTo>
                <a:cubicBezTo>
                  <a:pt x="4154595" y="1118788"/>
                  <a:pt x="4156408" y="1113186"/>
                  <a:pt x="4155751" y="1106894"/>
                </a:cubicBezTo>
                <a:close/>
                <a:moveTo>
                  <a:pt x="904382" y="1098457"/>
                </a:moveTo>
                <a:cubicBezTo>
                  <a:pt x="907279" y="1099560"/>
                  <a:pt x="910985" y="1102707"/>
                  <a:pt x="912731" y="1104710"/>
                </a:cubicBezTo>
                <a:cubicBezTo>
                  <a:pt x="916059" y="1102849"/>
                  <a:pt x="913609" y="1095150"/>
                  <a:pt x="919853" y="1101916"/>
                </a:cubicBezTo>
                <a:cubicBezTo>
                  <a:pt x="920600" y="1115845"/>
                  <a:pt x="906544" y="1106298"/>
                  <a:pt x="900886" y="1104470"/>
                </a:cubicBezTo>
                <a:cubicBezTo>
                  <a:pt x="899397" y="1098295"/>
                  <a:pt x="901485" y="1097354"/>
                  <a:pt x="904382" y="1098457"/>
                </a:cubicBezTo>
                <a:close/>
                <a:moveTo>
                  <a:pt x="4115540" y="1090173"/>
                </a:moveTo>
                <a:cubicBezTo>
                  <a:pt x="4113363" y="1092029"/>
                  <a:pt x="4113116" y="1096369"/>
                  <a:pt x="4117699" y="1100722"/>
                </a:cubicBezTo>
                <a:cubicBezTo>
                  <a:pt x="4120114" y="1098656"/>
                  <a:pt x="4122552" y="1096591"/>
                  <a:pt x="4124969" y="1094524"/>
                </a:cubicBezTo>
                <a:cubicBezTo>
                  <a:pt x="4121827" y="1088943"/>
                  <a:pt x="4117718" y="1088317"/>
                  <a:pt x="4115540" y="1090173"/>
                </a:cubicBezTo>
                <a:close/>
                <a:moveTo>
                  <a:pt x="1096676" y="1090083"/>
                </a:moveTo>
                <a:lnTo>
                  <a:pt x="1095032" y="1091178"/>
                </a:lnTo>
                <a:lnTo>
                  <a:pt x="1093455" y="1092883"/>
                </a:lnTo>
                <a:lnTo>
                  <a:pt x="1097863" y="1101429"/>
                </a:lnTo>
                <a:lnTo>
                  <a:pt x="1102290" y="1097437"/>
                </a:lnTo>
                <a:lnTo>
                  <a:pt x="1100857" y="1095139"/>
                </a:lnTo>
                <a:cubicBezTo>
                  <a:pt x="1099403" y="1092827"/>
                  <a:pt x="1097981" y="1090841"/>
                  <a:pt x="1096676" y="1090083"/>
                </a:cubicBezTo>
                <a:close/>
                <a:moveTo>
                  <a:pt x="977211" y="1084158"/>
                </a:moveTo>
                <a:cubicBezTo>
                  <a:pt x="975301" y="1084907"/>
                  <a:pt x="973397" y="1085644"/>
                  <a:pt x="971496" y="1086389"/>
                </a:cubicBezTo>
                <a:cubicBezTo>
                  <a:pt x="977706" y="1099480"/>
                  <a:pt x="983729" y="1110885"/>
                  <a:pt x="988488" y="1109175"/>
                </a:cubicBezTo>
                <a:cubicBezTo>
                  <a:pt x="984727" y="1100830"/>
                  <a:pt x="980973" y="1092502"/>
                  <a:pt x="977211" y="1084158"/>
                </a:cubicBezTo>
                <a:close/>
                <a:moveTo>
                  <a:pt x="953533" y="1083704"/>
                </a:moveTo>
                <a:cubicBezTo>
                  <a:pt x="960628" y="1095687"/>
                  <a:pt x="953683" y="1092332"/>
                  <a:pt x="951593" y="1094264"/>
                </a:cubicBezTo>
                <a:cubicBezTo>
                  <a:pt x="958208" y="1107075"/>
                  <a:pt x="955935" y="1112654"/>
                  <a:pt x="962414" y="1114535"/>
                </a:cubicBezTo>
                <a:cubicBezTo>
                  <a:pt x="967285" y="1129873"/>
                  <a:pt x="957690" y="1111796"/>
                  <a:pt x="956258" y="1112054"/>
                </a:cubicBezTo>
                <a:cubicBezTo>
                  <a:pt x="954134" y="1112473"/>
                  <a:pt x="958988" y="1119155"/>
                  <a:pt x="958603" y="1120966"/>
                </a:cubicBezTo>
                <a:cubicBezTo>
                  <a:pt x="957782" y="1124799"/>
                  <a:pt x="948359" y="1113475"/>
                  <a:pt x="946761" y="1120734"/>
                </a:cubicBezTo>
                <a:cubicBezTo>
                  <a:pt x="944803" y="1115775"/>
                  <a:pt x="943109" y="1113428"/>
                  <a:pt x="941586" y="1112964"/>
                </a:cubicBezTo>
                <a:cubicBezTo>
                  <a:pt x="938607" y="1103171"/>
                  <a:pt x="945721" y="1110073"/>
                  <a:pt x="946815" y="1105968"/>
                </a:cubicBezTo>
                <a:cubicBezTo>
                  <a:pt x="947217" y="1104536"/>
                  <a:pt x="944291" y="1097465"/>
                  <a:pt x="944486" y="1097092"/>
                </a:cubicBezTo>
                <a:cubicBezTo>
                  <a:pt x="945838" y="1094188"/>
                  <a:pt x="949307" y="1101210"/>
                  <a:pt x="950633" y="1099576"/>
                </a:cubicBezTo>
                <a:cubicBezTo>
                  <a:pt x="951618" y="1098319"/>
                  <a:pt x="946744" y="1080665"/>
                  <a:pt x="953533" y="1083704"/>
                </a:cubicBezTo>
                <a:close/>
                <a:moveTo>
                  <a:pt x="934535" y="1078166"/>
                </a:moveTo>
                <a:cubicBezTo>
                  <a:pt x="936834" y="1079030"/>
                  <a:pt x="939307" y="1081711"/>
                  <a:pt x="942141" y="1088181"/>
                </a:cubicBezTo>
                <a:cubicBezTo>
                  <a:pt x="936840" y="1079107"/>
                  <a:pt x="934029" y="1095902"/>
                  <a:pt x="927969" y="1079044"/>
                </a:cubicBezTo>
                <a:cubicBezTo>
                  <a:pt x="930110" y="1078252"/>
                  <a:pt x="932236" y="1077301"/>
                  <a:pt x="934535" y="1078166"/>
                </a:cubicBezTo>
                <a:close/>
                <a:moveTo>
                  <a:pt x="1108584" y="1076522"/>
                </a:moveTo>
                <a:cubicBezTo>
                  <a:pt x="1108584" y="1076522"/>
                  <a:pt x="1104765" y="1080652"/>
                  <a:pt x="1099991" y="1085815"/>
                </a:cubicBezTo>
                <a:lnTo>
                  <a:pt x="1098782" y="1087122"/>
                </a:lnTo>
                <a:lnTo>
                  <a:pt x="1101849" y="1088514"/>
                </a:lnTo>
                <a:lnTo>
                  <a:pt x="1108216" y="1092092"/>
                </a:lnTo>
                <a:lnTo>
                  <a:pt x="1110643" y="1089904"/>
                </a:lnTo>
                <a:lnTo>
                  <a:pt x="1107151" y="1082158"/>
                </a:lnTo>
                <a:cubicBezTo>
                  <a:pt x="1109937" y="1080452"/>
                  <a:pt x="1113079" y="1082422"/>
                  <a:pt x="1116201" y="1084172"/>
                </a:cubicBezTo>
                <a:lnTo>
                  <a:pt x="1116935" y="1084229"/>
                </a:lnTo>
                <a:lnTo>
                  <a:pt x="1118224" y="1083066"/>
                </a:lnTo>
                <a:cubicBezTo>
                  <a:pt x="1115111" y="1080712"/>
                  <a:pt x="1111930" y="1078478"/>
                  <a:pt x="1108584" y="1076522"/>
                </a:cubicBezTo>
                <a:close/>
                <a:moveTo>
                  <a:pt x="4173085" y="1032001"/>
                </a:moveTo>
                <a:cubicBezTo>
                  <a:pt x="4170423" y="1037412"/>
                  <a:pt x="4155277" y="1039425"/>
                  <a:pt x="4164348" y="1047997"/>
                </a:cubicBezTo>
                <a:cubicBezTo>
                  <a:pt x="4170641" y="1053482"/>
                  <a:pt x="4163136" y="1033516"/>
                  <a:pt x="4173628" y="1044403"/>
                </a:cubicBezTo>
                <a:cubicBezTo>
                  <a:pt x="4172502" y="1052236"/>
                  <a:pt x="4171925" y="1060268"/>
                  <a:pt x="4174767" y="1069190"/>
                </a:cubicBezTo>
                <a:cubicBezTo>
                  <a:pt x="4176876" y="1067322"/>
                  <a:pt x="4179085" y="1067299"/>
                  <a:pt x="4181274" y="1066912"/>
                </a:cubicBezTo>
                <a:lnTo>
                  <a:pt x="4186664" y="1063145"/>
                </a:lnTo>
                <a:lnTo>
                  <a:pt x="4187619" y="1062054"/>
                </a:lnTo>
                <a:lnTo>
                  <a:pt x="4186534" y="1050939"/>
                </a:lnTo>
                <a:cubicBezTo>
                  <a:pt x="4188644" y="1047767"/>
                  <a:pt x="4192553" y="1045076"/>
                  <a:pt x="4196198" y="1042319"/>
                </a:cubicBezTo>
                <a:cubicBezTo>
                  <a:pt x="4188167" y="1032226"/>
                  <a:pt x="4181141" y="1043621"/>
                  <a:pt x="4173085" y="1032001"/>
                </a:cubicBezTo>
                <a:close/>
                <a:moveTo>
                  <a:pt x="971642" y="1027474"/>
                </a:moveTo>
                <a:lnTo>
                  <a:pt x="966974" y="1031738"/>
                </a:lnTo>
                <a:cubicBezTo>
                  <a:pt x="965132" y="1031804"/>
                  <a:pt x="963290" y="1031873"/>
                  <a:pt x="962231" y="1036088"/>
                </a:cubicBezTo>
                <a:cubicBezTo>
                  <a:pt x="966289" y="1045000"/>
                  <a:pt x="969674" y="1046932"/>
                  <a:pt x="972834" y="1046531"/>
                </a:cubicBezTo>
                <a:lnTo>
                  <a:pt x="981801" y="1043086"/>
                </a:lnTo>
                <a:close/>
                <a:moveTo>
                  <a:pt x="936232" y="1026973"/>
                </a:moveTo>
                <a:cubicBezTo>
                  <a:pt x="933752" y="1026794"/>
                  <a:pt x="931491" y="1028891"/>
                  <a:pt x="929090" y="1029504"/>
                </a:cubicBezTo>
                <a:cubicBezTo>
                  <a:pt x="919957" y="1034519"/>
                  <a:pt x="933720" y="1035514"/>
                  <a:pt x="936666" y="1031450"/>
                </a:cubicBezTo>
                <a:cubicBezTo>
                  <a:pt x="939674" y="1037143"/>
                  <a:pt x="941934" y="1034966"/>
                  <a:pt x="944688" y="1038094"/>
                </a:cubicBezTo>
                <a:cubicBezTo>
                  <a:pt x="941411" y="1029605"/>
                  <a:pt x="938712" y="1027151"/>
                  <a:pt x="936232" y="1026973"/>
                </a:cubicBezTo>
                <a:close/>
                <a:moveTo>
                  <a:pt x="1852678" y="1020508"/>
                </a:moveTo>
                <a:lnTo>
                  <a:pt x="1845440" y="1026712"/>
                </a:lnTo>
                <a:lnTo>
                  <a:pt x="1843657" y="1031963"/>
                </a:lnTo>
                <a:lnTo>
                  <a:pt x="1841083" y="1030548"/>
                </a:lnTo>
                <a:lnTo>
                  <a:pt x="1836072" y="1035204"/>
                </a:lnTo>
                <a:lnTo>
                  <a:pt x="1839389" y="1033648"/>
                </a:lnTo>
                <a:cubicBezTo>
                  <a:pt x="1843698" y="1042570"/>
                  <a:pt x="1835179" y="1037494"/>
                  <a:pt x="1834145" y="1040609"/>
                </a:cubicBezTo>
                <a:lnTo>
                  <a:pt x="1826927" y="1043701"/>
                </a:lnTo>
                <a:lnTo>
                  <a:pt x="1826461" y="1044134"/>
                </a:lnTo>
                <a:lnTo>
                  <a:pt x="1825094" y="1053987"/>
                </a:lnTo>
                <a:lnTo>
                  <a:pt x="1817432" y="1052523"/>
                </a:lnTo>
                <a:lnTo>
                  <a:pt x="1777329" y="1089785"/>
                </a:lnTo>
                <a:lnTo>
                  <a:pt x="1759211" y="1110200"/>
                </a:lnTo>
                <a:lnTo>
                  <a:pt x="1777212" y="1101544"/>
                </a:lnTo>
                <a:cubicBezTo>
                  <a:pt x="1799096" y="1069237"/>
                  <a:pt x="1834497" y="1055502"/>
                  <a:pt x="1857304" y="1034283"/>
                </a:cubicBezTo>
                <a:lnTo>
                  <a:pt x="1859779" y="1030822"/>
                </a:lnTo>
                <a:lnTo>
                  <a:pt x="1849812" y="1034444"/>
                </a:lnTo>
                <a:cubicBezTo>
                  <a:pt x="1842561" y="1029071"/>
                  <a:pt x="1855585" y="1028247"/>
                  <a:pt x="1857891" y="1026351"/>
                </a:cubicBezTo>
                <a:close/>
                <a:moveTo>
                  <a:pt x="1868023" y="1008706"/>
                </a:moveTo>
                <a:cubicBezTo>
                  <a:pt x="1864485" y="1010321"/>
                  <a:pt x="1863449" y="1020697"/>
                  <a:pt x="1858859" y="1021057"/>
                </a:cubicBezTo>
                <a:lnTo>
                  <a:pt x="1863093" y="1026185"/>
                </a:lnTo>
                <a:lnTo>
                  <a:pt x="1873022" y="1012296"/>
                </a:lnTo>
                <a:lnTo>
                  <a:pt x="1872618" y="1010706"/>
                </a:lnTo>
                <a:cubicBezTo>
                  <a:pt x="1870659" y="1008602"/>
                  <a:pt x="1869202" y="1008167"/>
                  <a:pt x="1868023" y="1008706"/>
                </a:cubicBezTo>
                <a:close/>
                <a:moveTo>
                  <a:pt x="1881868" y="998321"/>
                </a:moveTo>
                <a:cubicBezTo>
                  <a:pt x="1877965" y="997755"/>
                  <a:pt x="1879989" y="1010652"/>
                  <a:pt x="1873591" y="1005420"/>
                </a:cubicBezTo>
                <a:lnTo>
                  <a:pt x="1876896" y="1011272"/>
                </a:lnTo>
                <a:lnTo>
                  <a:pt x="1880823" y="1014630"/>
                </a:lnTo>
                <a:cubicBezTo>
                  <a:pt x="1882756" y="1015543"/>
                  <a:pt x="1884704" y="1016675"/>
                  <a:pt x="1886786" y="1020967"/>
                </a:cubicBezTo>
                <a:lnTo>
                  <a:pt x="1887776" y="1017947"/>
                </a:lnTo>
                <a:lnTo>
                  <a:pt x="1883495" y="1016240"/>
                </a:lnTo>
                <a:cubicBezTo>
                  <a:pt x="1878897" y="1006560"/>
                  <a:pt x="1881057" y="1007278"/>
                  <a:pt x="1883884" y="1008596"/>
                </a:cubicBezTo>
                <a:lnTo>
                  <a:pt x="1886379" y="1009348"/>
                </a:lnTo>
                <a:lnTo>
                  <a:pt x="1882215" y="1003407"/>
                </a:lnTo>
                <a:lnTo>
                  <a:pt x="1888261" y="1004761"/>
                </a:lnTo>
                <a:lnTo>
                  <a:pt x="1888278" y="1004545"/>
                </a:lnTo>
                <a:cubicBezTo>
                  <a:pt x="1885129" y="1000194"/>
                  <a:pt x="1883169" y="998509"/>
                  <a:pt x="1881868" y="998321"/>
                </a:cubicBezTo>
                <a:close/>
                <a:moveTo>
                  <a:pt x="1888436" y="989858"/>
                </a:moveTo>
                <a:lnTo>
                  <a:pt x="1888345" y="989936"/>
                </a:lnTo>
                <a:lnTo>
                  <a:pt x="1889394" y="999413"/>
                </a:lnTo>
                <a:lnTo>
                  <a:pt x="1892851" y="1007161"/>
                </a:lnTo>
                <a:lnTo>
                  <a:pt x="1897689" y="1011623"/>
                </a:lnTo>
                <a:cubicBezTo>
                  <a:pt x="1895019" y="1005165"/>
                  <a:pt x="1895050" y="1002762"/>
                  <a:pt x="1896844" y="1001692"/>
                </a:cubicBezTo>
                <a:lnTo>
                  <a:pt x="1904113" y="1000249"/>
                </a:lnTo>
                <a:lnTo>
                  <a:pt x="1903921" y="998350"/>
                </a:lnTo>
                <a:lnTo>
                  <a:pt x="1898556" y="995407"/>
                </a:lnTo>
                <a:lnTo>
                  <a:pt x="1897885" y="995545"/>
                </a:lnTo>
                <a:cubicBezTo>
                  <a:pt x="1895117" y="996876"/>
                  <a:pt x="1892364" y="998496"/>
                  <a:pt x="1889282" y="993064"/>
                </a:cubicBezTo>
                <a:lnTo>
                  <a:pt x="1892939" y="992327"/>
                </a:lnTo>
                <a:close/>
                <a:moveTo>
                  <a:pt x="1921579" y="980273"/>
                </a:moveTo>
                <a:lnTo>
                  <a:pt x="1922239" y="984522"/>
                </a:lnTo>
                <a:cubicBezTo>
                  <a:pt x="1921749" y="986103"/>
                  <a:pt x="1920652" y="987020"/>
                  <a:pt x="1919776" y="988179"/>
                </a:cubicBezTo>
                <a:lnTo>
                  <a:pt x="1919219" y="990687"/>
                </a:lnTo>
                <a:lnTo>
                  <a:pt x="1923291" y="994060"/>
                </a:lnTo>
                <a:cubicBezTo>
                  <a:pt x="1927311" y="992771"/>
                  <a:pt x="1928098" y="990606"/>
                  <a:pt x="1927165" y="987974"/>
                </a:cubicBezTo>
                <a:close/>
                <a:moveTo>
                  <a:pt x="1906329" y="974521"/>
                </a:moveTo>
                <a:lnTo>
                  <a:pt x="1899178" y="980650"/>
                </a:lnTo>
                <a:lnTo>
                  <a:pt x="1899646" y="985295"/>
                </a:lnTo>
                <a:cubicBezTo>
                  <a:pt x="1908383" y="991349"/>
                  <a:pt x="1904150" y="981659"/>
                  <a:pt x="1907728" y="977210"/>
                </a:cubicBezTo>
                <a:close/>
                <a:moveTo>
                  <a:pt x="1915420" y="966729"/>
                </a:moveTo>
                <a:lnTo>
                  <a:pt x="1910463" y="970978"/>
                </a:lnTo>
                <a:lnTo>
                  <a:pt x="1910536" y="971129"/>
                </a:lnTo>
                <a:cubicBezTo>
                  <a:pt x="1914407" y="974511"/>
                  <a:pt x="1918719" y="976113"/>
                  <a:pt x="1921054" y="976887"/>
                </a:cubicBezTo>
                <a:lnTo>
                  <a:pt x="1921349" y="978788"/>
                </a:lnTo>
                <a:lnTo>
                  <a:pt x="1925707" y="976747"/>
                </a:lnTo>
                <a:lnTo>
                  <a:pt x="1920548" y="971571"/>
                </a:lnTo>
                <a:close/>
                <a:moveTo>
                  <a:pt x="1985065" y="936862"/>
                </a:moveTo>
                <a:lnTo>
                  <a:pt x="1987712" y="942726"/>
                </a:lnTo>
                <a:lnTo>
                  <a:pt x="1987051" y="938322"/>
                </a:lnTo>
                <a:close/>
                <a:moveTo>
                  <a:pt x="1963117" y="925846"/>
                </a:moveTo>
                <a:lnTo>
                  <a:pt x="1959587" y="928872"/>
                </a:lnTo>
                <a:lnTo>
                  <a:pt x="1959503" y="929199"/>
                </a:lnTo>
                <a:cubicBezTo>
                  <a:pt x="1960053" y="932795"/>
                  <a:pt x="1961787" y="936928"/>
                  <a:pt x="1964680" y="939982"/>
                </a:cubicBezTo>
                <a:cubicBezTo>
                  <a:pt x="1966838" y="939867"/>
                  <a:pt x="1967357" y="937968"/>
                  <a:pt x="1966671" y="934754"/>
                </a:cubicBezTo>
                <a:close/>
                <a:moveTo>
                  <a:pt x="4186535" y="842440"/>
                </a:moveTo>
                <a:lnTo>
                  <a:pt x="4169873" y="862200"/>
                </a:lnTo>
                <a:lnTo>
                  <a:pt x="4173142" y="868917"/>
                </a:lnTo>
                <a:cubicBezTo>
                  <a:pt x="4169574" y="873648"/>
                  <a:pt x="4165517" y="867517"/>
                  <a:pt x="4162063" y="874061"/>
                </a:cubicBezTo>
                <a:cubicBezTo>
                  <a:pt x="4160368" y="877006"/>
                  <a:pt x="4162713" y="881023"/>
                  <a:pt x="4160618" y="883862"/>
                </a:cubicBezTo>
                <a:lnTo>
                  <a:pt x="4168090" y="888039"/>
                </a:lnTo>
                <a:lnTo>
                  <a:pt x="4198799" y="854779"/>
                </a:lnTo>
                <a:lnTo>
                  <a:pt x="4192139" y="845731"/>
                </a:lnTo>
                <a:close/>
                <a:moveTo>
                  <a:pt x="2164008" y="817171"/>
                </a:moveTo>
                <a:lnTo>
                  <a:pt x="2165304" y="822938"/>
                </a:lnTo>
                <a:lnTo>
                  <a:pt x="2166750" y="823252"/>
                </a:lnTo>
                <a:close/>
                <a:moveTo>
                  <a:pt x="3475532" y="596954"/>
                </a:moveTo>
                <a:cubicBezTo>
                  <a:pt x="3470527" y="595556"/>
                  <a:pt x="3465469" y="604584"/>
                  <a:pt x="3468663" y="611434"/>
                </a:cubicBezTo>
                <a:cubicBezTo>
                  <a:pt x="3474345" y="609550"/>
                  <a:pt x="3484760" y="607493"/>
                  <a:pt x="3475532" y="596954"/>
                </a:cubicBezTo>
                <a:close/>
                <a:moveTo>
                  <a:pt x="2164400" y="576474"/>
                </a:moveTo>
                <a:cubicBezTo>
                  <a:pt x="2165167" y="584368"/>
                  <a:pt x="2152842" y="577958"/>
                  <a:pt x="2160096" y="592916"/>
                </a:cubicBezTo>
                <a:cubicBezTo>
                  <a:pt x="2161392" y="581845"/>
                  <a:pt x="2167709" y="596153"/>
                  <a:pt x="2173811" y="597328"/>
                </a:cubicBezTo>
                <a:cubicBezTo>
                  <a:pt x="2169313" y="586943"/>
                  <a:pt x="2170657" y="583382"/>
                  <a:pt x="2164400" y="576474"/>
                </a:cubicBezTo>
                <a:close/>
                <a:moveTo>
                  <a:pt x="2204263" y="560781"/>
                </a:moveTo>
                <a:cubicBezTo>
                  <a:pt x="2199319" y="564556"/>
                  <a:pt x="2191163" y="554443"/>
                  <a:pt x="2194755" y="569435"/>
                </a:cubicBezTo>
                <a:cubicBezTo>
                  <a:pt x="2201031" y="576041"/>
                  <a:pt x="2204133" y="567263"/>
                  <a:pt x="2204263" y="560781"/>
                </a:cubicBezTo>
                <a:close/>
                <a:moveTo>
                  <a:pt x="3868554" y="531706"/>
                </a:moveTo>
                <a:lnTo>
                  <a:pt x="3858547" y="544036"/>
                </a:lnTo>
                <a:lnTo>
                  <a:pt x="3862983" y="544935"/>
                </a:lnTo>
                <a:cubicBezTo>
                  <a:pt x="3866632" y="543723"/>
                  <a:pt x="3869438" y="541483"/>
                  <a:pt x="3870391" y="538187"/>
                </a:cubicBezTo>
                <a:close/>
                <a:moveTo>
                  <a:pt x="3547836" y="526681"/>
                </a:moveTo>
                <a:cubicBezTo>
                  <a:pt x="3548997" y="529062"/>
                  <a:pt x="3548611" y="530994"/>
                  <a:pt x="3546188" y="532367"/>
                </a:cubicBezTo>
                <a:cubicBezTo>
                  <a:pt x="3548860" y="535824"/>
                  <a:pt x="3551552" y="539282"/>
                  <a:pt x="3554212" y="542698"/>
                </a:cubicBezTo>
                <a:cubicBezTo>
                  <a:pt x="3560145" y="540674"/>
                  <a:pt x="3553327" y="525081"/>
                  <a:pt x="3547836" y="526681"/>
                </a:cubicBezTo>
                <a:close/>
                <a:moveTo>
                  <a:pt x="2233844" y="500021"/>
                </a:moveTo>
                <a:cubicBezTo>
                  <a:pt x="2236273" y="504817"/>
                  <a:pt x="2238018" y="502498"/>
                  <a:pt x="2239992" y="502506"/>
                </a:cubicBezTo>
                <a:cubicBezTo>
                  <a:pt x="2245881" y="520867"/>
                  <a:pt x="2225499" y="509704"/>
                  <a:pt x="2226676" y="517577"/>
                </a:cubicBezTo>
                <a:cubicBezTo>
                  <a:pt x="2215330" y="505049"/>
                  <a:pt x="2235307" y="508791"/>
                  <a:pt x="2233844" y="500021"/>
                </a:cubicBezTo>
                <a:close/>
                <a:moveTo>
                  <a:pt x="3419930" y="474688"/>
                </a:moveTo>
                <a:cubicBezTo>
                  <a:pt x="3417030" y="473183"/>
                  <a:pt x="3414161" y="472416"/>
                  <a:pt x="3411475" y="475617"/>
                </a:cubicBezTo>
                <a:cubicBezTo>
                  <a:pt x="3415794" y="489211"/>
                  <a:pt x="3405098" y="479647"/>
                  <a:pt x="3398574" y="482314"/>
                </a:cubicBezTo>
                <a:cubicBezTo>
                  <a:pt x="3411095" y="491390"/>
                  <a:pt x="3406558" y="491625"/>
                  <a:pt x="3397320" y="496271"/>
                </a:cubicBezTo>
                <a:cubicBezTo>
                  <a:pt x="3409667" y="510752"/>
                  <a:pt x="3407902" y="473568"/>
                  <a:pt x="3420064" y="498319"/>
                </a:cubicBezTo>
                <a:cubicBezTo>
                  <a:pt x="3425951" y="492438"/>
                  <a:pt x="3425684" y="484877"/>
                  <a:pt x="3428573" y="478177"/>
                </a:cubicBezTo>
                <a:cubicBezTo>
                  <a:pt x="3425762" y="478433"/>
                  <a:pt x="3422830" y="476192"/>
                  <a:pt x="3419930" y="474688"/>
                </a:cubicBezTo>
                <a:close/>
                <a:moveTo>
                  <a:pt x="3641415" y="472622"/>
                </a:moveTo>
                <a:cubicBezTo>
                  <a:pt x="3638615" y="474304"/>
                  <a:pt x="3637244" y="478334"/>
                  <a:pt x="3640148" y="482252"/>
                </a:cubicBezTo>
                <a:cubicBezTo>
                  <a:pt x="3643655" y="475753"/>
                  <a:pt x="3647695" y="481863"/>
                  <a:pt x="3651257" y="477087"/>
                </a:cubicBezTo>
                <a:cubicBezTo>
                  <a:pt x="3648445" y="471609"/>
                  <a:pt x="3644216" y="470941"/>
                  <a:pt x="3641415" y="472622"/>
                </a:cubicBezTo>
                <a:close/>
                <a:moveTo>
                  <a:pt x="3776796" y="468839"/>
                </a:moveTo>
                <a:lnTo>
                  <a:pt x="3770047" y="474442"/>
                </a:lnTo>
                <a:lnTo>
                  <a:pt x="3770709" y="474723"/>
                </a:lnTo>
                <a:close/>
                <a:moveTo>
                  <a:pt x="3456406" y="467355"/>
                </a:moveTo>
                <a:cubicBezTo>
                  <a:pt x="3450421" y="470612"/>
                  <a:pt x="3468420" y="473094"/>
                  <a:pt x="3462584" y="479204"/>
                </a:cubicBezTo>
                <a:cubicBezTo>
                  <a:pt x="3455453" y="476929"/>
                  <a:pt x="3448668" y="477606"/>
                  <a:pt x="3442651" y="480133"/>
                </a:cubicBezTo>
                <a:lnTo>
                  <a:pt x="3430382" y="489761"/>
                </a:lnTo>
                <a:lnTo>
                  <a:pt x="3430366" y="489742"/>
                </a:lnTo>
                <a:cubicBezTo>
                  <a:pt x="3429500" y="489588"/>
                  <a:pt x="3428477" y="490236"/>
                  <a:pt x="3427320" y="492164"/>
                </a:cubicBezTo>
                <a:lnTo>
                  <a:pt x="3430382" y="489761"/>
                </a:lnTo>
                <a:lnTo>
                  <a:pt x="3432472" y="492133"/>
                </a:lnTo>
                <a:cubicBezTo>
                  <a:pt x="3433534" y="494695"/>
                  <a:pt x="3433883" y="498553"/>
                  <a:pt x="3433347" y="499882"/>
                </a:cubicBezTo>
                <a:cubicBezTo>
                  <a:pt x="3427792" y="502042"/>
                  <a:pt x="3422161" y="503257"/>
                  <a:pt x="3416814" y="509694"/>
                </a:cubicBezTo>
                <a:cubicBezTo>
                  <a:pt x="3419499" y="513141"/>
                  <a:pt x="3422182" y="516590"/>
                  <a:pt x="3424830" y="520013"/>
                </a:cubicBezTo>
                <a:cubicBezTo>
                  <a:pt x="3428524" y="517854"/>
                  <a:pt x="3431910" y="509660"/>
                  <a:pt x="3436104" y="518970"/>
                </a:cubicBezTo>
                <a:cubicBezTo>
                  <a:pt x="3431877" y="522698"/>
                  <a:pt x="3427295" y="519077"/>
                  <a:pt x="3423190" y="525711"/>
                </a:cubicBezTo>
                <a:cubicBezTo>
                  <a:pt x="3434752" y="536302"/>
                  <a:pt x="3415135" y="538488"/>
                  <a:pt x="3422342" y="547927"/>
                </a:cubicBezTo>
                <a:cubicBezTo>
                  <a:pt x="3429438" y="552422"/>
                  <a:pt x="3425100" y="536780"/>
                  <a:pt x="3433441" y="542751"/>
                </a:cubicBezTo>
                <a:cubicBezTo>
                  <a:pt x="3443648" y="550280"/>
                  <a:pt x="3432298" y="551924"/>
                  <a:pt x="3439788" y="558755"/>
                </a:cubicBezTo>
                <a:cubicBezTo>
                  <a:pt x="3442828" y="555223"/>
                  <a:pt x="3446080" y="558209"/>
                  <a:pt x="3449096" y="555143"/>
                </a:cubicBezTo>
                <a:cubicBezTo>
                  <a:pt x="3446354" y="550090"/>
                  <a:pt x="3441284" y="550832"/>
                  <a:pt x="3443083" y="547383"/>
                </a:cubicBezTo>
                <a:cubicBezTo>
                  <a:pt x="3447474" y="547281"/>
                  <a:pt x="3452037" y="550533"/>
                  <a:pt x="3456743" y="557193"/>
                </a:cubicBezTo>
                <a:cubicBezTo>
                  <a:pt x="3452869" y="559560"/>
                  <a:pt x="3454981" y="563491"/>
                  <a:pt x="3451453" y="565950"/>
                </a:cubicBezTo>
                <a:cubicBezTo>
                  <a:pt x="3443351" y="566976"/>
                  <a:pt x="3434870" y="560339"/>
                  <a:pt x="3426738" y="561352"/>
                </a:cubicBezTo>
                <a:cubicBezTo>
                  <a:pt x="3434704" y="572256"/>
                  <a:pt x="3438613" y="559275"/>
                  <a:pt x="3442392" y="573712"/>
                </a:cubicBezTo>
                <a:cubicBezTo>
                  <a:pt x="3449861" y="569635"/>
                  <a:pt x="3456393" y="574375"/>
                  <a:pt x="3458903" y="563865"/>
                </a:cubicBezTo>
                <a:cubicBezTo>
                  <a:pt x="3462931" y="569054"/>
                  <a:pt x="3466951" y="574231"/>
                  <a:pt x="3470955" y="579385"/>
                </a:cubicBezTo>
                <a:cubicBezTo>
                  <a:pt x="3477574" y="579932"/>
                  <a:pt x="3481197" y="575247"/>
                  <a:pt x="3486393" y="569537"/>
                </a:cubicBezTo>
                <a:lnTo>
                  <a:pt x="3510044" y="554333"/>
                </a:lnTo>
                <a:lnTo>
                  <a:pt x="3511699" y="561823"/>
                </a:lnTo>
                <a:cubicBezTo>
                  <a:pt x="3510705" y="558843"/>
                  <a:pt x="3509671" y="555807"/>
                  <a:pt x="3511277" y="553541"/>
                </a:cubicBezTo>
                <a:lnTo>
                  <a:pt x="3510044" y="554333"/>
                </a:lnTo>
                <a:lnTo>
                  <a:pt x="3506903" y="540118"/>
                </a:lnTo>
                <a:cubicBezTo>
                  <a:pt x="3498208" y="535474"/>
                  <a:pt x="3497973" y="548469"/>
                  <a:pt x="3495434" y="537025"/>
                </a:cubicBezTo>
                <a:cubicBezTo>
                  <a:pt x="3483892" y="542161"/>
                  <a:pt x="3490179" y="562711"/>
                  <a:pt x="3477649" y="560772"/>
                </a:cubicBezTo>
                <a:cubicBezTo>
                  <a:pt x="3478422" y="543014"/>
                  <a:pt x="3488766" y="538713"/>
                  <a:pt x="3487229" y="522581"/>
                </a:cubicBezTo>
                <a:cubicBezTo>
                  <a:pt x="3493934" y="518839"/>
                  <a:pt x="3499518" y="530671"/>
                  <a:pt x="3497239" y="535484"/>
                </a:cubicBezTo>
                <a:cubicBezTo>
                  <a:pt x="3503691" y="529075"/>
                  <a:pt x="3515670" y="524167"/>
                  <a:pt x="3507617" y="513856"/>
                </a:cubicBezTo>
                <a:cubicBezTo>
                  <a:pt x="3502118" y="518769"/>
                  <a:pt x="3504050" y="524338"/>
                  <a:pt x="3496689" y="523102"/>
                </a:cubicBezTo>
                <a:cubicBezTo>
                  <a:pt x="3487263" y="515078"/>
                  <a:pt x="3495490" y="511903"/>
                  <a:pt x="3488288" y="504490"/>
                </a:cubicBezTo>
                <a:cubicBezTo>
                  <a:pt x="3482606" y="518839"/>
                  <a:pt x="3469857" y="531564"/>
                  <a:pt x="3459051" y="525167"/>
                </a:cubicBezTo>
                <a:cubicBezTo>
                  <a:pt x="3465652" y="515181"/>
                  <a:pt x="3481565" y="514363"/>
                  <a:pt x="3474840" y="498870"/>
                </a:cubicBezTo>
                <a:cubicBezTo>
                  <a:pt x="3467496" y="498621"/>
                  <a:pt x="3465303" y="505700"/>
                  <a:pt x="3461353" y="493161"/>
                </a:cubicBezTo>
                <a:cubicBezTo>
                  <a:pt x="3453943" y="496548"/>
                  <a:pt x="3446635" y="501791"/>
                  <a:pt x="3438781" y="495247"/>
                </a:cubicBezTo>
                <a:cubicBezTo>
                  <a:pt x="3452368" y="489534"/>
                  <a:pt x="3466397" y="493469"/>
                  <a:pt x="3479918" y="485955"/>
                </a:cubicBezTo>
                <a:cubicBezTo>
                  <a:pt x="3475547" y="478564"/>
                  <a:pt x="3462580" y="468353"/>
                  <a:pt x="3456406" y="467355"/>
                </a:cubicBezTo>
                <a:close/>
                <a:moveTo>
                  <a:pt x="3629500" y="460940"/>
                </a:moveTo>
                <a:cubicBezTo>
                  <a:pt x="3626064" y="460011"/>
                  <a:pt x="3622905" y="463264"/>
                  <a:pt x="3630334" y="473487"/>
                </a:cubicBezTo>
                <a:cubicBezTo>
                  <a:pt x="3636651" y="466980"/>
                  <a:pt x="3632937" y="461869"/>
                  <a:pt x="3629500" y="460940"/>
                </a:cubicBezTo>
                <a:close/>
                <a:moveTo>
                  <a:pt x="3474932" y="460093"/>
                </a:moveTo>
                <a:cubicBezTo>
                  <a:pt x="3472495" y="462158"/>
                  <a:pt x="3470102" y="464226"/>
                  <a:pt x="3467671" y="466269"/>
                </a:cubicBezTo>
                <a:cubicBezTo>
                  <a:pt x="3473116" y="475106"/>
                  <a:pt x="3478208" y="476477"/>
                  <a:pt x="3482949" y="470413"/>
                </a:cubicBezTo>
                <a:cubicBezTo>
                  <a:pt x="3480280" y="466988"/>
                  <a:pt x="3477626" y="463552"/>
                  <a:pt x="3474932" y="460093"/>
                </a:cubicBezTo>
                <a:close/>
                <a:moveTo>
                  <a:pt x="3646657" y="459501"/>
                </a:moveTo>
                <a:lnTo>
                  <a:pt x="3646687" y="459528"/>
                </a:lnTo>
                <a:lnTo>
                  <a:pt x="3646646" y="459613"/>
                </a:lnTo>
                <a:lnTo>
                  <a:pt x="3646621" y="459590"/>
                </a:lnTo>
                <a:close/>
                <a:moveTo>
                  <a:pt x="3124427" y="452984"/>
                </a:moveTo>
                <a:cubicBezTo>
                  <a:pt x="3122225" y="454580"/>
                  <a:pt x="3123527" y="457386"/>
                  <a:pt x="3125078" y="460093"/>
                </a:cubicBezTo>
                <a:lnTo>
                  <a:pt x="3127052" y="466088"/>
                </a:lnTo>
                <a:lnTo>
                  <a:pt x="3136488" y="467718"/>
                </a:lnTo>
                <a:cubicBezTo>
                  <a:pt x="3140007" y="468972"/>
                  <a:pt x="3143529" y="470224"/>
                  <a:pt x="3146955" y="469515"/>
                </a:cubicBezTo>
                <a:lnTo>
                  <a:pt x="3144529" y="466393"/>
                </a:lnTo>
                <a:lnTo>
                  <a:pt x="3137641" y="467413"/>
                </a:lnTo>
                <a:cubicBezTo>
                  <a:pt x="3132902" y="459086"/>
                  <a:pt x="3128509" y="454299"/>
                  <a:pt x="3124427" y="452984"/>
                </a:cubicBezTo>
                <a:close/>
                <a:moveTo>
                  <a:pt x="3726535" y="435126"/>
                </a:moveTo>
                <a:cubicBezTo>
                  <a:pt x="3723725" y="436459"/>
                  <a:pt x="3722332" y="439890"/>
                  <a:pt x="3725234" y="443993"/>
                </a:cubicBezTo>
                <a:cubicBezTo>
                  <a:pt x="3729016" y="444382"/>
                  <a:pt x="3732748" y="443243"/>
                  <a:pt x="3736335" y="438848"/>
                </a:cubicBezTo>
                <a:cubicBezTo>
                  <a:pt x="3733572" y="434557"/>
                  <a:pt x="3729345" y="433792"/>
                  <a:pt x="3726535" y="435126"/>
                </a:cubicBezTo>
                <a:close/>
                <a:moveTo>
                  <a:pt x="3798342" y="433113"/>
                </a:moveTo>
                <a:cubicBezTo>
                  <a:pt x="3792610" y="433467"/>
                  <a:pt x="3777087" y="432951"/>
                  <a:pt x="3777977" y="441904"/>
                </a:cubicBezTo>
                <a:cubicBezTo>
                  <a:pt x="3782658" y="438427"/>
                  <a:pt x="3785011" y="450100"/>
                  <a:pt x="3782208" y="451238"/>
                </a:cubicBezTo>
                <a:cubicBezTo>
                  <a:pt x="3768799" y="446607"/>
                  <a:pt x="3746988" y="463951"/>
                  <a:pt x="3762565" y="476482"/>
                </a:cubicBezTo>
                <a:cubicBezTo>
                  <a:pt x="3762999" y="468509"/>
                  <a:pt x="3766788" y="463728"/>
                  <a:pt x="3772006" y="460943"/>
                </a:cubicBezTo>
                <a:lnTo>
                  <a:pt x="3788297" y="457721"/>
                </a:lnTo>
                <a:lnTo>
                  <a:pt x="3793687" y="452511"/>
                </a:lnTo>
                <a:lnTo>
                  <a:pt x="3794995" y="451039"/>
                </a:lnTo>
                <a:lnTo>
                  <a:pt x="3793986" y="450150"/>
                </a:lnTo>
                <a:cubicBezTo>
                  <a:pt x="3791554" y="449263"/>
                  <a:pt x="3788035" y="449156"/>
                  <a:pt x="3783810" y="445519"/>
                </a:cubicBezTo>
                <a:cubicBezTo>
                  <a:pt x="3787742" y="445470"/>
                  <a:pt x="3806998" y="445314"/>
                  <a:pt x="3798342" y="433113"/>
                </a:cubicBezTo>
                <a:close/>
                <a:moveTo>
                  <a:pt x="3445211" y="429663"/>
                </a:moveTo>
                <a:cubicBezTo>
                  <a:pt x="3443562" y="433855"/>
                  <a:pt x="3431103" y="440844"/>
                  <a:pt x="3427256" y="449308"/>
                </a:cubicBezTo>
                <a:cubicBezTo>
                  <a:pt x="3420077" y="449110"/>
                  <a:pt x="3424477" y="438082"/>
                  <a:pt x="3417614" y="444644"/>
                </a:cubicBezTo>
                <a:cubicBezTo>
                  <a:pt x="3425010" y="458704"/>
                  <a:pt x="3409323" y="454378"/>
                  <a:pt x="3409097" y="464808"/>
                </a:cubicBezTo>
                <a:cubicBezTo>
                  <a:pt x="3424701" y="478400"/>
                  <a:pt x="3435288" y="445356"/>
                  <a:pt x="3445995" y="446205"/>
                </a:cubicBezTo>
                <a:cubicBezTo>
                  <a:pt x="3444308" y="457303"/>
                  <a:pt x="3440203" y="467760"/>
                  <a:pt x="3434205" y="477708"/>
                </a:cubicBezTo>
                <a:cubicBezTo>
                  <a:pt x="3449784" y="475228"/>
                  <a:pt x="3456707" y="463156"/>
                  <a:pt x="3459280" y="447766"/>
                </a:cubicBezTo>
                <a:cubicBezTo>
                  <a:pt x="3462823" y="453441"/>
                  <a:pt x="3458293" y="456981"/>
                  <a:pt x="3461831" y="462710"/>
                </a:cubicBezTo>
                <a:cubicBezTo>
                  <a:pt x="3469395" y="450871"/>
                  <a:pt x="3466727" y="457303"/>
                  <a:pt x="3474746" y="456001"/>
                </a:cubicBezTo>
                <a:cubicBezTo>
                  <a:pt x="3469882" y="451446"/>
                  <a:pt x="3473137" y="445489"/>
                  <a:pt x="3468165" y="435838"/>
                </a:cubicBezTo>
                <a:cubicBezTo>
                  <a:pt x="3459748" y="444646"/>
                  <a:pt x="3451218" y="450309"/>
                  <a:pt x="3441969" y="441015"/>
                </a:cubicBezTo>
                <a:cubicBezTo>
                  <a:pt x="3444747" y="437700"/>
                  <a:pt x="3453076" y="435851"/>
                  <a:pt x="3445211" y="429663"/>
                </a:cubicBezTo>
                <a:close/>
                <a:moveTo>
                  <a:pt x="3109331" y="419680"/>
                </a:moveTo>
                <a:lnTo>
                  <a:pt x="3111118" y="423639"/>
                </a:lnTo>
                <a:lnTo>
                  <a:pt x="3114318" y="423101"/>
                </a:lnTo>
                <a:lnTo>
                  <a:pt x="3114686" y="422492"/>
                </a:lnTo>
                <a:lnTo>
                  <a:pt x="3113173" y="420147"/>
                </a:lnTo>
                <a:cubicBezTo>
                  <a:pt x="3111737" y="418752"/>
                  <a:pt x="3110331" y="418320"/>
                  <a:pt x="3109331" y="419680"/>
                </a:cubicBezTo>
                <a:close/>
                <a:moveTo>
                  <a:pt x="3821988" y="412992"/>
                </a:moveTo>
                <a:cubicBezTo>
                  <a:pt x="3814948" y="420359"/>
                  <a:pt x="3806321" y="415035"/>
                  <a:pt x="3809435" y="427957"/>
                </a:cubicBezTo>
                <a:lnTo>
                  <a:pt x="3817490" y="425717"/>
                </a:lnTo>
                <a:lnTo>
                  <a:pt x="3820215" y="422649"/>
                </a:lnTo>
                <a:close/>
                <a:moveTo>
                  <a:pt x="3380809" y="362344"/>
                </a:moveTo>
                <a:cubicBezTo>
                  <a:pt x="3378583" y="361861"/>
                  <a:pt x="3376391" y="362050"/>
                  <a:pt x="3374370" y="365661"/>
                </a:cubicBezTo>
                <a:cubicBezTo>
                  <a:pt x="3378152" y="375159"/>
                  <a:pt x="3390615" y="370197"/>
                  <a:pt x="3387457" y="363056"/>
                </a:cubicBezTo>
                <a:cubicBezTo>
                  <a:pt x="3385296" y="363980"/>
                  <a:pt x="3383035" y="362826"/>
                  <a:pt x="3380809" y="362344"/>
                </a:cubicBezTo>
                <a:close/>
                <a:moveTo>
                  <a:pt x="3440878" y="362131"/>
                </a:moveTo>
                <a:cubicBezTo>
                  <a:pt x="3437549" y="362542"/>
                  <a:pt x="3435702" y="365408"/>
                  <a:pt x="3438771" y="370790"/>
                </a:cubicBezTo>
                <a:cubicBezTo>
                  <a:pt x="3443069" y="368908"/>
                  <a:pt x="3447649" y="372464"/>
                  <a:pt x="3451873" y="368207"/>
                </a:cubicBezTo>
                <a:cubicBezTo>
                  <a:pt x="3449016" y="363766"/>
                  <a:pt x="3444206" y="361720"/>
                  <a:pt x="3440878" y="362131"/>
                </a:cubicBezTo>
                <a:close/>
                <a:moveTo>
                  <a:pt x="3458192" y="341346"/>
                </a:moveTo>
                <a:cubicBezTo>
                  <a:pt x="3454369" y="340986"/>
                  <a:pt x="3450649" y="342084"/>
                  <a:pt x="3447107" y="346512"/>
                </a:cubicBezTo>
                <a:cubicBezTo>
                  <a:pt x="3451155" y="352817"/>
                  <a:pt x="3455079" y="355866"/>
                  <a:pt x="3458745" y="353728"/>
                </a:cubicBezTo>
                <a:cubicBezTo>
                  <a:pt x="3455168" y="348691"/>
                  <a:pt x="3463370" y="346846"/>
                  <a:pt x="3458192" y="341346"/>
                </a:cubicBezTo>
                <a:close/>
                <a:moveTo>
                  <a:pt x="3340360" y="283053"/>
                </a:moveTo>
                <a:cubicBezTo>
                  <a:pt x="3336062" y="284869"/>
                  <a:pt x="3331489" y="281357"/>
                  <a:pt x="3327266" y="285614"/>
                </a:cubicBezTo>
                <a:cubicBezTo>
                  <a:pt x="3329325" y="288882"/>
                  <a:pt x="3333287" y="292670"/>
                  <a:pt x="3331474" y="294915"/>
                </a:cubicBezTo>
                <a:cubicBezTo>
                  <a:pt x="3325921" y="287166"/>
                  <a:pt x="3318019" y="293390"/>
                  <a:pt x="3318400" y="297510"/>
                </a:cubicBezTo>
                <a:cubicBezTo>
                  <a:pt x="3321931" y="301832"/>
                  <a:pt x="3334853" y="306821"/>
                  <a:pt x="3331684" y="299040"/>
                </a:cubicBezTo>
                <a:cubicBezTo>
                  <a:pt x="3323074" y="300020"/>
                  <a:pt x="3347676" y="292864"/>
                  <a:pt x="3340360" y="283053"/>
                </a:cubicBezTo>
                <a:close/>
                <a:moveTo>
                  <a:pt x="2630552" y="279685"/>
                </a:moveTo>
                <a:cubicBezTo>
                  <a:pt x="2632785" y="278955"/>
                  <a:pt x="2639919" y="279751"/>
                  <a:pt x="2643304" y="289379"/>
                </a:cubicBezTo>
                <a:cubicBezTo>
                  <a:pt x="2634533" y="286107"/>
                  <a:pt x="2635939" y="293792"/>
                  <a:pt x="2627649" y="295548"/>
                </a:cubicBezTo>
                <a:cubicBezTo>
                  <a:pt x="2624774" y="288589"/>
                  <a:pt x="2627854" y="280608"/>
                  <a:pt x="2630552" y="279685"/>
                </a:cubicBezTo>
                <a:close/>
                <a:moveTo>
                  <a:pt x="3307787" y="272214"/>
                </a:moveTo>
                <a:cubicBezTo>
                  <a:pt x="3301527" y="276626"/>
                  <a:pt x="3310515" y="285172"/>
                  <a:pt x="3310513" y="291290"/>
                </a:cubicBezTo>
                <a:cubicBezTo>
                  <a:pt x="3315596" y="292867"/>
                  <a:pt x="3322540" y="287693"/>
                  <a:pt x="3317632" y="280993"/>
                </a:cubicBezTo>
                <a:cubicBezTo>
                  <a:pt x="3314505" y="281543"/>
                  <a:pt x="3311369" y="281734"/>
                  <a:pt x="3308172" y="280472"/>
                </a:cubicBezTo>
                <a:cubicBezTo>
                  <a:pt x="3310173" y="278280"/>
                  <a:pt x="3311869" y="276018"/>
                  <a:pt x="3307787" y="272214"/>
                </a:cubicBezTo>
                <a:close/>
                <a:moveTo>
                  <a:pt x="3278398" y="258375"/>
                </a:moveTo>
                <a:cubicBezTo>
                  <a:pt x="3274904" y="259873"/>
                  <a:pt x="3272284" y="263574"/>
                  <a:pt x="3273557" y="267017"/>
                </a:cubicBezTo>
                <a:cubicBezTo>
                  <a:pt x="3278600" y="266576"/>
                  <a:pt x="3283789" y="270291"/>
                  <a:pt x="3288482" y="262947"/>
                </a:cubicBezTo>
                <a:cubicBezTo>
                  <a:pt x="3286259" y="257581"/>
                  <a:pt x="3281891" y="256877"/>
                  <a:pt x="3278398" y="258375"/>
                </a:cubicBezTo>
                <a:close/>
                <a:moveTo>
                  <a:pt x="3318132" y="256723"/>
                </a:moveTo>
                <a:cubicBezTo>
                  <a:pt x="3312466" y="255725"/>
                  <a:pt x="3307653" y="257646"/>
                  <a:pt x="3311234" y="264974"/>
                </a:cubicBezTo>
                <a:cubicBezTo>
                  <a:pt x="3317550" y="265707"/>
                  <a:pt x="3324069" y="270306"/>
                  <a:pt x="3330153" y="265983"/>
                </a:cubicBezTo>
                <a:cubicBezTo>
                  <a:pt x="3330319" y="261637"/>
                  <a:pt x="3323799" y="257721"/>
                  <a:pt x="3318132" y="256723"/>
                </a:cubicBezTo>
                <a:close/>
                <a:moveTo>
                  <a:pt x="2835549" y="185799"/>
                </a:moveTo>
                <a:cubicBezTo>
                  <a:pt x="2832758" y="187490"/>
                  <a:pt x="2831394" y="191524"/>
                  <a:pt x="2834298" y="195409"/>
                </a:cubicBezTo>
                <a:lnTo>
                  <a:pt x="2835847" y="195174"/>
                </a:lnTo>
                <a:lnTo>
                  <a:pt x="2836442" y="193525"/>
                </a:lnTo>
                <a:lnTo>
                  <a:pt x="2844670" y="193817"/>
                </a:lnTo>
                <a:lnTo>
                  <a:pt x="2845361" y="190243"/>
                </a:lnTo>
                <a:cubicBezTo>
                  <a:pt x="2842558" y="184759"/>
                  <a:pt x="2838340" y="184108"/>
                  <a:pt x="2835549" y="185799"/>
                </a:cubicBezTo>
                <a:close/>
                <a:moveTo>
                  <a:pt x="2954155" y="170880"/>
                </a:moveTo>
                <a:lnTo>
                  <a:pt x="2955615" y="175466"/>
                </a:lnTo>
                <a:lnTo>
                  <a:pt x="2964229" y="187582"/>
                </a:lnTo>
                <a:lnTo>
                  <a:pt x="2964484" y="186709"/>
                </a:lnTo>
                <a:close/>
                <a:moveTo>
                  <a:pt x="2859343" y="165454"/>
                </a:moveTo>
                <a:lnTo>
                  <a:pt x="2857287" y="171235"/>
                </a:lnTo>
                <a:lnTo>
                  <a:pt x="2857843" y="170379"/>
                </a:lnTo>
                <a:cubicBezTo>
                  <a:pt x="2859147" y="169692"/>
                  <a:pt x="2861286" y="170307"/>
                  <a:pt x="2863331" y="170885"/>
                </a:cubicBezTo>
                <a:lnTo>
                  <a:pt x="2865243" y="170996"/>
                </a:lnTo>
                <a:lnTo>
                  <a:pt x="2864991" y="170427"/>
                </a:lnTo>
                <a:cubicBezTo>
                  <a:pt x="2863770" y="169708"/>
                  <a:pt x="2862003" y="169053"/>
                  <a:pt x="2859343" y="165454"/>
                </a:cubicBezTo>
                <a:close/>
                <a:moveTo>
                  <a:pt x="2994880" y="157187"/>
                </a:moveTo>
                <a:cubicBezTo>
                  <a:pt x="2991927" y="156586"/>
                  <a:pt x="2976818" y="159090"/>
                  <a:pt x="2985594" y="160801"/>
                </a:cubicBezTo>
                <a:cubicBezTo>
                  <a:pt x="2988867" y="159002"/>
                  <a:pt x="2989146" y="164809"/>
                  <a:pt x="2987778" y="167541"/>
                </a:cubicBezTo>
                <a:cubicBezTo>
                  <a:pt x="2982022" y="167255"/>
                  <a:pt x="2979283" y="168677"/>
                  <a:pt x="2977557" y="171522"/>
                </a:cubicBezTo>
                <a:lnTo>
                  <a:pt x="2973471" y="183855"/>
                </a:lnTo>
                <a:lnTo>
                  <a:pt x="2976981" y="182653"/>
                </a:lnTo>
                <a:cubicBezTo>
                  <a:pt x="2980016" y="182031"/>
                  <a:pt x="2983347" y="181172"/>
                  <a:pt x="2985693" y="178861"/>
                </a:cubicBezTo>
                <a:cubicBezTo>
                  <a:pt x="2989884" y="174677"/>
                  <a:pt x="2987555" y="162919"/>
                  <a:pt x="2996610" y="169624"/>
                </a:cubicBezTo>
                <a:lnTo>
                  <a:pt x="2998516" y="164619"/>
                </a:lnTo>
                <a:close/>
                <a:moveTo>
                  <a:pt x="2972811" y="128754"/>
                </a:moveTo>
                <a:cubicBezTo>
                  <a:pt x="2968562" y="132480"/>
                  <a:pt x="2963988" y="128871"/>
                  <a:pt x="2959882" y="135505"/>
                </a:cubicBezTo>
                <a:cubicBezTo>
                  <a:pt x="2962676" y="140505"/>
                  <a:pt x="2966819" y="156119"/>
                  <a:pt x="2972120" y="155083"/>
                </a:cubicBezTo>
                <a:cubicBezTo>
                  <a:pt x="2967517" y="145027"/>
                  <a:pt x="2974171" y="137945"/>
                  <a:pt x="2972811" y="128754"/>
                </a:cubicBezTo>
                <a:close/>
                <a:moveTo>
                  <a:pt x="2941628" y="108102"/>
                </a:moveTo>
                <a:cubicBezTo>
                  <a:pt x="2938185" y="114259"/>
                  <a:pt x="2934045" y="106109"/>
                  <a:pt x="2930385" y="109157"/>
                </a:cubicBezTo>
                <a:cubicBezTo>
                  <a:pt x="2940578" y="116664"/>
                  <a:pt x="2929233" y="118353"/>
                  <a:pt x="2936768" y="125153"/>
                </a:cubicBezTo>
                <a:cubicBezTo>
                  <a:pt x="2940263" y="119974"/>
                  <a:pt x="2940462" y="113920"/>
                  <a:pt x="2941628" y="108102"/>
                </a:cubicBezTo>
                <a:close/>
                <a:moveTo>
                  <a:pt x="2964222" y="106019"/>
                </a:moveTo>
                <a:cubicBezTo>
                  <a:pt x="2962410" y="107615"/>
                  <a:pt x="2960586" y="109133"/>
                  <a:pt x="2958774" y="110697"/>
                </a:cubicBezTo>
                <a:cubicBezTo>
                  <a:pt x="2963974" y="116979"/>
                  <a:pt x="2968369" y="115761"/>
                  <a:pt x="2968791" y="123577"/>
                </a:cubicBezTo>
                <a:cubicBezTo>
                  <a:pt x="2971156" y="120816"/>
                  <a:pt x="2976201" y="118795"/>
                  <a:pt x="2974066" y="114799"/>
                </a:cubicBezTo>
                <a:cubicBezTo>
                  <a:pt x="2967273" y="121928"/>
                  <a:pt x="2968919" y="110242"/>
                  <a:pt x="2964222" y="106019"/>
                </a:cubicBezTo>
                <a:close/>
                <a:moveTo>
                  <a:pt x="2914896" y="100921"/>
                </a:moveTo>
                <a:cubicBezTo>
                  <a:pt x="2915556" y="107027"/>
                  <a:pt x="2909924" y="124182"/>
                  <a:pt x="2904580" y="122606"/>
                </a:cubicBezTo>
                <a:lnTo>
                  <a:pt x="2908249" y="127229"/>
                </a:lnTo>
                <a:lnTo>
                  <a:pt x="2912016" y="119565"/>
                </a:lnTo>
                <a:lnTo>
                  <a:pt x="2917527" y="117318"/>
                </a:lnTo>
                <a:close/>
                <a:moveTo>
                  <a:pt x="2918492" y="97783"/>
                </a:moveTo>
                <a:cubicBezTo>
                  <a:pt x="2920444" y="99464"/>
                  <a:pt x="2922494" y="102873"/>
                  <a:pt x="2924313" y="101439"/>
                </a:cubicBezTo>
                <a:lnTo>
                  <a:pt x="2919936" y="99813"/>
                </a:lnTo>
                <a:close/>
                <a:moveTo>
                  <a:pt x="1597178" y="645"/>
                </a:moveTo>
                <a:cubicBezTo>
                  <a:pt x="1603248" y="2328"/>
                  <a:pt x="1609849" y="7435"/>
                  <a:pt x="1617374" y="17428"/>
                </a:cubicBezTo>
                <a:cubicBezTo>
                  <a:pt x="1568369" y="64170"/>
                  <a:pt x="1517992" y="105888"/>
                  <a:pt x="1458128" y="138749"/>
                </a:cubicBezTo>
                <a:cubicBezTo>
                  <a:pt x="1520669" y="110821"/>
                  <a:pt x="1566521" y="61165"/>
                  <a:pt x="1623623" y="25015"/>
                </a:cubicBezTo>
                <a:cubicBezTo>
                  <a:pt x="1630224" y="33146"/>
                  <a:pt x="1637182" y="41567"/>
                  <a:pt x="1645585" y="47425"/>
                </a:cubicBezTo>
                <a:cubicBezTo>
                  <a:pt x="1645585" y="47425"/>
                  <a:pt x="1652033" y="40977"/>
                  <a:pt x="1655265" y="37745"/>
                </a:cubicBezTo>
                <a:cubicBezTo>
                  <a:pt x="1684729" y="42627"/>
                  <a:pt x="1706005" y="68650"/>
                  <a:pt x="1718010" y="92268"/>
                </a:cubicBezTo>
                <a:cubicBezTo>
                  <a:pt x="1734120" y="81329"/>
                  <a:pt x="1748444" y="68740"/>
                  <a:pt x="1761316" y="54819"/>
                </a:cubicBezTo>
                <a:cubicBezTo>
                  <a:pt x="1791177" y="97734"/>
                  <a:pt x="1896728" y="133997"/>
                  <a:pt x="1820573" y="186274"/>
                </a:cubicBezTo>
                <a:cubicBezTo>
                  <a:pt x="1828052" y="193198"/>
                  <a:pt x="1843062" y="207073"/>
                  <a:pt x="1850553" y="213997"/>
                </a:cubicBezTo>
                <a:cubicBezTo>
                  <a:pt x="1949198" y="182514"/>
                  <a:pt x="2077103" y="254791"/>
                  <a:pt x="2045937" y="348661"/>
                </a:cubicBezTo>
                <a:cubicBezTo>
                  <a:pt x="2025671" y="402004"/>
                  <a:pt x="1982739" y="446994"/>
                  <a:pt x="1936536" y="492733"/>
                </a:cubicBezTo>
                <a:cubicBezTo>
                  <a:pt x="1957449" y="526592"/>
                  <a:pt x="1923732" y="555336"/>
                  <a:pt x="1895299" y="577360"/>
                </a:cubicBezTo>
                <a:cubicBezTo>
                  <a:pt x="1902524" y="584562"/>
                  <a:pt x="1917006" y="598988"/>
                  <a:pt x="1924236" y="606184"/>
                </a:cubicBezTo>
                <a:cubicBezTo>
                  <a:pt x="1976730" y="580790"/>
                  <a:pt x="2061647" y="563262"/>
                  <a:pt x="2112738" y="594545"/>
                </a:cubicBezTo>
                <a:lnTo>
                  <a:pt x="2126399" y="606670"/>
                </a:lnTo>
                <a:lnTo>
                  <a:pt x="2125540" y="601650"/>
                </a:lnTo>
                <a:cubicBezTo>
                  <a:pt x="2136269" y="607546"/>
                  <a:pt x="2137068" y="598064"/>
                  <a:pt x="2146828" y="607976"/>
                </a:cubicBezTo>
                <a:cubicBezTo>
                  <a:pt x="2147051" y="604690"/>
                  <a:pt x="2143985" y="597817"/>
                  <a:pt x="2147331" y="597939"/>
                </a:cubicBezTo>
                <a:cubicBezTo>
                  <a:pt x="2147426" y="593117"/>
                  <a:pt x="2142849" y="583176"/>
                  <a:pt x="2144078" y="579596"/>
                </a:cubicBezTo>
                <a:cubicBezTo>
                  <a:pt x="2140178" y="575086"/>
                  <a:pt x="2138991" y="571533"/>
                  <a:pt x="2141754" y="570706"/>
                </a:cubicBezTo>
                <a:cubicBezTo>
                  <a:pt x="2147744" y="582997"/>
                  <a:pt x="2149200" y="597627"/>
                  <a:pt x="2156325" y="599296"/>
                </a:cubicBezTo>
                <a:cubicBezTo>
                  <a:pt x="2159541" y="596848"/>
                  <a:pt x="2151142" y="592902"/>
                  <a:pt x="2148809" y="582624"/>
                </a:cubicBezTo>
                <a:cubicBezTo>
                  <a:pt x="2155459" y="582961"/>
                  <a:pt x="2153884" y="570721"/>
                  <a:pt x="2157864" y="569253"/>
                </a:cubicBezTo>
                <a:cubicBezTo>
                  <a:pt x="2163204" y="567257"/>
                  <a:pt x="2173349" y="580021"/>
                  <a:pt x="2179152" y="575580"/>
                </a:cubicBezTo>
                <a:cubicBezTo>
                  <a:pt x="2183310" y="575876"/>
                  <a:pt x="2169816" y="556924"/>
                  <a:pt x="2177783" y="561392"/>
                </a:cubicBezTo>
                <a:cubicBezTo>
                  <a:pt x="2181434" y="557927"/>
                  <a:pt x="2180789" y="566238"/>
                  <a:pt x="2182963" y="569150"/>
                </a:cubicBezTo>
                <a:cubicBezTo>
                  <a:pt x="2185641" y="572753"/>
                  <a:pt x="2188300" y="568999"/>
                  <a:pt x="2192863" y="579963"/>
                </a:cubicBezTo>
                <a:cubicBezTo>
                  <a:pt x="2196361" y="572733"/>
                  <a:pt x="2188197" y="565002"/>
                  <a:pt x="2185862" y="553299"/>
                </a:cubicBezTo>
                <a:cubicBezTo>
                  <a:pt x="2192681" y="557183"/>
                  <a:pt x="2199744" y="554418"/>
                  <a:pt x="2201509" y="547113"/>
                </a:cubicBezTo>
                <a:cubicBezTo>
                  <a:pt x="2208502" y="554554"/>
                  <a:pt x="2207405" y="560640"/>
                  <a:pt x="2209478" y="568502"/>
                </a:cubicBezTo>
                <a:cubicBezTo>
                  <a:pt x="2215882" y="576485"/>
                  <a:pt x="2218065" y="564650"/>
                  <a:pt x="2221838" y="558730"/>
                </a:cubicBezTo>
                <a:cubicBezTo>
                  <a:pt x="2227160" y="573705"/>
                  <a:pt x="2231145" y="576866"/>
                  <a:pt x="2228835" y="585406"/>
                </a:cubicBezTo>
                <a:cubicBezTo>
                  <a:pt x="2231824" y="590899"/>
                  <a:pt x="2233949" y="587442"/>
                  <a:pt x="2236407" y="587320"/>
                </a:cubicBezTo>
                <a:cubicBezTo>
                  <a:pt x="2239314" y="585569"/>
                  <a:pt x="2229040" y="569417"/>
                  <a:pt x="2226560" y="561763"/>
                </a:cubicBezTo>
                <a:cubicBezTo>
                  <a:pt x="2231003" y="560281"/>
                  <a:pt x="2223205" y="545415"/>
                  <a:pt x="2229454" y="545882"/>
                </a:cubicBezTo>
                <a:cubicBezTo>
                  <a:pt x="2230817" y="544556"/>
                  <a:pt x="2227230" y="537829"/>
                  <a:pt x="2225239" y="532821"/>
                </a:cubicBezTo>
                <a:cubicBezTo>
                  <a:pt x="2237123" y="534950"/>
                  <a:pt x="2243017" y="525752"/>
                  <a:pt x="2252731" y="526896"/>
                </a:cubicBezTo>
                <a:cubicBezTo>
                  <a:pt x="2254062" y="526233"/>
                  <a:pt x="2251533" y="521356"/>
                  <a:pt x="2250390" y="517994"/>
                </a:cubicBezTo>
                <a:cubicBezTo>
                  <a:pt x="2257224" y="517564"/>
                  <a:pt x="2259539" y="511254"/>
                  <a:pt x="2264608" y="512367"/>
                </a:cubicBezTo>
                <a:cubicBezTo>
                  <a:pt x="2264958" y="512469"/>
                  <a:pt x="2267835" y="520141"/>
                  <a:pt x="2268373" y="520721"/>
                </a:cubicBezTo>
                <a:cubicBezTo>
                  <a:pt x="2271157" y="523710"/>
                  <a:pt x="2272809" y="515881"/>
                  <a:pt x="2275496" y="517928"/>
                </a:cubicBezTo>
                <a:cubicBezTo>
                  <a:pt x="2276575" y="516281"/>
                  <a:pt x="2272705" y="509232"/>
                  <a:pt x="2274564" y="508443"/>
                </a:cubicBezTo>
                <a:cubicBezTo>
                  <a:pt x="2270238" y="494270"/>
                  <a:pt x="2268533" y="507101"/>
                  <a:pt x="2264210" y="492915"/>
                </a:cubicBezTo>
                <a:cubicBezTo>
                  <a:pt x="2265299" y="478648"/>
                  <a:pt x="2278739" y="515928"/>
                  <a:pt x="2279351" y="496757"/>
                </a:cubicBezTo>
                <a:cubicBezTo>
                  <a:pt x="2282793" y="503331"/>
                  <a:pt x="2281243" y="504450"/>
                  <a:pt x="2283571" y="509827"/>
                </a:cubicBezTo>
                <a:cubicBezTo>
                  <a:pt x="2290451" y="513568"/>
                  <a:pt x="2285894" y="494365"/>
                  <a:pt x="2293520" y="505885"/>
                </a:cubicBezTo>
                <a:cubicBezTo>
                  <a:pt x="2294882" y="504558"/>
                  <a:pt x="2291291" y="497822"/>
                  <a:pt x="2289309" y="492832"/>
                </a:cubicBezTo>
                <a:cubicBezTo>
                  <a:pt x="2300893" y="496366"/>
                  <a:pt x="2303500" y="488476"/>
                  <a:pt x="2308762" y="480228"/>
                </a:cubicBezTo>
                <a:cubicBezTo>
                  <a:pt x="2311145" y="486365"/>
                  <a:pt x="2305178" y="483380"/>
                  <a:pt x="2308267" y="490283"/>
                </a:cubicBezTo>
                <a:cubicBezTo>
                  <a:pt x="2316214" y="503185"/>
                  <a:pt x="2316283" y="467309"/>
                  <a:pt x="2308309" y="475511"/>
                </a:cubicBezTo>
                <a:cubicBezTo>
                  <a:pt x="2304729" y="465963"/>
                  <a:pt x="2314562" y="471073"/>
                  <a:pt x="2316386" y="467419"/>
                </a:cubicBezTo>
                <a:cubicBezTo>
                  <a:pt x="2319706" y="476354"/>
                  <a:pt x="2322350" y="478076"/>
                  <a:pt x="2325329" y="483521"/>
                </a:cubicBezTo>
                <a:cubicBezTo>
                  <a:pt x="2326587" y="482106"/>
                  <a:pt x="2324236" y="479035"/>
                  <a:pt x="2323440" y="479357"/>
                </a:cubicBezTo>
                <a:cubicBezTo>
                  <a:pt x="2320232" y="463372"/>
                  <a:pt x="2343408" y="487557"/>
                  <a:pt x="2335342" y="464860"/>
                </a:cubicBezTo>
                <a:cubicBezTo>
                  <a:pt x="2338913" y="461086"/>
                  <a:pt x="2344332" y="476384"/>
                  <a:pt x="2347640" y="469838"/>
                </a:cubicBezTo>
                <a:cubicBezTo>
                  <a:pt x="2344289" y="460676"/>
                  <a:pt x="2342026" y="462688"/>
                  <a:pt x="2339602" y="463160"/>
                </a:cubicBezTo>
                <a:cubicBezTo>
                  <a:pt x="2336887" y="453507"/>
                  <a:pt x="2348068" y="460484"/>
                  <a:pt x="2351443" y="463412"/>
                </a:cubicBezTo>
                <a:cubicBezTo>
                  <a:pt x="2353309" y="461152"/>
                  <a:pt x="2343069" y="449668"/>
                  <a:pt x="2350082" y="449241"/>
                </a:cubicBezTo>
                <a:cubicBezTo>
                  <a:pt x="2352239" y="446084"/>
                  <a:pt x="2355475" y="454104"/>
                  <a:pt x="2358554" y="460593"/>
                </a:cubicBezTo>
                <a:cubicBezTo>
                  <a:pt x="2364664" y="461785"/>
                  <a:pt x="2362922" y="447033"/>
                  <a:pt x="2367138" y="442472"/>
                </a:cubicBezTo>
                <a:cubicBezTo>
                  <a:pt x="2367805" y="441778"/>
                  <a:pt x="2370585" y="445648"/>
                  <a:pt x="2371880" y="445548"/>
                </a:cubicBezTo>
                <a:cubicBezTo>
                  <a:pt x="2373980" y="445350"/>
                  <a:pt x="2372378" y="440394"/>
                  <a:pt x="2372836" y="440226"/>
                </a:cubicBezTo>
                <a:cubicBezTo>
                  <a:pt x="2376446" y="439096"/>
                  <a:pt x="2383396" y="438279"/>
                  <a:pt x="2388483" y="434062"/>
                </a:cubicBezTo>
                <a:cubicBezTo>
                  <a:pt x="2390728" y="432194"/>
                  <a:pt x="2395679" y="430994"/>
                  <a:pt x="2398448" y="430132"/>
                </a:cubicBezTo>
                <a:cubicBezTo>
                  <a:pt x="2402244" y="428948"/>
                  <a:pt x="2400360" y="416265"/>
                  <a:pt x="2408406" y="426209"/>
                </a:cubicBezTo>
                <a:cubicBezTo>
                  <a:pt x="2410125" y="428312"/>
                  <a:pt x="2415195" y="431877"/>
                  <a:pt x="2415970" y="428127"/>
                </a:cubicBezTo>
                <a:cubicBezTo>
                  <a:pt x="2416048" y="427725"/>
                  <a:pt x="2413643" y="419208"/>
                  <a:pt x="2413634" y="419212"/>
                </a:cubicBezTo>
                <a:cubicBezTo>
                  <a:pt x="2414125" y="418934"/>
                  <a:pt x="2432332" y="434564"/>
                  <a:pt x="2423134" y="410562"/>
                </a:cubicBezTo>
                <a:cubicBezTo>
                  <a:pt x="2428293" y="407349"/>
                  <a:pt x="2430636" y="404274"/>
                  <a:pt x="2438335" y="399677"/>
                </a:cubicBezTo>
                <a:cubicBezTo>
                  <a:pt x="2439854" y="398739"/>
                  <a:pt x="2442633" y="393212"/>
                  <a:pt x="2442142" y="393238"/>
                </a:cubicBezTo>
                <a:cubicBezTo>
                  <a:pt x="2444323" y="393150"/>
                  <a:pt x="2448081" y="400595"/>
                  <a:pt x="2450176" y="399908"/>
                </a:cubicBezTo>
                <a:cubicBezTo>
                  <a:pt x="2454822" y="398386"/>
                  <a:pt x="2447812" y="384531"/>
                  <a:pt x="2457283" y="397102"/>
                </a:cubicBezTo>
                <a:cubicBezTo>
                  <a:pt x="2456907" y="392465"/>
                  <a:pt x="2456455" y="387726"/>
                  <a:pt x="2455922" y="382930"/>
                </a:cubicBezTo>
                <a:cubicBezTo>
                  <a:pt x="2475908" y="372334"/>
                  <a:pt x="2494486" y="360174"/>
                  <a:pt x="2508172" y="342690"/>
                </a:cubicBezTo>
                <a:cubicBezTo>
                  <a:pt x="2510875" y="345203"/>
                  <a:pt x="2513745" y="349408"/>
                  <a:pt x="2516652" y="354059"/>
                </a:cubicBezTo>
                <a:cubicBezTo>
                  <a:pt x="2520780" y="327722"/>
                  <a:pt x="2535840" y="324529"/>
                  <a:pt x="2546637" y="312791"/>
                </a:cubicBezTo>
                <a:cubicBezTo>
                  <a:pt x="2550942" y="312558"/>
                  <a:pt x="2540463" y="296163"/>
                  <a:pt x="2546686" y="298037"/>
                </a:cubicBezTo>
                <a:cubicBezTo>
                  <a:pt x="2551919" y="311397"/>
                  <a:pt x="2556144" y="314375"/>
                  <a:pt x="2560358" y="317190"/>
                </a:cubicBezTo>
                <a:cubicBezTo>
                  <a:pt x="2555628" y="303945"/>
                  <a:pt x="2552841" y="310712"/>
                  <a:pt x="2548112" y="297467"/>
                </a:cubicBezTo>
                <a:cubicBezTo>
                  <a:pt x="2551360" y="295455"/>
                  <a:pt x="2554671" y="293968"/>
                  <a:pt x="2558985" y="302994"/>
                </a:cubicBezTo>
                <a:cubicBezTo>
                  <a:pt x="2559658" y="299500"/>
                  <a:pt x="2557626" y="293055"/>
                  <a:pt x="2554317" y="285194"/>
                </a:cubicBezTo>
                <a:cubicBezTo>
                  <a:pt x="2562671" y="278001"/>
                  <a:pt x="2567641" y="280113"/>
                  <a:pt x="2578508" y="275657"/>
                </a:cubicBezTo>
                <a:cubicBezTo>
                  <a:pt x="2583273" y="296273"/>
                  <a:pt x="2584805" y="299091"/>
                  <a:pt x="2594921" y="323174"/>
                </a:cubicBezTo>
                <a:cubicBezTo>
                  <a:pt x="2598829" y="323929"/>
                  <a:pt x="2594949" y="316172"/>
                  <a:pt x="2592131" y="309564"/>
                </a:cubicBezTo>
                <a:cubicBezTo>
                  <a:pt x="2594624" y="309930"/>
                  <a:pt x="2597436" y="313561"/>
                  <a:pt x="2600338" y="318127"/>
                </a:cubicBezTo>
                <a:lnTo>
                  <a:pt x="2605617" y="326677"/>
                </a:lnTo>
                <a:lnTo>
                  <a:pt x="2607970" y="324070"/>
                </a:lnTo>
                <a:lnTo>
                  <a:pt x="2622348" y="319610"/>
                </a:lnTo>
                <a:lnTo>
                  <a:pt x="2622413" y="317249"/>
                </a:lnTo>
                <a:lnTo>
                  <a:pt x="2624180" y="318243"/>
                </a:lnTo>
                <a:lnTo>
                  <a:pt x="2634508" y="307625"/>
                </a:lnTo>
                <a:cubicBezTo>
                  <a:pt x="2641930" y="298617"/>
                  <a:pt x="2649957" y="288463"/>
                  <a:pt x="2664676" y="284313"/>
                </a:cubicBezTo>
                <a:cubicBezTo>
                  <a:pt x="2668555" y="270889"/>
                  <a:pt x="2679213" y="254634"/>
                  <a:pt x="2690097" y="262606"/>
                </a:cubicBezTo>
                <a:cubicBezTo>
                  <a:pt x="2692720" y="257886"/>
                  <a:pt x="2691730" y="252177"/>
                  <a:pt x="2693136" y="247108"/>
                </a:cubicBezTo>
                <a:cubicBezTo>
                  <a:pt x="2689926" y="245455"/>
                  <a:pt x="2686907" y="247991"/>
                  <a:pt x="2683532" y="242464"/>
                </a:cubicBezTo>
                <a:cubicBezTo>
                  <a:pt x="2694060" y="249954"/>
                  <a:pt x="2693002" y="237776"/>
                  <a:pt x="2698217" y="234193"/>
                </a:cubicBezTo>
                <a:cubicBezTo>
                  <a:pt x="2721208" y="218449"/>
                  <a:pt x="2753364" y="194375"/>
                  <a:pt x="2780547" y="176843"/>
                </a:cubicBezTo>
                <a:cubicBezTo>
                  <a:pt x="2787748" y="186584"/>
                  <a:pt x="2782956" y="185585"/>
                  <a:pt x="2777281" y="188194"/>
                </a:cubicBezTo>
                <a:cubicBezTo>
                  <a:pt x="2779913" y="190947"/>
                  <a:pt x="2780496" y="193149"/>
                  <a:pt x="2779478" y="194923"/>
                </a:cubicBezTo>
                <a:cubicBezTo>
                  <a:pt x="2782466" y="197810"/>
                  <a:pt x="2785124" y="194445"/>
                  <a:pt x="2783129" y="191830"/>
                </a:cubicBezTo>
                <a:cubicBezTo>
                  <a:pt x="2790169" y="189966"/>
                  <a:pt x="2785828" y="200985"/>
                  <a:pt x="2792942" y="200566"/>
                </a:cubicBezTo>
                <a:cubicBezTo>
                  <a:pt x="2786046" y="166675"/>
                  <a:pt x="2823863" y="173945"/>
                  <a:pt x="2840197" y="160332"/>
                </a:cubicBezTo>
                <a:cubicBezTo>
                  <a:pt x="2839256" y="158545"/>
                  <a:pt x="2835018" y="159271"/>
                  <a:pt x="2834537" y="160820"/>
                </a:cubicBezTo>
                <a:cubicBezTo>
                  <a:pt x="2843721" y="132628"/>
                  <a:pt x="2867567" y="107016"/>
                  <a:pt x="2887065" y="111742"/>
                </a:cubicBezTo>
                <a:cubicBezTo>
                  <a:pt x="2893760" y="108107"/>
                  <a:pt x="2877771" y="98375"/>
                  <a:pt x="2886290" y="95245"/>
                </a:cubicBezTo>
                <a:cubicBezTo>
                  <a:pt x="2887124" y="108659"/>
                  <a:pt x="2897318" y="94474"/>
                  <a:pt x="2903765" y="106053"/>
                </a:cubicBezTo>
                <a:cubicBezTo>
                  <a:pt x="2904126" y="100774"/>
                  <a:pt x="2906389" y="97176"/>
                  <a:pt x="2909999" y="96121"/>
                </a:cubicBezTo>
                <a:lnTo>
                  <a:pt x="2919936" y="99813"/>
                </a:lnTo>
                <a:lnTo>
                  <a:pt x="2924070" y="105626"/>
                </a:lnTo>
                <a:cubicBezTo>
                  <a:pt x="2927669" y="106318"/>
                  <a:pt x="2931993" y="105777"/>
                  <a:pt x="2933998" y="106075"/>
                </a:cubicBezTo>
                <a:cubicBezTo>
                  <a:pt x="2931533" y="92716"/>
                  <a:pt x="2937657" y="87019"/>
                  <a:pt x="2944096" y="80253"/>
                </a:cubicBezTo>
                <a:cubicBezTo>
                  <a:pt x="2948236" y="86660"/>
                  <a:pt x="2943843" y="90303"/>
                  <a:pt x="2938845" y="89033"/>
                </a:cubicBezTo>
                <a:cubicBezTo>
                  <a:pt x="2943101" y="97502"/>
                  <a:pt x="2943051" y="101659"/>
                  <a:pt x="2954875" y="109641"/>
                </a:cubicBezTo>
                <a:cubicBezTo>
                  <a:pt x="2950640" y="94925"/>
                  <a:pt x="2964000" y="109431"/>
                  <a:pt x="2965600" y="96249"/>
                </a:cubicBezTo>
                <a:cubicBezTo>
                  <a:pt x="2967638" y="99516"/>
                  <a:pt x="2969575" y="100492"/>
                  <a:pt x="2971424" y="99852"/>
                </a:cubicBezTo>
                <a:cubicBezTo>
                  <a:pt x="2975816" y="114294"/>
                  <a:pt x="2983281" y="125596"/>
                  <a:pt x="2978608" y="132409"/>
                </a:cubicBezTo>
                <a:cubicBezTo>
                  <a:pt x="2981778" y="133508"/>
                  <a:pt x="2985046" y="136550"/>
                  <a:pt x="2988408" y="141187"/>
                </a:cubicBezTo>
                <a:cubicBezTo>
                  <a:pt x="2991936" y="138728"/>
                  <a:pt x="2989800" y="134732"/>
                  <a:pt x="2993676" y="132397"/>
                </a:cubicBezTo>
                <a:cubicBezTo>
                  <a:pt x="2998400" y="139642"/>
                  <a:pt x="3002766" y="138727"/>
                  <a:pt x="3006966" y="133937"/>
                </a:cubicBezTo>
                <a:lnTo>
                  <a:pt x="3011369" y="146303"/>
                </a:lnTo>
                <a:lnTo>
                  <a:pt x="3016117" y="142275"/>
                </a:lnTo>
                <a:cubicBezTo>
                  <a:pt x="3018100" y="139218"/>
                  <a:pt x="3015938" y="130935"/>
                  <a:pt x="3017607" y="126986"/>
                </a:cubicBezTo>
                <a:cubicBezTo>
                  <a:pt x="3022210" y="115928"/>
                  <a:pt x="3035375" y="123117"/>
                  <a:pt x="3043661" y="121582"/>
                </a:cubicBezTo>
                <a:cubicBezTo>
                  <a:pt x="3050179" y="138021"/>
                  <a:pt x="3055028" y="137307"/>
                  <a:pt x="3061095" y="149081"/>
                </a:cubicBezTo>
                <a:cubicBezTo>
                  <a:pt x="3071721" y="152058"/>
                  <a:pt x="3084663" y="178922"/>
                  <a:pt x="3095540" y="184572"/>
                </a:cubicBezTo>
                <a:cubicBezTo>
                  <a:pt x="3099559" y="200930"/>
                  <a:pt x="3103112" y="201093"/>
                  <a:pt x="3109207" y="203737"/>
                </a:cubicBezTo>
                <a:cubicBezTo>
                  <a:pt x="3113216" y="226271"/>
                  <a:pt x="3126035" y="231334"/>
                  <a:pt x="3134160" y="247896"/>
                </a:cubicBezTo>
                <a:cubicBezTo>
                  <a:pt x="3131322" y="247625"/>
                  <a:pt x="3133479" y="252787"/>
                  <a:pt x="3131767" y="253739"/>
                </a:cubicBezTo>
                <a:cubicBezTo>
                  <a:pt x="3134761" y="259219"/>
                  <a:pt x="3136885" y="255784"/>
                  <a:pt x="3139335" y="255666"/>
                </a:cubicBezTo>
                <a:cubicBezTo>
                  <a:pt x="3140636" y="267466"/>
                  <a:pt x="3144671" y="269115"/>
                  <a:pt x="3144467" y="278178"/>
                </a:cubicBezTo>
                <a:cubicBezTo>
                  <a:pt x="3147142" y="285481"/>
                  <a:pt x="3149129" y="285628"/>
                  <a:pt x="3151075" y="285397"/>
                </a:cubicBezTo>
                <a:cubicBezTo>
                  <a:pt x="3150406" y="288805"/>
                  <a:pt x="3155164" y="297175"/>
                  <a:pt x="3155749" y="303183"/>
                </a:cubicBezTo>
                <a:cubicBezTo>
                  <a:pt x="3155879" y="304518"/>
                  <a:pt x="3152597" y="302868"/>
                  <a:pt x="3152898" y="304301"/>
                </a:cubicBezTo>
                <a:cubicBezTo>
                  <a:pt x="3154395" y="311411"/>
                  <a:pt x="3162224" y="323026"/>
                  <a:pt x="3160880" y="325717"/>
                </a:cubicBezTo>
                <a:cubicBezTo>
                  <a:pt x="3160286" y="326869"/>
                  <a:pt x="3156626" y="320551"/>
                  <a:pt x="3156142" y="322649"/>
                </a:cubicBezTo>
                <a:cubicBezTo>
                  <a:pt x="3155072" y="327540"/>
                  <a:pt x="3155886" y="332426"/>
                  <a:pt x="3159855" y="345749"/>
                </a:cubicBezTo>
                <a:cubicBezTo>
                  <a:pt x="3153406" y="344345"/>
                  <a:pt x="3157176" y="354101"/>
                  <a:pt x="3151768" y="353845"/>
                </a:cubicBezTo>
                <a:cubicBezTo>
                  <a:pt x="3150405" y="355171"/>
                  <a:pt x="3154000" y="361916"/>
                  <a:pt x="3155983" y="366906"/>
                </a:cubicBezTo>
                <a:cubicBezTo>
                  <a:pt x="3141905" y="353723"/>
                  <a:pt x="3129962" y="362529"/>
                  <a:pt x="3115331" y="343659"/>
                </a:cubicBezTo>
                <a:cubicBezTo>
                  <a:pt x="3111546" y="345163"/>
                  <a:pt x="3107748" y="346663"/>
                  <a:pt x="3103952" y="348161"/>
                </a:cubicBezTo>
                <a:cubicBezTo>
                  <a:pt x="3114763" y="373487"/>
                  <a:pt x="3123826" y="380575"/>
                  <a:pt x="3134076" y="400081"/>
                </a:cubicBezTo>
                <a:cubicBezTo>
                  <a:pt x="3126156" y="407148"/>
                  <a:pt x="3146547" y="425255"/>
                  <a:pt x="3148157" y="438714"/>
                </a:cubicBezTo>
                <a:cubicBezTo>
                  <a:pt x="3146256" y="439459"/>
                  <a:pt x="3144364" y="440201"/>
                  <a:pt x="3142468" y="440955"/>
                </a:cubicBezTo>
                <a:lnTo>
                  <a:pt x="3146202" y="447534"/>
                </a:lnTo>
                <a:lnTo>
                  <a:pt x="3155397" y="449368"/>
                </a:lnTo>
                <a:cubicBezTo>
                  <a:pt x="3157107" y="447129"/>
                  <a:pt x="3154419" y="445912"/>
                  <a:pt x="3153410" y="446797"/>
                </a:cubicBezTo>
                <a:cubicBezTo>
                  <a:pt x="3149075" y="437902"/>
                  <a:pt x="3160603" y="446239"/>
                  <a:pt x="3162501" y="439049"/>
                </a:cubicBezTo>
                <a:cubicBezTo>
                  <a:pt x="3166799" y="436667"/>
                  <a:pt x="3156336" y="431911"/>
                  <a:pt x="3154682" y="432862"/>
                </a:cubicBezTo>
                <a:cubicBezTo>
                  <a:pt x="3153926" y="427489"/>
                  <a:pt x="3169205" y="423056"/>
                  <a:pt x="3175228" y="428217"/>
                </a:cubicBezTo>
                <a:cubicBezTo>
                  <a:pt x="3177815" y="408495"/>
                  <a:pt x="3207900" y="385366"/>
                  <a:pt x="3202745" y="370325"/>
                </a:cubicBezTo>
                <a:cubicBezTo>
                  <a:pt x="3200742" y="362945"/>
                  <a:pt x="3215199" y="371070"/>
                  <a:pt x="3219860" y="372941"/>
                </a:cubicBezTo>
                <a:cubicBezTo>
                  <a:pt x="3220961" y="371192"/>
                  <a:pt x="3219673" y="368816"/>
                  <a:pt x="3221478" y="367242"/>
                </a:cubicBezTo>
                <a:cubicBezTo>
                  <a:pt x="3219344" y="357559"/>
                  <a:pt x="3209610" y="369081"/>
                  <a:pt x="3213666" y="361068"/>
                </a:cubicBezTo>
                <a:cubicBezTo>
                  <a:pt x="3214068" y="358444"/>
                  <a:pt x="3214539" y="355856"/>
                  <a:pt x="3217126" y="353819"/>
                </a:cubicBezTo>
                <a:cubicBezTo>
                  <a:pt x="3234078" y="374816"/>
                  <a:pt x="3252784" y="330761"/>
                  <a:pt x="3258894" y="318209"/>
                </a:cubicBezTo>
                <a:cubicBezTo>
                  <a:pt x="3270449" y="321392"/>
                  <a:pt x="3286678" y="318257"/>
                  <a:pt x="3282690" y="302156"/>
                </a:cubicBezTo>
                <a:cubicBezTo>
                  <a:pt x="3289276" y="295754"/>
                  <a:pt x="3284974" y="303722"/>
                  <a:pt x="3290487" y="308340"/>
                </a:cubicBezTo>
                <a:cubicBezTo>
                  <a:pt x="3291425" y="298278"/>
                  <a:pt x="3292519" y="300873"/>
                  <a:pt x="3299215" y="292332"/>
                </a:cubicBezTo>
                <a:cubicBezTo>
                  <a:pt x="3285045" y="292202"/>
                  <a:pt x="3282200" y="282400"/>
                  <a:pt x="3268261" y="275828"/>
                </a:cubicBezTo>
                <a:cubicBezTo>
                  <a:pt x="3268849" y="284693"/>
                  <a:pt x="3262125" y="278989"/>
                  <a:pt x="3257371" y="285162"/>
                </a:cubicBezTo>
                <a:cubicBezTo>
                  <a:pt x="3259436" y="272087"/>
                  <a:pt x="3269547" y="261201"/>
                  <a:pt x="3282219" y="251039"/>
                </a:cubicBezTo>
                <a:cubicBezTo>
                  <a:pt x="3287945" y="255742"/>
                  <a:pt x="3297747" y="259332"/>
                  <a:pt x="3298076" y="267545"/>
                </a:cubicBezTo>
                <a:cubicBezTo>
                  <a:pt x="3303537" y="263473"/>
                  <a:pt x="3294871" y="248553"/>
                  <a:pt x="3289874" y="253101"/>
                </a:cubicBezTo>
                <a:cubicBezTo>
                  <a:pt x="3284715" y="243399"/>
                  <a:pt x="3311365" y="246516"/>
                  <a:pt x="3301140" y="252046"/>
                </a:cubicBezTo>
                <a:cubicBezTo>
                  <a:pt x="3308287" y="257702"/>
                  <a:pt x="3304019" y="243591"/>
                  <a:pt x="3312052" y="242779"/>
                </a:cubicBezTo>
                <a:cubicBezTo>
                  <a:pt x="3325491" y="255503"/>
                  <a:pt x="3339259" y="261548"/>
                  <a:pt x="3356081" y="256687"/>
                </a:cubicBezTo>
                <a:cubicBezTo>
                  <a:pt x="3360261" y="270081"/>
                  <a:pt x="3323710" y="272867"/>
                  <a:pt x="3321229" y="277887"/>
                </a:cubicBezTo>
                <a:cubicBezTo>
                  <a:pt x="3331332" y="279173"/>
                  <a:pt x="3341692" y="285864"/>
                  <a:pt x="3351402" y="277884"/>
                </a:cubicBezTo>
                <a:cubicBezTo>
                  <a:pt x="3357504" y="288225"/>
                  <a:pt x="3349001" y="294732"/>
                  <a:pt x="3342877" y="298005"/>
                </a:cubicBezTo>
                <a:cubicBezTo>
                  <a:pt x="3353051" y="308282"/>
                  <a:pt x="3356560" y="294268"/>
                  <a:pt x="3369262" y="296983"/>
                </a:cubicBezTo>
                <a:cubicBezTo>
                  <a:pt x="3370151" y="305124"/>
                  <a:pt x="3355146" y="316198"/>
                  <a:pt x="3348891" y="305796"/>
                </a:cubicBezTo>
                <a:cubicBezTo>
                  <a:pt x="3340256" y="314573"/>
                  <a:pt x="3357283" y="328371"/>
                  <a:pt x="3340561" y="330019"/>
                </a:cubicBezTo>
                <a:cubicBezTo>
                  <a:pt x="3349460" y="331912"/>
                  <a:pt x="3358475" y="336050"/>
                  <a:pt x="3367143" y="333134"/>
                </a:cubicBezTo>
                <a:cubicBezTo>
                  <a:pt x="3367804" y="336380"/>
                  <a:pt x="3368545" y="339652"/>
                  <a:pt x="3371156" y="338298"/>
                </a:cubicBezTo>
                <a:cubicBezTo>
                  <a:pt x="3374805" y="344032"/>
                  <a:pt x="3363605" y="345772"/>
                  <a:pt x="3369921" y="352224"/>
                </a:cubicBezTo>
                <a:cubicBezTo>
                  <a:pt x="3378489" y="360630"/>
                  <a:pt x="3386592" y="358954"/>
                  <a:pt x="3395046" y="365147"/>
                </a:cubicBezTo>
                <a:cubicBezTo>
                  <a:pt x="3406594" y="349303"/>
                  <a:pt x="3426074" y="344868"/>
                  <a:pt x="3442456" y="328961"/>
                </a:cubicBezTo>
                <a:cubicBezTo>
                  <a:pt x="3442832" y="337641"/>
                  <a:pt x="3452379" y="336640"/>
                  <a:pt x="3457953" y="337240"/>
                </a:cubicBezTo>
                <a:cubicBezTo>
                  <a:pt x="3445171" y="331705"/>
                  <a:pt x="3455348" y="332974"/>
                  <a:pt x="3443870" y="319149"/>
                </a:cubicBezTo>
                <a:cubicBezTo>
                  <a:pt x="3454001" y="328959"/>
                  <a:pt x="3459156" y="321594"/>
                  <a:pt x="3464629" y="318659"/>
                </a:cubicBezTo>
                <a:cubicBezTo>
                  <a:pt x="3471983" y="323057"/>
                  <a:pt x="3467659" y="333917"/>
                  <a:pt x="3474646" y="331541"/>
                </a:cubicBezTo>
                <a:cubicBezTo>
                  <a:pt x="3477120" y="335650"/>
                  <a:pt x="3469910" y="337086"/>
                  <a:pt x="3473203" y="341373"/>
                </a:cubicBezTo>
                <a:cubicBezTo>
                  <a:pt x="3478207" y="354024"/>
                  <a:pt x="3481759" y="335592"/>
                  <a:pt x="3486525" y="342958"/>
                </a:cubicBezTo>
                <a:cubicBezTo>
                  <a:pt x="3492879" y="351079"/>
                  <a:pt x="3482439" y="353352"/>
                  <a:pt x="3479436" y="353269"/>
                </a:cubicBezTo>
                <a:cubicBezTo>
                  <a:pt x="3473965" y="361270"/>
                  <a:pt x="3499841" y="377791"/>
                  <a:pt x="3488401" y="384251"/>
                </a:cubicBezTo>
                <a:cubicBezTo>
                  <a:pt x="3485717" y="380804"/>
                  <a:pt x="3483024" y="377345"/>
                  <a:pt x="3480370" y="373909"/>
                </a:cubicBezTo>
                <a:cubicBezTo>
                  <a:pt x="3471461" y="383161"/>
                  <a:pt x="3492013" y="387785"/>
                  <a:pt x="3487122" y="398142"/>
                </a:cubicBezTo>
                <a:cubicBezTo>
                  <a:pt x="3494634" y="404443"/>
                  <a:pt x="3485203" y="389855"/>
                  <a:pt x="3492405" y="389375"/>
                </a:cubicBezTo>
                <a:cubicBezTo>
                  <a:pt x="3503028" y="401102"/>
                  <a:pt x="3483129" y="404565"/>
                  <a:pt x="3491730" y="415724"/>
                </a:cubicBezTo>
                <a:cubicBezTo>
                  <a:pt x="3498141" y="418768"/>
                  <a:pt x="3504450" y="418526"/>
                  <a:pt x="3510628" y="416731"/>
                </a:cubicBezTo>
                <a:cubicBezTo>
                  <a:pt x="3518230" y="428819"/>
                  <a:pt x="3549234" y="460965"/>
                  <a:pt x="3554709" y="430687"/>
                </a:cubicBezTo>
                <a:cubicBezTo>
                  <a:pt x="3549609" y="429987"/>
                  <a:pt x="3544450" y="427000"/>
                  <a:pt x="3539589" y="430653"/>
                </a:cubicBezTo>
                <a:cubicBezTo>
                  <a:pt x="3538700" y="421483"/>
                  <a:pt x="3554123" y="420490"/>
                  <a:pt x="3559766" y="417770"/>
                </a:cubicBezTo>
                <a:cubicBezTo>
                  <a:pt x="3557751" y="429331"/>
                  <a:pt x="3576823" y="437828"/>
                  <a:pt x="3578215" y="449276"/>
                </a:cubicBezTo>
                <a:cubicBezTo>
                  <a:pt x="3572546" y="449936"/>
                  <a:pt x="3566892" y="450153"/>
                  <a:pt x="3561274" y="450828"/>
                </a:cubicBezTo>
                <a:cubicBezTo>
                  <a:pt x="3555640" y="455453"/>
                  <a:pt x="3553839" y="461046"/>
                  <a:pt x="3556399" y="467888"/>
                </a:cubicBezTo>
                <a:cubicBezTo>
                  <a:pt x="3566318" y="467325"/>
                  <a:pt x="3573017" y="459813"/>
                  <a:pt x="3578382" y="453430"/>
                </a:cubicBezTo>
                <a:cubicBezTo>
                  <a:pt x="3583194" y="472333"/>
                  <a:pt x="3566232" y="466519"/>
                  <a:pt x="3556745" y="476124"/>
                </a:cubicBezTo>
                <a:cubicBezTo>
                  <a:pt x="3558783" y="479358"/>
                  <a:pt x="3560729" y="480378"/>
                  <a:pt x="3562587" y="479748"/>
                </a:cubicBezTo>
                <a:cubicBezTo>
                  <a:pt x="3569206" y="484925"/>
                  <a:pt x="3545703" y="476690"/>
                  <a:pt x="3539864" y="477700"/>
                </a:cubicBezTo>
                <a:cubicBezTo>
                  <a:pt x="3537570" y="489389"/>
                  <a:pt x="3552316" y="499107"/>
                  <a:pt x="3543006" y="505048"/>
                </a:cubicBezTo>
                <a:cubicBezTo>
                  <a:pt x="3550658" y="507792"/>
                  <a:pt x="3558297" y="509616"/>
                  <a:pt x="3565554" y="502996"/>
                </a:cubicBezTo>
                <a:cubicBezTo>
                  <a:pt x="3568856" y="513110"/>
                  <a:pt x="3555906" y="507675"/>
                  <a:pt x="3552826" y="513827"/>
                </a:cubicBezTo>
                <a:cubicBezTo>
                  <a:pt x="3553132" y="520695"/>
                  <a:pt x="3559130" y="529148"/>
                  <a:pt x="3557585" y="535510"/>
                </a:cubicBezTo>
                <a:cubicBezTo>
                  <a:pt x="3559556" y="537310"/>
                  <a:pt x="3561417" y="536530"/>
                  <a:pt x="3563411" y="539112"/>
                </a:cubicBezTo>
                <a:cubicBezTo>
                  <a:pt x="3566343" y="529739"/>
                  <a:pt x="3581687" y="495624"/>
                  <a:pt x="3578806" y="504513"/>
                </a:cubicBezTo>
                <a:cubicBezTo>
                  <a:pt x="3581558" y="509144"/>
                  <a:pt x="3584002" y="507524"/>
                  <a:pt x="3586657" y="510743"/>
                </a:cubicBezTo>
                <a:cubicBezTo>
                  <a:pt x="3592040" y="504696"/>
                  <a:pt x="3588884" y="496376"/>
                  <a:pt x="3598984" y="491629"/>
                </a:cubicBezTo>
                <a:cubicBezTo>
                  <a:pt x="3606434" y="498370"/>
                  <a:pt x="3601754" y="501849"/>
                  <a:pt x="3609198" y="508646"/>
                </a:cubicBezTo>
                <a:cubicBezTo>
                  <a:pt x="3614059" y="506885"/>
                  <a:pt x="3609734" y="500027"/>
                  <a:pt x="3607021" y="501917"/>
                </a:cubicBezTo>
                <a:cubicBezTo>
                  <a:pt x="3609502" y="495501"/>
                  <a:pt x="3629804" y="493486"/>
                  <a:pt x="3628831" y="483325"/>
                </a:cubicBezTo>
                <a:cubicBezTo>
                  <a:pt x="3623734" y="481327"/>
                  <a:pt x="3618301" y="473161"/>
                  <a:pt x="3613546" y="479237"/>
                </a:cubicBezTo>
                <a:cubicBezTo>
                  <a:pt x="3609333" y="483852"/>
                  <a:pt x="3619479" y="481500"/>
                  <a:pt x="3621538" y="489522"/>
                </a:cubicBezTo>
                <a:cubicBezTo>
                  <a:pt x="3613402" y="497554"/>
                  <a:pt x="3610898" y="482711"/>
                  <a:pt x="3607689" y="475588"/>
                </a:cubicBezTo>
                <a:cubicBezTo>
                  <a:pt x="3610458" y="473625"/>
                  <a:pt x="3613190" y="471639"/>
                  <a:pt x="3611144" y="468360"/>
                </a:cubicBezTo>
                <a:cubicBezTo>
                  <a:pt x="3614793" y="465735"/>
                  <a:pt x="3619049" y="475849"/>
                  <a:pt x="3622643" y="471465"/>
                </a:cubicBezTo>
                <a:cubicBezTo>
                  <a:pt x="3621503" y="465014"/>
                  <a:pt x="3618965" y="460749"/>
                  <a:pt x="3612197" y="450291"/>
                </a:cubicBezTo>
                <a:cubicBezTo>
                  <a:pt x="3615268" y="448981"/>
                  <a:pt x="3618696" y="455485"/>
                  <a:pt x="3622033" y="459059"/>
                </a:cubicBezTo>
                <a:cubicBezTo>
                  <a:pt x="3625074" y="456491"/>
                  <a:pt x="3628068" y="453889"/>
                  <a:pt x="3631140" y="451333"/>
                </a:cubicBezTo>
                <a:cubicBezTo>
                  <a:pt x="3634538" y="444925"/>
                  <a:pt x="3620699" y="427061"/>
                  <a:pt x="3635835" y="430158"/>
                </a:cubicBezTo>
                <a:cubicBezTo>
                  <a:pt x="3638285" y="434235"/>
                  <a:pt x="3631112" y="435694"/>
                  <a:pt x="3634390" y="439959"/>
                </a:cubicBezTo>
                <a:cubicBezTo>
                  <a:pt x="3640565" y="437815"/>
                  <a:pt x="3647099" y="443185"/>
                  <a:pt x="3653280" y="440987"/>
                </a:cubicBezTo>
                <a:cubicBezTo>
                  <a:pt x="3650904" y="445752"/>
                  <a:pt x="3651053" y="447139"/>
                  <a:pt x="3650890" y="448968"/>
                </a:cubicBezTo>
                <a:lnTo>
                  <a:pt x="3646657" y="459501"/>
                </a:lnTo>
                <a:lnTo>
                  <a:pt x="3641021" y="454570"/>
                </a:lnTo>
                <a:cubicBezTo>
                  <a:pt x="3639793" y="453841"/>
                  <a:pt x="3639111" y="453040"/>
                  <a:pt x="3638633" y="449185"/>
                </a:cubicBezTo>
                <a:cubicBezTo>
                  <a:pt x="3637436" y="450235"/>
                  <a:pt x="3636210" y="451272"/>
                  <a:pt x="3634998" y="452300"/>
                </a:cubicBezTo>
                <a:cubicBezTo>
                  <a:pt x="3634012" y="453402"/>
                  <a:pt x="3633176" y="454535"/>
                  <a:pt x="3635201" y="456413"/>
                </a:cubicBezTo>
                <a:cubicBezTo>
                  <a:pt x="3636420" y="455614"/>
                  <a:pt x="3637659" y="455000"/>
                  <a:pt x="3639025" y="457454"/>
                </a:cubicBezTo>
                <a:cubicBezTo>
                  <a:pt x="3635788" y="459960"/>
                  <a:pt x="3635918" y="463410"/>
                  <a:pt x="3637611" y="467299"/>
                </a:cubicBezTo>
                <a:cubicBezTo>
                  <a:pt x="3639960" y="465496"/>
                  <a:pt x="3642301" y="465498"/>
                  <a:pt x="3644019" y="464978"/>
                </a:cubicBezTo>
                <a:lnTo>
                  <a:pt x="3646646" y="459613"/>
                </a:lnTo>
                <a:lnTo>
                  <a:pt x="3657457" y="469539"/>
                </a:lnTo>
                <a:cubicBezTo>
                  <a:pt x="3660923" y="469752"/>
                  <a:pt x="3664260" y="467243"/>
                  <a:pt x="3667521" y="463158"/>
                </a:cubicBezTo>
                <a:cubicBezTo>
                  <a:pt x="3655235" y="454949"/>
                  <a:pt x="3663922" y="453332"/>
                  <a:pt x="3671179" y="460110"/>
                </a:cubicBezTo>
                <a:cubicBezTo>
                  <a:pt x="3679277" y="452738"/>
                  <a:pt x="3673057" y="441547"/>
                  <a:pt x="3685130" y="435310"/>
                </a:cubicBezTo>
                <a:cubicBezTo>
                  <a:pt x="3690256" y="440082"/>
                  <a:pt x="3686374" y="442472"/>
                  <a:pt x="3683687" y="445142"/>
                </a:cubicBezTo>
                <a:cubicBezTo>
                  <a:pt x="3686978" y="447968"/>
                  <a:pt x="3690059" y="446453"/>
                  <a:pt x="3693335" y="449754"/>
                </a:cubicBezTo>
                <a:cubicBezTo>
                  <a:pt x="3697803" y="428721"/>
                  <a:pt x="3719484" y="420607"/>
                  <a:pt x="3719469" y="401752"/>
                </a:cubicBezTo>
                <a:cubicBezTo>
                  <a:pt x="3725186" y="403053"/>
                  <a:pt x="3731123" y="409055"/>
                  <a:pt x="3736366" y="400165"/>
                </a:cubicBezTo>
                <a:cubicBezTo>
                  <a:pt x="3740708" y="407295"/>
                  <a:pt x="3739381" y="417360"/>
                  <a:pt x="3733326" y="415665"/>
                </a:cubicBezTo>
                <a:cubicBezTo>
                  <a:pt x="3737451" y="423293"/>
                  <a:pt x="3741267" y="424324"/>
                  <a:pt x="3744796" y="418757"/>
                </a:cubicBezTo>
                <a:cubicBezTo>
                  <a:pt x="3752977" y="416695"/>
                  <a:pt x="3742193" y="425839"/>
                  <a:pt x="3739519" y="427504"/>
                </a:cubicBezTo>
                <a:cubicBezTo>
                  <a:pt x="3761697" y="441948"/>
                  <a:pt x="3773959" y="401455"/>
                  <a:pt x="3747253" y="390831"/>
                </a:cubicBezTo>
                <a:cubicBezTo>
                  <a:pt x="3749054" y="389309"/>
                  <a:pt x="3750896" y="387760"/>
                  <a:pt x="3752726" y="386219"/>
                </a:cubicBezTo>
                <a:cubicBezTo>
                  <a:pt x="3749520" y="384946"/>
                  <a:pt x="3746367" y="385116"/>
                  <a:pt x="3743243" y="385697"/>
                </a:cubicBezTo>
                <a:cubicBezTo>
                  <a:pt x="3735222" y="369497"/>
                  <a:pt x="3750378" y="367560"/>
                  <a:pt x="3755230" y="358327"/>
                </a:cubicBezTo>
                <a:cubicBezTo>
                  <a:pt x="3756330" y="370693"/>
                  <a:pt x="3768119" y="365849"/>
                  <a:pt x="3774330" y="363481"/>
                </a:cubicBezTo>
                <a:cubicBezTo>
                  <a:pt x="3778779" y="359234"/>
                  <a:pt x="3769797" y="351382"/>
                  <a:pt x="3769761" y="345923"/>
                </a:cubicBezTo>
                <a:cubicBezTo>
                  <a:pt x="3779709" y="347016"/>
                  <a:pt x="3780940" y="344215"/>
                  <a:pt x="3782464" y="335057"/>
                </a:cubicBezTo>
                <a:cubicBezTo>
                  <a:pt x="3794038" y="345789"/>
                  <a:pt x="3798142" y="352920"/>
                  <a:pt x="3805578" y="345409"/>
                </a:cubicBezTo>
                <a:cubicBezTo>
                  <a:pt x="3809291" y="353874"/>
                  <a:pt x="3818615" y="363865"/>
                  <a:pt x="3808530" y="368601"/>
                </a:cubicBezTo>
                <a:cubicBezTo>
                  <a:pt x="3819520" y="360105"/>
                  <a:pt x="3837104" y="359495"/>
                  <a:pt x="3854466" y="369685"/>
                </a:cubicBezTo>
                <a:lnTo>
                  <a:pt x="3858197" y="372729"/>
                </a:lnTo>
                <a:lnTo>
                  <a:pt x="3858577" y="372215"/>
                </a:lnTo>
                <a:cubicBezTo>
                  <a:pt x="3923215" y="279916"/>
                  <a:pt x="3986632" y="165426"/>
                  <a:pt x="4044636" y="153133"/>
                </a:cubicBezTo>
                <a:cubicBezTo>
                  <a:pt x="4090420" y="133888"/>
                  <a:pt x="4120437" y="154724"/>
                  <a:pt x="4148732" y="184716"/>
                </a:cubicBezTo>
                <a:cubicBezTo>
                  <a:pt x="4086326" y="261203"/>
                  <a:pt x="4024841" y="338204"/>
                  <a:pt x="3963427" y="414817"/>
                </a:cubicBezTo>
                <a:lnTo>
                  <a:pt x="3872870" y="526389"/>
                </a:lnTo>
                <a:lnTo>
                  <a:pt x="3880962" y="528072"/>
                </a:lnTo>
                <a:lnTo>
                  <a:pt x="3881941" y="528537"/>
                </a:lnTo>
                <a:lnTo>
                  <a:pt x="4171038" y="209603"/>
                </a:lnTo>
                <a:cubicBezTo>
                  <a:pt x="4194502" y="236518"/>
                  <a:pt x="4219323" y="264137"/>
                  <a:pt x="4253396" y="275325"/>
                </a:cubicBezTo>
                <a:lnTo>
                  <a:pt x="4308136" y="203872"/>
                </a:lnTo>
                <a:cubicBezTo>
                  <a:pt x="4449225" y="160666"/>
                  <a:pt x="4526213" y="257550"/>
                  <a:pt x="4557822" y="357251"/>
                </a:cubicBezTo>
                <a:cubicBezTo>
                  <a:pt x="4562317" y="379952"/>
                  <a:pt x="4567451" y="405531"/>
                  <a:pt x="4571365" y="432671"/>
                </a:cubicBezTo>
                <a:cubicBezTo>
                  <a:pt x="4559550" y="442158"/>
                  <a:pt x="4547687" y="451644"/>
                  <a:pt x="4536164" y="461186"/>
                </a:cubicBezTo>
                <a:cubicBezTo>
                  <a:pt x="4484889" y="506980"/>
                  <a:pt x="4437016" y="555379"/>
                  <a:pt x="4390771" y="605615"/>
                </a:cubicBezTo>
                <a:lnTo>
                  <a:pt x="4302802" y="706447"/>
                </a:lnTo>
                <a:lnTo>
                  <a:pt x="4309906" y="703722"/>
                </a:lnTo>
                <a:cubicBezTo>
                  <a:pt x="4315467" y="702972"/>
                  <a:pt x="4321284" y="703419"/>
                  <a:pt x="4327165" y="704867"/>
                </a:cubicBezTo>
                <a:lnTo>
                  <a:pt x="4336471" y="710030"/>
                </a:lnTo>
                <a:lnTo>
                  <a:pt x="4436429" y="614303"/>
                </a:lnTo>
                <a:cubicBezTo>
                  <a:pt x="4482279" y="572668"/>
                  <a:pt x="4529132" y="532509"/>
                  <a:pt x="4577175" y="494141"/>
                </a:cubicBezTo>
                <a:cubicBezTo>
                  <a:pt x="4577237" y="494092"/>
                  <a:pt x="4577324" y="494134"/>
                  <a:pt x="4577335" y="494215"/>
                </a:cubicBezTo>
                <a:cubicBezTo>
                  <a:pt x="4580018" y="557153"/>
                  <a:pt x="4570490" y="622591"/>
                  <a:pt x="4529612" y="675950"/>
                </a:cubicBezTo>
                <a:lnTo>
                  <a:pt x="4221382" y="1023115"/>
                </a:lnTo>
                <a:lnTo>
                  <a:pt x="4221811" y="1024833"/>
                </a:lnTo>
                <a:cubicBezTo>
                  <a:pt x="4228343" y="1030104"/>
                  <a:pt x="4234442" y="1025055"/>
                  <a:pt x="4240731" y="1025873"/>
                </a:cubicBezTo>
                <a:cubicBezTo>
                  <a:pt x="4257367" y="1047689"/>
                  <a:pt x="4257612" y="1053636"/>
                  <a:pt x="4274829" y="1069759"/>
                </a:cubicBezTo>
                <a:cubicBezTo>
                  <a:pt x="4274504" y="1074423"/>
                  <a:pt x="4270102" y="1077990"/>
                  <a:pt x="4269787" y="1082665"/>
                </a:cubicBezTo>
                <a:cubicBezTo>
                  <a:pt x="4273746" y="1086853"/>
                  <a:pt x="4277468" y="1085887"/>
                  <a:pt x="4281030" y="1081610"/>
                </a:cubicBezTo>
                <a:cubicBezTo>
                  <a:pt x="4286851" y="1087942"/>
                  <a:pt x="4275554" y="1089666"/>
                  <a:pt x="4283628" y="1096587"/>
                </a:cubicBezTo>
                <a:cubicBezTo>
                  <a:pt x="4277456" y="1098578"/>
                  <a:pt x="4272314" y="1099903"/>
                  <a:pt x="4274726" y="1108493"/>
                </a:cubicBezTo>
                <a:cubicBezTo>
                  <a:pt x="4276090" y="1095841"/>
                  <a:pt x="4309754" y="1131834"/>
                  <a:pt x="4291164" y="1137360"/>
                </a:cubicBezTo>
                <a:cubicBezTo>
                  <a:pt x="4282681" y="1126651"/>
                  <a:pt x="4285965" y="1117564"/>
                  <a:pt x="4271105" y="1111566"/>
                </a:cubicBezTo>
                <a:cubicBezTo>
                  <a:pt x="4272778" y="1126457"/>
                  <a:pt x="4270602" y="1133407"/>
                  <a:pt x="4276445" y="1145674"/>
                </a:cubicBezTo>
                <a:cubicBezTo>
                  <a:pt x="4288921" y="1141135"/>
                  <a:pt x="4305840" y="1158231"/>
                  <a:pt x="4292682" y="1170461"/>
                </a:cubicBezTo>
                <a:cubicBezTo>
                  <a:pt x="4299913" y="1177605"/>
                  <a:pt x="4306787" y="1176836"/>
                  <a:pt x="4313973" y="1182298"/>
                </a:cubicBezTo>
                <a:cubicBezTo>
                  <a:pt x="4316019" y="1185577"/>
                  <a:pt x="4312326" y="1187303"/>
                  <a:pt x="4310556" y="1189550"/>
                </a:cubicBezTo>
                <a:cubicBezTo>
                  <a:pt x="4313975" y="1195761"/>
                  <a:pt x="4316965" y="1192249"/>
                  <a:pt x="4319987" y="1190059"/>
                </a:cubicBezTo>
                <a:cubicBezTo>
                  <a:pt x="4325964" y="1197111"/>
                  <a:pt x="4319238" y="1200702"/>
                  <a:pt x="4324558" y="1207616"/>
                </a:cubicBezTo>
                <a:cubicBezTo>
                  <a:pt x="4334923" y="1210431"/>
                  <a:pt x="4323893" y="1197093"/>
                  <a:pt x="4331434" y="1193118"/>
                </a:cubicBezTo>
                <a:cubicBezTo>
                  <a:pt x="4332493" y="1211793"/>
                  <a:pt x="4350926" y="1235131"/>
                  <a:pt x="4358841" y="1255627"/>
                </a:cubicBezTo>
                <a:cubicBezTo>
                  <a:pt x="4354507" y="1259229"/>
                  <a:pt x="4356963" y="1264616"/>
                  <a:pt x="4349978" y="1267523"/>
                </a:cubicBezTo>
                <a:cubicBezTo>
                  <a:pt x="4355384" y="1276337"/>
                  <a:pt x="4360404" y="1276112"/>
                  <a:pt x="4365427" y="1275736"/>
                </a:cubicBezTo>
                <a:cubicBezTo>
                  <a:pt x="4365927" y="1289600"/>
                  <a:pt x="4381293" y="1297256"/>
                  <a:pt x="4378400" y="1311906"/>
                </a:cubicBezTo>
                <a:cubicBezTo>
                  <a:pt x="4371236" y="1313625"/>
                  <a:pt x="4370380" y="1300524"/>
                  <a:pt x="4366364" y="1296410"/>
                </a:cubicBezTo>
                <a:cubicBezTo>
                  <a:pt x="4359684" y="1300067"/>
                  <a:pt x="4361457" y="1305964"/>
                  <a:pt x="4363310" y="1311918"/>
                </a:cubicBezTo>
                <a:cubicBezTo>
                  <a:pt x="4350419" y="1306259"/>
                  <a:pt x="4358405" y="1288876"/>
                  <a:pt x="4356133" y="1279340"/>
                </a:cubicBezTo>
                <a:cubicBezTo>
                  <a:pt x="4343880" y="1281463"/>
                  <a:pt x="4322413" y="1260390"/>
                  <a:pt x="4316807" y="1244268"/>
                </a:cubicBezTo>
                <a:cubicBezTo>
                  <a:pt x="4308566" y="1243197"/>
                  <a:pt x="4300710" y="1250168"/>
                  <a:pt x="4292618" y="1251984"/>
                </a:cubicBezTo>
                <a:cubicBezTo>
                  <a:pt x="4294610" y="1254470"/>
                  <a:pt x="4296407" y="1252138"/>
                  <a:pt x="4298262" y="1251474"/>
                </a:cubicBezTo>
                <a:cubicBezTo>
                  <a:pt x="4305400" y="1261559"/>
                  <a:pt x="4299910" y="1268228"/>
                  <a:pt x="4307040" y="1278334"/>
                </a:cubicBezTo>
                <a:cubicBezTo>
                  <a:pt x="4304661" y="1281539"/>
                  <a:pt x="4302012" y="1278547"/>
                  <a:pt x="4299605" y="1280409"/>
                </a:cubicBezTo>
                <a:cubicBezTo>
                  <a:pt x="4297059" y="1287635"/>
                  <a:pt x="4310051" y="1293872"/>
                  <a:pt x="4313643" y="1298498"/>
                </a:cubicBezTo>
                <a:cubicBezTo>
                  <a:pt x="4309172" y="1295997"/>
                  <a:pt x="4293945" y="1290903"/>
                  <a:pt x="4306366" y="1304684"/>
                </a:cubicBezTo>
                <a:cubicBezTo>
                  <a:pt x="4294893" y="1322288"/>
                  <a:pt x="4271581" y="1309166"/>
                  <a:pt x="4271650" y="1329995"/>
                </a:cubicBezTo>
                <a:cubicBezTo>
                  <a:pt x="4267833" y="1316964"/>
                  <a:pt x="4256971" y="1309991"/>
                  <a:pt x="4254353" y="1323267"/>
                </a:cubicBezTo>
                <a:cubicBezTo>
                  <a:pt x="4251817" y="1311704"/>
                  <a:pt x="4251019" y="1313325"/>
                  <a:pt x="4242317" y="1307771"/>
                </a:cubicBezTo>
                <a:cubicBezTo>
                  <a:pt x="4247176" y="1298767"/>
                  <a:pt x="4260989" y="1304848"/>
                  <a:pt x="4254843" y="1292825"/>
                </a:cubicBezTo>
                <a:cubicBezTo>
                  <a:pt x="4248253" y="1286480"/>
                  <a:pt x="4243004" y="1308971"/>
                  <a:pt x="4235882" y="1291761"/>
                </a:cubicBezTo>
                <a:cubicBezTo>
                  <a:pt x="4228516" y="1297944"/>
                  <a:pt x="4231838" y="1306997"/>
                  <a:pt x="4225589" y="1313479"/>
                </a:cubicBezTo>
                <a:cubicBezTo>
                  <a:pt x="4232836" y="1321393"/>
                  <a:pt x="4239866" y="1322777"/>
                  <a:pt x="4246881" y="1325351"/>
                </a:cubicBezTo>
                <a:cubicBezTo>
                  <a:pt x="4249040" y="1331026"/>
                  <a:pt x="4228487" y="1326652"/>
                  <a:pt x="4230505" y="1339308"/>
                </a:cubicBezTo>
                <a:cubicBezTo>
                  <a:pt x="4238918" y="1346558"/>
                  <a:pt x="4234896" y="1337710"/>
                  <a:pt x="4241636" y="1334143"/>
                </a:cubicBezTo>
                <a:cubicBezTo>
                  <a:pt x="4247852" y="1336441"/>
                  <a:pt x="4248312" y="1345213"/>
                  <a:pt x="4257277" y="1346545"/>
                </a:cubicBezTo>
                <a:cubicBezTo>
                  <a:pt x="4260156" y="1359315"/>
                  <a:pt x="4245897" y="1341062"/>
                  <a:pt x="4241983" y="1342378"/>
                </a:cubicBezTo>
                <a:cubicBezTo>
                  <a:pt x="4235622" y="1344749"/>
                  <a:pt x="4252733" y="1353452"/>
                  <a:pt x="4246402" y="1355837"/>
                </a:cubicBezTo>
                <a:cubicBezTo>
                  <a:pt x="4258360" y="1361897"/>
                  <a:pt x="4258103" y="1357704"/>
                  <a:pt x="4269313" y="1362008"/>
                </a:cubicBezTo>
                <a:cubicBezTo>
                  <a:pt x="4265639" y="1368392"/>
                  <a:pt x="4276233" y="1386640"/>
                  <a:pt x="4264421" y="1379015"/>
                </a:cubicBezTo>
                <a:cubicBezTo>
                  <a:pt x="4260195" y="1386597"/>
                  <a:pt x="4267268" y="1384594"/>
                  <a:pt x="4272678" y="1393504"/>
                </a:cubicBezTo>
                <a:cubicBezTo>
                  <a:pt x="4275659" y="1390912"/>
                  <a:pt x="4278706" y="1388322"/>
                  <a:pt x="4281761" y="1385744"/>
                </a:cubicBezTo>
                <a:cubicBezTo>
                  <a:pt x="4288569" y="1406763"/>
                  <a:pt x="4263736" y="1387637"/>
                  <a:pt x="4257761" y="1397619"/>
                </a:cubicBezTo>
                <a:cubicBezTo>
                  <a:pt x="4263197" y="1406412"/>
                  <a:pt x="4268283" y="1407804"/>
                  <a:pt x="4273040" y="1401763"/>
                </a:cubicBezTo>
                <a:cubicBezTo>
                  <a:pt x="4273183" y="1409176"/>
                  <a:pt x="4281059" y="1407392"/>
                  <a:pt x="4281274" y="1416187"/>
                </a:cubicBezTo>
                <a:cubicBezTo>
                  <a:pt x="4277497" y="1418037"/>
                  <a:pt x="4276721" y="1406793"/>
                  <a:pt x="4269593" y="1408969"/>
                </a:cubicBezTo>
                <a:cubicBezTo>
                  <a:pt x="4260668" y="1412015"/>
                  <a:pt x="4274233" y="1421094"/>
                  <a:pt x="4266523" y="1424488"/>
                </a:cubicBezTo>
                <a:cubicBezTo>
                  <a:pt x="4261312" y="1419961"/>
                  <a:pt x="4254865" y="1420565"/>
                  <a:pt x="4254662" y="1413125"/>
                </a:cubicBezTo>
                <a:cubicBezTo>
                  <a:pt x="4244515" y="1425201"/>
                  <a:pt x="4232921" y="1405209"/>
                  <a:pt x="4222849" y="1418794"/>
                </a:cubicBezTo>
                <a:cubicBezTo>
                  <a:pt x="4233292" y="1427123"/>
                  <a:pt x="4243523" y="1430398"/>
                  <a:pt x="4253791" y="1435309"/>
                </a:cubicBezTo>
                <a:cubicBezTo>
                  <a:pt x="4255636" y="1432393"/>
                  <a:pt x="4250264" y="1427544"/>
                  <a:pt x="4247589" y="1423458"/>
                </a:cubicBezTo>
                <a:cubicBezTo>
                  <a:pt x="4251306" y="1422513"/>
                  <a:pt x="4255110" y="1423369"/>
                  <a:pt x="4258871" y="1422393"/>
                </a:cubicBezTo>
                <a:cubicBezTo>
                  <a:pt x="4262521" y="1428192"/>
                  <a:pt x="4251298" y="1429865"/>
                  <a:pt x="4257629" y="1436340"/>
                </a:cubicBezTo>
                <a:cubicBezTo>
                  <a:pt x="4260496" y="1430136"/>
                  <a:pt x="4270662" y="1447984"/>
                  <a:pt x="4278732" y="1444087"/>
                </a:cubicBezTo>
                <a:cubicBezTo>
                  <a:pt x="4282817" y="1456349"/>
                  <a:pt x="4283714" y="1457137"/>
                  <a:pt x="4294968" y="1468839"/>
                </a:cubicBezTo>
                <a:cubicBezTo>
                  <a:pt x="4288567" y="1465656"/>
                  <a:pt x="4282425" y="1469338"/>
                  <a:pt x="4276071" y="1467865"/>
                </a:cubicBezTo>
                <a:cubicBezTo>
                  <a:pt x="4271078" y="1461074"/>
                  <a:pt x="4280281" y="1458116"/>
                  <a:pt x="4275310" y="1451327"/>
                </a:cubicBezTo>
                <a:cubicBezTo>
                  <a:pt x="4268425" y="1451238"/>
                  <a:pt x="4263461" y="1452570"/>
                  <a:pt x="4265457" y="1442569"/>
                </a:cubicBezTo>
                <a:cubicBezTo>
                  <a:pt x="4259798" y="1439265"/>
                  <a:pt x="4250874" y="1454030"/>
                  <a:pt x="4250179" y="1438424"/>
                </a:cubicBezTo>
                <a:cubicBezTo>
                  <a:pt x="4244802" y="1444881"/>
                  <a:pt x="4239217" y="1446098"/>
                  <a:pt x="4233622" y="1448202"/>
                </a:cubicBezTo>
                <a:cubicBezTo>
                  <a:pt x="4225446" y="1433738"/>
                  <a:pt x="4210410" y="1413068"/>
                  <a:pt x="4194272" y="1413130"/>
                </a:cubicBezTo>
                <a:cubicBezTo>
                  <a:pt x="4201101" y="1406144"/>
                  <a:pt x="4207973" y="1399159"/>
                  <a:pt x="4198801" y="1387834"/>
                </a:cubicBezTo>
                <a:cubicBezTo>
                  <a:pt x="4196131" y="1385057"/>
                  <a:pt x="4193772" y="1388479"/>
                  <a:pt x="4191352" y="1389918"/>
                </a:cubicBezTo>
                <a:cubicBezTo>
                  <a:pt x="4186099" y="1384404"/>
                  <a:pt x="4183913" y="1379743"/>
                  <a:pt x="4183116" y="1375429"/>
                </a:cubicBezTo>
                <a:cubicBezTo>
                  <a:pt x="4192934" y="1374038"/>
                  <a:pt x="4191567" y="1367478"/>
                  <a:pt x="4199642" y="1365606"/>
                </a:cubicBezTo>
                <a:cubicBezTo>
                  <a:pt x="4206455" y="1371528"/>
                  <a:pt x="4200079" y="1373878"/>
                  <a:pt x="4204017" y="1379063"/>
                </a:cubicBezTo>
                <a:cubicBezTo>
                  <a:pt x="4221144" y="1386540"/>
                  <a:pt x="4220424" y="1358967"/>
                  <a:pt x="4223461" y="1349587"/>
                </a:cubicBezTo>
                <a:cubicBezTo>
                  <a:pt x="4215422" y="1351914"/>
                  <a:pt x="4205610" y="1346786"/>
                  <a:pt x="4193448" y="1353734"/>
                </a:cubicBezTo>
                <a:cubicBezTo>
                  <a:pt x="4184724" y="1343674"/>
                  <a:pt x="4196283" y="1352023"/>
                  <a:pt x="4198723" y="1344955"/>
                </a:cubicBezTo>
                <a:cubicBezTo>
                  <a:pt x="4192565" y="1335467"/>
                  <a:pt x="4187251" y="1341831"/>
                  <a:pt x="4181389" y="1338237"/>
                </a:cubicBezTo>
                <a:cubicBezTo>
                  <a:pt x="4177104" y="1345826"/>
                  <a:pt x="4185679" y="1344173"/>
                  <a:pt x="4185770" y="1351639"/>
                </a:cubicBezTo>
                <a:cubicBezTo>
                  <a:pt x="4173243" y="1352624"/>
                  <a:pt x="4160364" y="1346110"/>
                  <a:pt x="4147197" y="1333096"/>
                </a:cubicBezTo>
                <a:cubicBezTo>
                  <a:pt x="4144472" y="1341960"/>
                  <a:pt x="4139931" y="1340820"/>
                  <a:pt x="4132667" y="1345501"/>
                </a:cubicBezTo>
                <a:cubicBezTo>
                  <a:pt x="4132816" y="1333844"/>
                  <a:pt x="4119867" y="1329904"/>
                  <a:pt x="4110590" y="1317089"/>
                </a:cubicBezTo>
                <a:cubicBezTo>
                  <a:pt x="4106905" y="1322899"/>
                  <a:pt x="4114427" y="1331734"/>
                  <a:pt x="4107707" y="1336700"/>
                </a:cubicBezTo>
                <a:cubicBezTo>
                  <a:pt x="4117806" y="1345437"/>
                  <a:pt x="4117262" y="1361689"/>
                  <a:pt x="4127556" y="1358371"/>
                </a:cubicBezTo>
                <a:cubicBezTo>
                  <a:pt x="4129067" y="1362869"/>
                  <a:pt x="4127415" y="1366530"/>
                  <a:pt x="4124323" y="1369767"/>
                </a:cubicBezTo>
                <a:cubicBezTo>
                  <a:pt x="4117583" y="1359787"/>
                  <a:pt x="4111169" y="1357143"/>
                  <a:pt x="4104624" y="1352197"/>
                </a:cubicBezTo>
                <a:cubicBezTo>
                  <a:pt x="4101424" y="1360628"/>
                  <a:pt x="4096784" y="1370909"/>
                  <a:pt x="4086684" y="1371865"/>
                </a:cubicBezTo>
                <a:cubicBezTo>
                  <a:pt x="4092244" y="1383946"/>
                  <a:pt x="4096909" y="1375875"/>
                  <a:pt x="4101774" y="1371852"/>
                </a:cubicBezTo>
                <a:cubicBezTo>
                  <a:pt x="4099516" y="1376633"/>
                  <a:pt x="4105132" y="1388511"/>
                  <a:pt x="4111791" y="1384733"/>
                </a:cubicBezTo>
                <a:cubicBezTo>
                  <a:pt x="4102216" y="1385041"/>
                  <a:pt x="4100470" y="1408581"/>
                  <a:pt x="4086023" y="1398174"/>
                </a:cubicBezTo>
                <a:cubicBezTo>
                  <a:pt x="4083175" y="1398562"/>
                  <a:pt x="4096519" y="1412516"/>
                  <a:pt x="4099865" y="1412128"/>
                </a:cubicBezTo>
                <a:cubicBezTo>
                  <a:pt x="4100271" y="1421070"/>
                  <a:pt x="4094915" y="1428460"/>
                  <a:pt x="4091519" y="1436362"/>
                </a:cubicBezTo>
                <a:cubicBezTo>
                  <a:pt x="4095544" y="1441485"/>
                  <a:pt x="4099050" y="1435418"/>
                  <a:pt x="4103201" y="1443612"/>
                </a:cubicBezTo>
                <a:cubicBezTo>
                  <a:pt x="4093412" y="1446162"/>
                  <a:pt x="4094823" y="1452974"/>
                  <a:pt x="4086652" y="1453434"/>
                </a:cubicBezTo>
                <a:cubicBezTo>
                  <a:pt x="4084757" y="1469115"/>
                  <a:pt x="4103058" y="1462427"/>
                  <a:pt x="4112167" y="1474595"/>
                </a:cubicBezTo>
                <a:cubicBezTo>
                  <a:pt x="4115618" y="1468916"/>
                  <a:pt x="4117297" y="1469275"/>
                  <a:pt x="4119039" y="1460148"/>
                </a:cubicBezTo>
                <a:cubicBezTo>
                  <a:pt x="4130750" y="1460728"/>
                  <a:pt x="4116528" y="1474979"/>
                  <a:pt x="4127251" y="1474603"/>
                </a:cubicBezTo>
                <a:cubicBezTo>
                  <a:pt x="4126865" y="1479926"/>
                  <a:pt x="4128621" y="1485832"/>
                  <a:pt x="4124180" y="1490091"/>
                </a:cubicBezTo>
                <a:cubicBezTo>
                  <a:pt x="4129223" y="1489835"/>
                  <a:pt x="4134580" y="1497088"/>
                  <a:pt x="4139272" y="1490111"/>
                </a:cubicBezTo>
                <a:cubicBezTo>
                  <a:pt x="4147591" y="1498441"/>
                  <a:pt x="4149931" y="1505188"/>
                  <a:pt x="4145895" y="1510244"/>
                </a:cubicBezTo>
                <a:cubicBezTo>
                  <a:pt x="4165307" y="1513852"/>
                  <a:pt x="4146628" y="1497650"/>
                  <a:pt x="4152388" y="1487485"/>
                </a:cubicBezTo>
                <a:cubicBezTo>
                  <a:pt x="4151754" y="1486514"/>
                  <a:pt x="4175195" y="1503019"/>
                  <a:pt x="4162791" y="1508690"/>
                </a:cubicBezTo>
                <a:cubicBezTo>
                  <a:pt x="4171755" y="1502808"/>
                  <a:pt x="4185502" y="1497515"/>
                  <a:pt x="4186189" y="1484388"/>
                </a:cubicBezTo>
                <a:cubicBezTo>
                  <a:pt x="4194594" y="1496448"/>
                  <a:pt x="4198159" y="1491836"/>
                  <a:pt x="4209347" y="1494709"/>
                </a:cubicBezTo>
                <a:cubicBezTo>
                  <a:pt x="4202243" y="1499809"/>
                  <a:pt x="4199589" y="1497121"/>
                  <a:pt x="4196651" y="1505585"/>
                </a:cubicBezTo>
                <a:cubicBezTo>
                  <a:pt x="4194635" y="1503002"/>
                  <a:pt x="4192610" y="1500407"/>
                  <a:pt x="4190599" y="1497803"/>
                </a:cubicBezTo>
                <a:cubicBezTo>
                  <a:pt x="4180481" y="1506749"/>
                  <a:pt x="4187647" y="1512277"/>
                  <a:pt x="4174261" y="1511781"/>
                </a:cubicBezTo>
                <a:cubicBezTo>
                  <a:pt x="4185758" y="1519078"/>
                  <a:pt x="4197698" y="1511936"/>
                  <a:pt x="4207713" y="1500385"/>
                </a:cubicBezTo>
                <a:cubicBezTo>
                  <a:pt x="4209553" y="1498985"/>
                  <a:pt x="4211590" y="1502403"/>
                  <a:pt x="4213532" y="1504008"/>
                </a:cubicBezTo>
                <a:cubicBezTo>
                  <a:pt x="4214890" y="1505771"/>
                  <a:pt x="4216209" y="1507478"/>
                  <a:pt x="4217560" y="1509196"/>
                </a:cubicBezTo>
                <a:cubicBezTo>
                  <a:pt x="4215171" y="1512390"/>
                  <a:pt x="4212525" y="1509432"/>
                  <a:pt x="4210094" y="1511259"/>
                </a:cubicBezTo>
                <a:cubicBezTo>
                  <a:pt x="4214824" y="1517984"/>
                  <a:pt x="4219029" y="1514039"/>
                  <a:pt x="4223557" y="1516900"/>
                </a:cubicBezTo>
                <a:cubicBezTo>
                  <a:pt x="4225459" y="1521525"/>
                  <a:pt x="4225609" y="1525626"/>
                  <a:pt x="4224116" y="1529326"/>
                </a:cubicBezTo>
                <a:cubicBezTo>
                  <a:pt x="4213043" y="1527303"/>
                  <a:pt x="4213549" y="1537256"/>
                  <a:pt x="4201757" y="1535503"/>
                </a:cubicBezTo>
                <a:cubicBezTo>
                  <a:pt x="4194623" y="1528158"/>
                  <a:pt x="4208617" y="1526483"/>
                  <a:pt x="4204848" y="1520018"/>
                </a:cubicBezTo>
                <a:cubicBezTo>
                  <a:pt x="4195740" y="1517705"/>
                  <a:pt x="4194533" y="1534836"/>
                  <a:pt x="4186870" y="1539663"/>
                </a:cubicBezTo>
                <a:cubicBezTo>
                  <a:pt x="4190214" y="1543963"/>
                  <a:pt x="4193535" y="1548231"/>
                  <a:pt x="4196881" y="1552565"/>
                </a:cubicBezTo>
                <a:cubicBezTo>
                  <a:pt x="4199871" y="1553622"/>
                  <a:pt x="4215048" y="1553267"/>
                  <a:pt x="4206740" y="1561333"/>
                </a:cubicBezTo>
                <a:cubicBezTo>
                  <a:pt x="4217078" y="1569669"/>
                  <a:pt x="4209925" y="1557419"/>
                  <a:pt x="4215824" y="1553605"/>
                </a:cubicBezTo>
                <a:cubicBezTo>
                  <a:pt x="4220512" y="1554676"/>
                  <a:pt x="4224152" y="1562728"/>
                  <a:pt x="4224014" y="1568060"/>
                </a:cubicBezTo>
                <a:cubicBezTo>
                  <a:pt x="4240052" y="1575747"/>
                  <a:pt x="4239318" y="1549149"/>
                  <a:pt x="4226329" y="1536045"/>
                </a:cubicBezTo>
                <a:cubicBezTo>
                  <a:pt x="4236387" y="1539939"/>
                  <a:pt x="4233093" y="1539442"/>
                  <a:pt x="4241442" y="1536032"/>
                </a:cubicBezTo>
                <a:cubicBezTo>
                  <a:pt x="4250027" y="1543099"/>
                  <a:pt x="4238893" y="1544840"/>
                  <a:pt x="4236370" y="1548959"/>
                </a:cubicBezTo>
                <a:cubicBezTo>
                  <a:pt x="4241516" y="1551989"/>
                  <a:pt x="4247061" y="1562868"/>
                  <a:pt x="4251822" y="1557173"/>
                </a:cubicBezTo>
                <a:cubicBezTo>
                  <a:pt x="4256015" y="1574411"/>
                  <a:pt x="4266205" y="1589183"/>
                  <a:pt x="4282118" y="1600050"/>
                </a:cubicBezTo>
                <a:cubicBezTo>
                  <a:pt x="4275132" y="1598419"/>
                  <a:pt x="4268013" y="1593924"/>
                  <a:pt x="4260990" y="1592270"/>
                </a:cubicBezTo>
                <a:cubicBezTo>
                  <a:pt x="4254335" y="1601960"/>
                  <a:pt x="4264458" y="1602901"/>
                  <a:pt x="4271242" y="1609342"/>
                </a:cubicBezTo>
                <a:cubicBezTo>
                  <a:pt x="4265186" y="1615010"/>
                  <a:pt x="4258749" y="1611618"/>
                  <a:pt x="4252496" y="1612435"/>
                </a:cubicBezTo>
                <a:cubicBezTo>
                  <a:pt x="4243476" y="1604594"/>
                  <a:pt x="4258260" y="1603115"/>
                  <a:pt x="4255542" y="1596948"/>
                </a:cubicBezTo>
                <a:cubicBezTo>
                  <a:pt x="4252265" y="1594079"/>
                  <a:pt x="4249177" y="1595617"/>
                  <a:pt x="4245871" y="1592303"/>
                </a:cubicBezTo>
                <a:cubicBezTo>
                  <a:pt x="4243056" y="1599018"/>
                  <a:pt x="4247979" y="1607821"/>
                  <a:pt x="4248838" y="1615550"/>
                </a:cubicBezTo>
                <a:cubicBezTo>
                  <a:pt x="4240533" y="1615753"/>
                  <a:pt x="4242345" y="1601758"/>
                  <a:pt x="4232782" y="1594876"/>
                </a:cubicBezTo>
                <a:cubicBezTo>
                  <a:pt x="4225714" y="1597725"/>
                  <a:pt x="4234811" y="1604932"/>
                  <a:pt x="4227749" y="1607793"/>
                </a:cubicBezTo>
                <a:cubicBezTo>
                  <a:pt x="4220447" y="1592902"/>
                  <a:pt x="4201673" y="1592258"/>
                  <a:pt x="4189319" y="1593339"/>
                </a:cubicBezTo>
                <a:cubicBezTo>
                  <a:pt x="4186188" y="1587726"/>
                  <a:pt x="4194781" y="1585293"/>
                  <a:pt x="4186738" y="1578384"/>
                </a:cubicBezTo>
                <a:cubicBezTo>
                  <a:pt x="4177468" y="1568223"/>
                  <a:pt x="4168889" y="1573005"/>
                  <a:pt x="4159997" y="1571158"/>
                </a:cubicBezTo>
                <a:cubicBezTo>
                  <a:pt x="4152043" y="1559996"/>
                  <a:pt x="4169009" y="1568300"/>
                  <a:pt x="4165053" y="1558242"/>
                </a:cubicBezTo>
                <a:cubicBezTo>
                  <a:pt x="4168311" y="1562887"/>
                  <a:pt x="4176454" y="1567483"/>
                  <a:pt x="4183988" y="1559272"/>
                </a:cubicBezTo>
                <a:cubicBezTo>
                  <a:pt x="4166931" y="1558046"/>
                  <a:pt x="4149577" y="1549931"/>
                  <a:pt x="4132299" y="1543290"/>
                </a:cubicBezTo>
                <a:cubicBezTo>
                  <a:pt x="4123610" y="1530048"/>
                  <a:pt x="4131403" y="1521276"/>
                  <a:pt x="4142260" y="1513327"/>
                </a:cubicBezTo>
                <a:cubicBezTo>
                  <a:pt x="4143723" y="1511010"/>
                  <a:pt x="4139483" y="1507133"/>
                  <a:pt x="4141883" y="1505046"/>
                </a:cubicBezTo>
                <a:cubicBezTo>
                  <a:pt x="4136673" y="1499934"/>
                  <a:pt x="4129974" y="1511051"/>
                  <a:pt x="4134803" y="1515399"/>
                </a:cubicBezTo>
                <a:cubicBezTo>
                  <a:pt x="4124446" y="1507160"/>
                  <a:pt x="4117528" y="1509854"/>
                  <a:pt x="4112035" y="1513316"/>
                </a:cubicBezTo>
                <a:cubicBezTo>
                  <a:pt x="4110388" y="1509461"/>
                  <a:pt x="4110259" y="1506043"/>
                  <a:pt x="4113487" y="1503495"/>
                </a:cubicBezTo>
                <a:cubicBezTo>
                  <a:pt x="4110295" y="1502212"/>
                  <a:pt x="4107114" y="1502401"/>
                  <a:pt x="4104027" y="1503007"/>
                </a:cubicBezTo>
                <a:cubicBezTo>
                  <a:pt x="4100912" y="1509883"/>
                  <a:pt x="4112021" y="1507641"/>
                  <a:pt x="4110251" y="1514891"/>
                </a:cubicBezTo>
                <a:cubicBezTo>
                  <a:pt x="4092089" y="1510713"/>
                  <a:pt x="4088940" y="1525773"/>
                  <a:pt x="4081156" y="1539658"/>
                </a:cubicBezTo>
                <a:cubicBezTo>
                  <a:pt x="4080785" y="1530825"/>
                  <a:pt x="4070900" y="1525034"/>
                  <a:pt x="4065487" y="1527276"/>
                </a:cubicBezTo>
                <a:cubicBezTo>
                  <a:pt x="4054098" y="1534399"/>
                  <a:pt x="4061925" y="1563967"/>
                  <a:pt x="4043677" y="1545867"/>
                </a:cubicBezTo>
                <a:cubicBezTo>
                  <a:pt x="4040387" y="1531324"/>
                  <a:pt x="4075066" y="1516312"/>
                  <a:pt x="4056891" y="1504562"/>
                </a:cubicBezTo>
                <a:cubicBezTo>
                  <a:pt x="4056896" y="1497826"/>
                  <a:pt x="4073837" y="1497887"/>
                  <a:pt x="4067207" y="1482845"/>
                </a:cubicBezTo>
                <a:cubicBezTo>
                  <a:pt x="4062616" y="1478497"/>
                  <a:pt x="4058608" y="1486793"/>
                  <a:pt x="4053772" y="1477182"/>
                </a:cubicBezTo>
                <a:cubicBezTo>
                  <a:pt x="4047021" y="1483533"/>
                  <a:pt x="4052175" y="1493072"/>
                  <a:pt x="4043417" y="1498843"/>
                </a:cubicBezTo>
                <a:cubicBezTo>
                  <a:pt x="4044724" y="1487478"/>
                  <a:pt x="4032050" y="1478558"/>
                  <a:pt x="4024134" y="1489578"/>
                </a:cubicBezTo>
                <a:cubicBezTo>
                  <a:pt x="4023594" y="1486065"/>
                  <a:pt x="4024366" y="1482884"/>
                  <a:pt x="4025588" y="1479789"/>
                </a:cubicBezTo>
                <a:cubicBezTo>
                  <a:pt x="4018543" y="1477701"/>
                  <a:pt x="4011372" y="1472011"/>
                  <a:pt x="4004446" y="1472051"/>
                </a:cubicBezTo>
                <a:cubicBezTo>
                  <a:pt x="4001807" y="1485575"/>
                  <a:pt x="4000199" y="1499461"/>
                  <a:pt x="4008342" y="1515961"/>
                </a:cubicBezTo>
                <a:cubicBezTo>
                  <a:pt x="4004693" y="1518404"/>
                  <a:pt x="4000449" y="1508147"/>
                  <a:pt x="3996689" y="1508691"/>
                </a:cubicBezTo>
                <a:cubicBezTo>
                  <a:pt x="3979584" y="1519050"/>
                  <a:pt x="3997557" y="1538869"/>
                  <a:pt x="3987300" y="1551039"/>
                </a:cubicBezTo>
                <a:cubicBezTo>
                  <a:pt x="3989950" y="1553846"/>
                  <a:pt x="3992300" y="1550412"/>
                  <a:pt x="3994744" y="1548974"/>
                </a:cubicBezTo>
                <a:cubicBezTo>
                  <a:pt x="3995197" y="1563734"/>
                  <a:pt x="4000959" y="1583936"/>
                  <a:pt x="4011748" y="1590279"/>
                </a:cubicBezTo>
                <a:cubicBezTo>
                  <a:pt x="4003336" y="1598536"/>
                  <a:pt x="3993230" y="1570174"/>
                  <a:pt x="3984796" y="1578928"/>
                </a:cubicBezTo>
                <a:cubicBezTo>
                  <a:pt x="3982646" y="1574975"/>
                  <a:pt x="3987722" y="1572933"/>
                  <a:pt x="3990064" y="1570138"/>
                </a:cubicBezTo>
                <a:cubicBezTo>
                  <a:pt x="3983959" y="1560198"/>
                  <a:pt x="3978211" y="1558138"/>
                  <a:pt x="3972594" y="1559309"/>
                </a:cubicBezTo>
                <a:cubicBezTo>
                  <a:pt x="3970437" y="1555344"/>
                  <a:pt x="3975460" y="1553257"/>
                  <a:pt x="3977855" y="1550507"/>
                </a:cubicBezTo>
                <a:cubicBezTo>
                  <a:pt x="3960361" y="1541506"/>
                  <a:pt x="3970729" y="1552281"/>
                  <a:pt x="3960023" y="1531419"/>
                </a:cubicBezTo>
                <a:cubicBezTo>
                  <a:pt x="3952478" y="1532158"/>
                  <a:pt x="3945095" y="1536107"/>
                  <a:pt x="3936865" y="1521098"/>
                </a:cubicBezTo>
                <a:cubicBezTo>
                  <a:pt x="3922021" y="1522087"/>
                  <a:pt x="3919179" y="1531995"/>
                  <a:pt x="3905619" y="1539204"/>
                </a:cubicBezTo>
                <a:cubicBezTo>
                  <a:pt x="3909780" y="1547755"/>
                  <a:pt x="3913341" y="1543694"/>
                  <a:pt x="3917443" y="1550543"/>
                </a:cubicBezTo>
                <a:cubicBezTo>
                  <a:pt x="3905250" y="1553406"/>
                  <a:pt x="3903318" y="1536868"/>
                  <a:pt x="3890302" y="1535037"/>
                </a:cubicBezTo>
                <a:cubicBezTo>
                  <a:pt x="3887245" y="1538296"/>
                  <a:pt x="3895982" y="1544740"/>
                  <a:pt x="3894706" y="1548472"/>
                </a:cubicBezTo>
                <a:cubicBezTo>
                  <a:pt x="3890300" y="1548585"/>
                  <a:pt x="3885749" y="1545289"/>
                  <a:pt x="3881044" y="1538662"/>
                </a:cubicBezTo>
                <a:cubicBezTo>
                  <a:pt x="3877815" y="1542543"/>
                  <a:pt x="3889367" y="1550415"/>
                  <a:pt x="3887444" y="1554680"/>
                </a:cubicBezTo>
                <a:cubicBezTo>
                  <a:pt x="3879070" y="1558922"/>
                  <a:pt x="3880964" y="1560177"/>
                  <a:pt x="3874544" y="1561411"/>
                </a:cubicBezTo>
                <a:cubicBezTo>
                  <a:pt x="3869917" y="1580909"/>
                  <a:pt x="3883967" y="1609645"/>
                  <a:pt x="3894666" y="1630063"/>
                </a:cubicBezTo>
                <a:cubicBezTo>
                  <a:pt x="3889840" y="1632894"/>
                  <a:pt x="3881143" y="1630862"/>
                  <a:pt x="3891409" y="1641424"/>
                </a:cubicBezTo>
                <a:cubicBezTo>
                  <a:pt x="3886374" y="1644984"/>
                  <a:pt x="3878656" y="1655948"/>
                  <a:pt x="3878298" y="1643998"/>
                </a:cubicBezTo>
                <a:cubicBezTo>
                  <a:pt x="3873982" y="1651543"/>
                  <a:pt x="3882595" y="1649977"/>
                  <a:pt x="3882688" y="1657443"/>
                </a:cubicBezTo>
                <a:cubicBezTo>
                  <a:pt x="3876353" y="1656840"/>
                  <a:pt x="3869677" y="1648129"/>
                  <a:pt x="3863564" y="1652257"/>
                </a:cubicBezTo>
                <a:cubicBezTo>
                  <a:pt x="3859318" y="1656329"/>
                  <a:pt x="3869807" y="1661152"/>
                  <a:pt x="3871383" y="1658474"/>
                </a:cubicBezTo>
                <a:cubicBezTo>
                  <a:pt x="3869605" y="1663754"/>
                  <a:pt x="3866224" y="1666890"/>
                  <a:pt x="3856845" y="1670867"/>
                </a:cubicBezTo>
                <a:cubicBezTo>
                  <a:pt x="3868797" y="1671048"/>
                  <a:pt x="3860390" y="1678968"/>
                  <a:pt x="3853232" y="1673984"/>
                </a:cubicBezTo>
                <a:cubicBezTo>
                  <a:pt x="3853285" y="1678785"/>
                  <a:pt x="3855650" y="1684133"/>
                  <a:pt x="3848168" y="1686888"/>
                </a:cubicBezTo>
                <a:cubicBezTo>
                  <a:pt x="3857810" y="1692237"/>
                  <a:pt x="3856787" y="1682876"/>
                  <a:pt x="3864695" y="1677066"/>
                </a:cubicBezTo>
                <a:cubicBezTo>
                  <a:pt x="3864963" y="1686586"/>
                  <a:pt x="3872941" y="1682837"/>
                  <a:pt x="3878174" y="1682730"/>
                </a:cubicBezTo>
                <a:cubicBezTo>
                  <a:pt x="3883381" y="1688244"/>
                  <a:pt x="3875171" y="1690076"/>
                  <a:pt x="3878739" y="1695135"/>
                </a:cubicBezTo>
                <a:cubicBezTo>
                  <a:pt x="3865291" y="1685161"/>
                  <a:pt x="3876206" y="1701256"/>
                  <a:pt x="3863649" y="1695114"/>
                </a:cubicBezTo>
                <a:cubicBezTo>
                  <a:pt x="3870374" y="1708462"/>
                  <a:pt x="3861427" y="1700752"/>
                  <a:pt x="3868392" y="1716808"/>
                </a:cubicBezTo>
                <a:cubicBezTo>
                  <a:pt x="3870385" y="1718609"/>
                  <a:pt x="3872231" y="1717839"/>
                  <a:pt x="3874234" y="1720432"/>
                </a:cubicBezTo>
                <a:cubicBezTo>
                  <a:pt x="3874869" y="1701671"/>
                  <a:pt x="3886767" y="1696769"/>
                  <a:pt x="3893468" y="1686864"/>
                </a:cubicBezTo>
                <a:cubicBezTo>
                  <a:pt x="3894748" y="1689263"/>
                  <a:pt x="3893627" y="1691007"/>
                  <a:pt x="3895659" y="1693580"/>
                </a:cubicBezTo>
                <a:cubicBezTo>
                  <a:pt x="3908689" y="1686078"/>
                  <a:pt x="3904854" y="1674640"/>
                  <a:pt x="3913055" y="1661543"/>
                </a:cubicBezTo>
                <a:cubicBezTo>
                  <a:pt x="3919717" y="1669982"/>
                  <a:pt x="3925895" y="1667006"/>
                  <a:pt x="3931994" y="1662605"/>
                </a:cubicBezTo>
                <a:cubicBezTo>
                  <a:pt x="3940729" y="1669017"/>
                  <a:pt x="3927628" y="1669553"/>
                  <a:pt x="3936381" y="1676019"/>
                </a:cubicBezTo>
                <a:cubicBezTo>
                  <a:pt x="3931771" y="1682490"/>
                  <a:pt x="3926965" y="1675966"/>
                  <a:pt x="3927290" y="1683735"/>
                </a:cubicBezTo>
                <a:cubicBezTo>
                  <a:pt x="3934852" y="1688869"/>
                  <a:pt x="3936756" y="1675625"/>
                  <a:pt x="3940000" y="1672915"/>
                </a:cubicBezTo>
                <a:cubicBezTo>
                  <a:pt x="3942666" y="1676707"/>
                  <a:pt x="3945382" y="1680450"/>
                  <a:pt x="3947835" y="1679089"/>
                </a:cubicBezTo>
                <a:cubicBezTo>
                  <a:pt x="3937715" y="1684364"/>
                  <a:pt x="3948049" y="1704105"/>
                  <a:pt x="3963042" y="1721946"/>
                </a:cubicBezTo>
                <a:cubicBezTo>
                  <a:pt x="3959652" y="1729328"/>
                  <a:pt x="3960548" y="1736366"/>
                  <a:pt x="3969590" y="1742065"/>
                </a:cubicBezTo>
                <a:cubicBezTo>
                  <a:pt x="3964115" y="1750186"/>
                  <a:pt x="3962221" y="1752752"/>
                  <a:pt x="3953058" y="1751909"/>
                </a:cubicBezTo>
                <a:cubicBezTo>
                  <a:pt x="3957840" y="1764085"/>
                  <a:pt x="3935017" y="1774074"/>
                  <a:pt x="3958597" y="1790101"/>
                </a:cubicBezTo>
                <a:cubicBezTo>
                  <a:pt x="3958779" y="1794929"/>
                  <a:pt x="3954436" y="1798487"/>
                  <a:pt x="3949704" y="1801985"/>
                </a:cubicBezTo>
                <a:cubicBezTo>
                  <a:pt x="3947635" y="1798707"/>
                  <a:pt x="3951312" y="1796958"/>
                  <a:pt x="3953144" y="1794767"/>
                </a:cubicBezTo>
                <a:cubicBezTo>
                  <a:pt x="3949077" y="1788808"/>
                  <a:pt x="3945285" y="1787811"/>
                  <a:pt x="3941703" y="1791688"/>
                </a:cubicBezTo>
                <a:cubicBezTo>
                  <a:pt x="3937306" y="1783699"/>
                  <a:pt x="3947922" y="1779757"/>
                  <a:pt x="3940730" y="1770991"/>
                </a:cubicBezTo>
                <a:cubicBezTo>
                  <a:pt x="3931696" y="1769590"/>
                  <a:pt x="3912165" y="1775226"/>
                  <a:pt x="3914878" y="1784404"/>
                </a:cubicBezTo>
                <a:cubicBezTo>
                  <a:pt x="3907207" y="1778713"/>
                  <a:pt x="3902705" y="1779275"/>
                  <a:pt x="3900031" y="1788585"/>
                </a:cubicBezTo>
                <a:cubicBezTo>
                  <a:pt x="3896666" y="1784100"/>
                  <a:pt x="3893467" y="1783021"/>
                  <a:pt x="3890352" y="1783929"/>
                </a:cubicBezTo>
                <a:cubicBezTo>
                  <a:pt x="3885915" y="1772062"/>
                  <a:pt x="3897735" y="1787592"/>
                  <a:pt x="3899654" y="1780304"/>
                </a:cubicBezTo>
                <a:cubicBezTo>
                  <a:pt x="3899897" y="1775714"/>
                  <a:pt x="3884175" y="1769751"/>
                  <a:pt x="3878716" y="1776714"/>
                </a:cubicBezTo>
                <a:cubicBezTo>
                  <a:pt x="3878308" y="1773175"/>
                  <a:pt x="3876120" y="1769198"/>
                  <a:pt x="3872483" y="1764818"/>
                </a:cubicBezTo>
                <a:cubicBezTo>
                  <a:pt x="3864826" y="1777703"/>
                  <a:pt x="3846664" y="1766126"/>
                  <a:pt x="3833394" y="1776738"/>
                </a:cubicBezTo>
                <a:cubicBezTo>
                  <a:pt x="3828109" y="1783015"/>
                  <a:pt x="3845985" y="1782589"/>
                  <a:pt x="3835773" y="1787547"/>
                </a:cubicBezTo>
                <a:cubicBezTo>
                  <a:pt x="3829839" y="1788358"/>
                  <a:pt x="3827395" y="1774255"/>
                  <a:pt x="3815023" y="1788079"/>
                </a:cubicBezTo>
                <a:cubicBezTo>
                  <a:pt x="3808894" y="1777608"/>
                  <a:pt x="3803423" y="1781505"/>
                  <a:pt x="3797381" y="1773117"/>
                </a:cubicBezTo>
                <a:cubicBezTo>
                  <a:pt x="3792405" y="1777881"/>
                  <a:pt x="3791224" y="1783674"/>
                  <a:pt x="3800143" y="1792217"/>
                </a:cubicBezTo>
                <a:cubicBezTo>
                  <a:pt x="3797439" y="1799803"/>
                  <a:pt x="3789612" y="1801751"/>
                  <a:pt x="3781201" y="1791175"/>
                </a:cubicBezTo>
                <a:cubicBezTo>
                  <a:pt x="3786075" y="1787413"/>
                  <a:pt x="3791723" y="1800646"/>
                  <a:pt x="3796299" y="1791208"/>
                </a:cubicBezTo>
                <a:cubicBezTo>
                  <a:pt x="3790714" y="1781951"/>
                  <a:pt x="3776144" y="1787154"/>
                  <a:pt x="3777566" y="1794291"/>
                </a:cubicBezTo>
                <a:cubicBezTo>
                  <a:pt x="3781960" y="1799256"/>
                  <a:pt x="3770045" y="1790274"/>
                  <a:pt x="3777000" y="1781886"/>
                </a:cubicBezTo>
                <a:cubicBezTo>
                  <a:pt x="3754952" y="1772505"/>
                  <a:pt x="3746544" y="1805225"/>
                  <a:pt x="3724257" y="1783974"/>
                </a:cubicBezTo>
                <a:cubicBezTo>
                  <a:pt x="3726960" y="1798014"/>
                  <a:pt x="3720983" y="1790961"/>
                  <a:pt x="3717380" y="1798442"/>
                </a:cubicBezTo>
                <a:cubicBezTo>
                  <a:pt x="3719978" y="1800055"/>
                  <a:pt x="3722578" y="1801733"/>
                  <a:pt x="3725028" y="1800524"/>
                </a:cubicBezTo>
                <a:cubicBezTo>
                  <a:pt x="3723043" y="1807559"/>
                  <a:pt x="3710582" y="1810909"/>
                  <a:pt x="3703399" y="1823229"/>
                </a:cubicBezTo>
                <a:cubicBezTo>
                  <a:pt x="3706069" y="1826654"/>
                  <a:pt x="3708738" y="1830112"/>
                  <a:pt x="3711423" y="1833560"/>
                </a:cubicBezTo>
                <a:cubicBezTo>
                  <a:pt x="3716235" y="1831452"/>
                  <a:pt x="3712034" y="1826916"/>
                  <a:pt x="3709050" y="1822696"/>
                </a:cubicBezTo>
                <a:cubicBezTo>
                  <a:pt x="3712770" y="1817312"/>
                  <a:pt x="3726878" y="1832395"/>
                  <a:pt x="3723973" y="1818562"/>
                </a:cubicBezTo>
                <a:cubicBezTo>
                  <a:pt x="3723996" y="1819743"/>
                  <a:pt x="3737912" y="1841076"/>
                  <a:pt x="3739992" y="1839212"/>
                </a:cubicBezTo>
                <a:cubicBezTo>
                  <a:pt x="3752145" y="1842726"/>
                  <a:pt x="3759517" y="1809263"/>
                  <a:pt x="3768678" y="1806154"/>
                </a:cubicBezTo>
                <a:cubicBezTo>
                  <a:pt x="3765937" y="1821179"/>
                  <a:pt x="3757428" y="1844928"/>
                  <a:pt x="3742598" y="1854233"/>
                </a:cubicBezTo>
                <a:cubicBezTo>
                  <a:pt x="3741567" y="1857976"/>
                  <a:pt x="3751258" y="1861062"/>
                  <a:pt x="3752413" y="1862967"/>
                </a:cubicBezTo>
                <a:cubicBezTo>
                  <a:pt x="3755454" y="1866215"/>
                  <a:pt x="3744483" y="1875276"/>
                  <a:pt x="3754814" y="1873842"/>
                </a:cubicBezTo>
                <a:cubicBezTo>
                  <a:pt x="3759142" y="1882694"/>
                  <a:pt x="3747733" y="1877267"/>
                  <a:pt x="3745714" y="1881548"/>
                </a:cubicBezTo>
                <a:cubicBezTo>
                  <a:pt x="3757402" y="1887282"/>
                  <a:pt x="3769375" y="1877890"/>
                  <a:pt x="3776294" y="1889804"/>
                </a:cubicBezTo>
                <a:cubicBezTo>
                  <a:pt x="3782184" y="1881162"/>
                  <a:pt x="3788774" y="1887538"/>
                  <a:pt x="3794838" y="1882565"/>
                </a:cubicBezTo>
                <a:cubicBezTo>
                  <a:pt x="3789822" y="1867661"/>
                  <a:pt x="3766500" y="1886227"/>
                  <a:pt x="3758434" y="1870738"/>
                </a:cubicBezTo>
                <a:cubicBezTo>
                  <a:pt x="3763260" y="1865945"/>
                  <a:pt x="3768671" y="1874890"/>
                  <a:pt x="3773531" y="1870704"/>
                </a:cubicBezTo>
                <a:cubicBezTo>
                  <a:pt x="3774925" y="1863848"/>
                  <a:pt x="3760685" y="1862437"/>
                  <a:pt x="3755852" y="1855750"/>
                </a:cubicBezTo>
                <a:cubicBezTo>
                  <a:pt x="3767058" y="1852809"/>
                  <a:pt x="3778733" y="1860763"/>
                  <a:pt x="3790457" y="1869162"/>
                </a:cubicBezTo>
                <a:cubicBezTo>
                  <a:pt x="3792174" y="1862147"/>
                  <a:pt x="3794101" y="1866589"/>
                  <a:pt x="3797531" y="1858831"/>
                </a:cubicBezTo>
                <a:cubicBezTo>
                  <a:pt x="3797660" y="1865107"/>
                  <a:pt x="3804470" y="1872112"/>
                  <a:pt x="3809196" y="1866026"/>
                </a:cubicBezTo>
                <a:cubicBezTo>
                  <a:pt x="3807274" y="1870290"/>
                  <a:pt x="3818840" y="1878153"/>
                  <a:pt x="3815566" y="1882063"/>
                </a:cubicBezTo>
                <a:cubicBezTo>
                  <a:pt x="3818897" y="1875005"/>
                  <a:pt x="3831844" y="1897711"/>
                  <a:pt x="3840898" y="1899079"/>
                </a:cubicBezTo>
                <a:cubicBezTo>
                  <a:pt x="3842467" y="1882030"/>
                  <a:pt x="3850748" y="1881046"/>
                  <a:pt x="3862497" y="1876363"/>
                </a:cubicBezTo>
                <a:cubicBezTo>
                  <a:pt x="3862226" y="1866463"/>
                  <a:pt x="3856081" y="1873870"/>
                  <a:pt x="3850665" y="1865014"/>
                </a:cubicBezTo>
                <a:cubicBezTo>
                  <a:pt x="3856961" y="1865810"/>
                  <a:pt x="3863196" y="1863907"/>
                  <a:pt x="3869932" y="1874290"/>
                </a:cubicBezTo>
                <a:cubicBezTo>
                  <a:pt x="3868057" y="1886051"/>
                  <a:pt x="3865361" y="1903689"/>
                  <a:pt x="3856374" y="1907360"/>
                </a:cubicBezTo>
                <a:cubicBezTo>
                  <a:pt x="3861018" y="1912748"/>
                  <a:pt x="3865281" y="1908980"/>
                  <a:pt x="3869461" y="1904752"/>
                </a:cubicBezTo>
                <a:cubicBezTo>
                  <a:pt x="3870474" y="1915749"/>
                  <a:pt x="3854957" y="1915179"/>
                  <a:pt x="3848742" y="1905266"/>
                </a:cubicBezTo>
                <a:cubicBezTo>
                  <a:pt x="3845760" y="1919544"/>
                  <a:pt x="3837810" y="1917056"/>
                  <a:pt x="3832759" y="1927492"/>
                </a:cubicBezTo>
                <a:cubicBezTo>
                  <a:pt x="3840182" y="1933637"/>
                  <a:pt x="3837730" y="1928066"/>
                  <a:pt x="3842037" y="1923867"/>
                </a:cubicBezTo>
                <a:cubicBezTo>
                  <a:pt x="3845604" y="1929608"/>
                  <a:pt x="3841037" y="1933125"/>
                  <a:pt x="3844606" y="1938865"/>
                </a:cubicBezTo>
                <a:cubicBezTo>
                  <a:pt x="3839345" y="1937346"/>
                  <a:pt x="3830799" y="1929439"/>
                  <a:pt x="3830771" y="1924921"/>
                </a:cubicBezTo>
                <a:cubicBezTo>
                  <a:pt x="3829545" y="1925959"/>
                  <a:pt x="3828333" y="1926986"/>
                  <a:pt x="3827099" y="1928013"/>
                </a:cubicBezTo>
                <a:cubicBezTo>
                  <a:pt x="3820834" y="1932046"/>
                  <a:pt x="3837516" y="1931490"/>
                  <a:pt x="3831313" y="1937292"/>
                </a:cubicBezTo>
                <a:cubicBezTo>
                  <a:pt x="3834025" y="1943265"/>
                  <a:pt x="3826304" y="1931691"/>
                  <a:pt x="3819685" y="1930055"/>
                </a:cubicBezTo>
                <a:cubicBezTo>
                  <a:pt x="3818717" y="1938209"/>
                  <a:pt x="3820123" y="1953436"/>
                  <a:pt x="3803317" y="1943990"/>
                </a:cubicBezTo>
                <a:cubicBezTo>
                  <a:pt x="3808345" y="1939238"/>
                  <a:pt x="3816318" y="1935294"/>
                  <a:pt x="3815862" y="1929046"/>
                </a:cubicBezTo>
                <a:cubicBezTo>
                  <a:pt x="3806472" y="1937453"/>
                  <a:pt x="3782793" y="1929556"/>
                  <a:pt x="3774761" y="1938328"/>
                </a:cubicBezTo>
                <a:cubicBezTo>
                  <a:pt x="3781226" y="1942350"/>
                  <a:pt x="3787361" y="1939154"/>
                  <a:pt x="3793857" y="1943502"/>
                </a:cubicBezTo>
                <a:cubicBezTo>
                  <a:pt x="3798535" y="1960005"/>
                  <a:pt x="3776590" y="1966624"/>
                  <a:pt x="3771167" y="1984266"/>
                </a:cubicBezTo>
                <a:cubicBezTo>
                  <a:pt x="3774405" y="1985400"/>
                  <a:pt x="3777675" y="1988506"/>
                  <a:pt x="3781036" y="1993079"/>
                </a:cubicBezTo>
                <a:cubicBezTo>
                  <a:pt x="3773279" y="2001528"/>
                  <a:pt x="3773894" y="2002877"/>
                  <a:pt x="3764713" y="2007047"/>
                </a:cubicBezTo>
                <a:cubicBezTo>
                  <a:pt x="3771225" y="2012599"/>
                  <a:pt x="3777164" y="2004587"/>
                  <a:pt x="3783792" y="2012167"/>
                </a:cubicBezTo>
                <a:cubicBezTo>
                  <a:pt x="3777419" y="2015613"/>
                  <a:pt x="3757931" y="2011425"/>
                  <a:pt x="3763623" y="2025094"/>
                </a:cubicBezTo>
                <a:cubicBezTo>
                  <a:pt x="3770811" y="2031771"/>
                  <a:pt x="3765619" y="2019349"/>
                  <a:pt x="3770886" y="2018885"/>
                </a:cubicBezTo>
                <a:cubicBezTo>
                  <a:pt x="3773909" y="2035130"/>
                  <a:pt x="3771504" y="2035409"/>
                  <a:pt x="3764415" y="2041647"/>
                </a:cubicBezTo>
                <a:cubicBezTo>
                  <a:pt x="3768207" y="2029712"/>
                  <a:pt x="3760067" y="2029750"/>
                  <a:pt x="3750348" y="2023576"/>
                </a:cubicBezTo>
                <a:cubicBezTo>
                  <a:pt x="3743277" y="2026394"/>
                  <a:pt x="3752383" y="2033644"/>
                  <a:pt x="3745276" y="2036470"/>
                </a:cubicBezTo>
                <a:cubicBezTo>
                  <a:pt x="3734341" y="2031225"/>
                  <a:pt x="3724073" y="2040610"/>
                  <a:pt x="3713072" y="2033900"/>
                </a:cubicBezTo>
                <a:cubicBezTo>
                  <a:pt x="3734299" y="2034180"/>
                  <a:pt x="3758806" y="2016600"/>
                  <a:pt x="3763958" y="1990488"/>
                </a:cubicBezTo>
                <a:cubicBezTo>
                  <a:pt x="3761120" y="1995923"/>
                  <a:pt x="3745086" y="1999369"/>
                  <a:pt x="3740502" y="2014797"/>
                </a:cubicBezTo>
                <a:cubicBezTo>
                  <a:pt x="3735777" y="2007519"/>
                  <a:pt x="3731881" y="2018745"/>
                  <a:pt x="3727084" y="2009125"/>
                </a:cubicBezTo>
                <a:cubicBezTo>
                  <a:pt x="3711233" y="2026355"/>
                  <a:pt x="3695602" y="2029287"/>
                  <a:pt x="3692910" y="2046806"/>
                </a:cubicBezTo>
                <a:cubicBezTo>
                  <a:pt x="3690458" y="2048232"/>
                  <a:pt x="3687740" y="2043428"/>
                  <a:pt x="3685074" y="2040631"/>
                </a:cubicBezTo>
                <a:cubicBezTo>
                  <a:pt x="3682251" y="2055382"/>
                  <a:pt x="3667021" y="2049691"/>
                  <a:pt x="3669309" y="2066962"/>
                </a:cubicBezTo>
                <a:cubicBezTo>
                  <a:pt x="3674282" y="2079071"/>
                  <a:pt x="3677816" y="2060550"/>
                  <a:pt x="3682753" y="2072668"/>
                </a:cubicBezTo>
                <a:cubicBezTo>
                  <a:pt x="3683460" y="2083628"/>
                  <a:pt x="3674860" y="2074180"/>
                  <a:pt x="3669883" y="2079376"/>
                </a:cubicBezTo>
                <a:cubicBezTo>
                  <a:pt x="3666249" y="2086099"/>
                  <a:pt x="3677307" y="2083844"/>
                  <a:pt x="3679901" y="2092291"/>
                </a:cubicBezTo>
                <a:cubicBezTo>
                  <a:pt x="3674738" y="2102006"/>
                  <a:pt x="3669214" y="2100703"/>
                  <a:pt x="3659355" y="2096936"/>
                </a:cubicBezTo>
                <a:cubicBezTo>
                  <a:pt x="3642506" y="2120997"/>
                  <a:pt x="3640517" y="2132939"/>
                  <a:pt x="3665266" y="2143397"/>
                </a:cubicBezTo>
                <a:cubicBezTo>
                  <a:pt x="3670582" y="2137349"/>
                  <a:pt x="3667115" y="2128893"/>
                  <a:pt x="3666131" y="2121203"/>
                </a:cubicBezTo>
                <a:cubicBezTo>
                  <a:pt x="3658726" y="2114962"/>
                  <a:pt x="3661485" y="2127715"/>
                  <a:pt x="3657038" y="2128919"/>
                </a:cubicBezTo>
                <a:cubicBezTo>
                  <a:pt x="3653822" y="2118462"/>
                  <a:pt x="3659462" y="2119901"/>
                  <a:pt x="3660101" y="2113421"/>
                </a:cubicBezTo>
                <a:cubicBezTo>
                  <a:pt x="3663619" y="2116637"/>
                  <a:pt x="3666189" y="2117306"/>
                  <a:pt x="3673393" y="2114995"/>
                </a:cubicBezTo>
                <a:cubicBezTo>
                  <a:pt x="3675557" y="2118971"/>
                  <a:pt x="3670511" y="2120993"/>
                  <a:pt x="3668147" y="2123787"/>
                </a:cubicBezTo>
                <a:cubicBezTo>
                  <a:pt x="3670751" y="2126527"/>
                  <a:pt x="3671258" y="2128716"/>
                  <a:pt x="3670323" y="2130481"/>
                </a:cubicBezTo>
                <a:cubicBezTo>
                  <a:pt x="3678543" y="2135374"/>
                  <a:pt x="3686905" y="2127699"/>
                  <a:pt x="3681031" y="2117066"/>
                </a:cubicBezTo>
                <a:cubicBezTo>
                  <a:pt x="3688009" y="2123224"/>
                  <a:pt x="3699773" y="2113063"/>
                  <a:pt x="3691740" y="2103652"/>
                </a:cubicBezTo>
                <a:cubicBezTo>
                  <a:pt x="3704557" y="2113802"/>
                  <a:pt x="3713685" y="2110397"/>
                  <a:pt x="3717939" y="2098473"/>
                </a:cubicBezTo>
                <a:cubicBezTo>
                  <a:pt x="3713344" y="2094148"/>
                  <a:pt x="3709281" y="2102431"/>
                  <a:pt x="3704437" y="2092808"/>
                </a:cubicBezTo>
                <a:cubicBezTo>
                  <a:pt x="3710192" y="2078875"/>
                  <a:pt x="3722532" y="2077371"/>
                  <a:pt x="3733915" y="2076269"/>
                </a:cubicBezTo>
                <a:cubicBezTo>
                  <a:pt x="3756612" y="2114087"/>
                  <a:pt x="3799095" y="2068404"/>
                  <a:pt x="3819935" y="2058650"/>
                </a:cubicBezTo>
                <a:cubicBezTo>
                  <a:pt x="3820894" y="2065710"/>
                  <a:pt x="3817345" y="2071558"/>
                  <a:pt x="3820850" y="2079321"/>
                </a:cubicBezTo>
                <a:cubicBezTo>
                  <a:pt x="3822146" y="2064056"/>
                  <a:pt x="3826182" y="2058568"/>
                  <a:pt x="3836470" y="2048837"/>
                </a:cubicBezTo>
                <a:cubicBezTo>
                  <a:pt x="3839155" y="2052284"/>
                  <a:pt x="3841833" y="2055755"/>
                  <a:pt x="3844487" y="2059157"/>
                </a:cubicBezTo>
                <a:cubicBezTo>
                  <a:pt x="3830814" y="2055206"/>
                  <a:pt x="3825226" y="2069472"/>
                  <a:pt x="3832358" y="2082437"/>
                </a:cubicBezTo>
                <a:cubicBezTo>
                  <a:pt x="3842135" y="2080243"/>
                  <a:pt x="3842329" y="2072379"/>
                  <a:pt x="3847801" y="2090672"/>
                </a:cubicBezTo>
                <a:cubicBezTo>
                  <a:pt x="3858644" y="2087486"/>
                  <a:pt x="3846140" y="2078000"/>
                  <a:pt x="3841222" y="2070540"/>
                </a:cubicBezTo>
                <a:cubicBezTo>
                  <a:pt x="3851122" y="2070107"/>
                  <a:pt x="3854718" y="2067467"/>
                  <a:pt x="3853744" y="2055531"/>
                </a:cubicBezTo>
                <a:cubicBezTo>
                  <a:pt x="3861218" y="2053047"/>
                  <a:pt x="3869624" y="2072038"/>
                  <a:pt x="3877271" y="2074121"/>
                </a:cubicBezTo>
                <a:lnTo>
                  <a:pt x="3879290" y="2080769"/>
                </a:lnTo>
                <a:lnTo>
                  <a:pt x="3872546" y="2075031"/>
                </a:lnTo>
                <a:cubicBezTo>
                  <a:pt x="3870275" y="2073446"/>
                  <a:pt x="3867990" y="2071497"/>
                  <a:pt x="3865585" y="2066990"/>
                </a:cubicBezTo>
                <a:cubicBezTo>
                  <a:pt x="3855238" y="2074336"/>
                  <a:pt x="3865419" y="2081202"/>
                  <a:pt x="3858896" y="2085581"/>
                </a:cubicBezTo>
                <a:cubicBezTo>
                  <a:pt x="3863429" y="2088540"/>
                  <a:pt x="3867304" y="2077410"/>
                  <a:pt x="3872143" y="2087120"/>
                </a:cubicBezTo>
                <a:lnTo>
                  <a:pt x="3879349" y="2080962"/>
                </a:lnTo>
                <a:lnTo>
                  <a:pt x="3881321" y="2087453"/>
                </a:lnTo>
                <a:cubicBezTo>
                  <a:pt x="3881074" y="2091466"/>
                  <a:pt x="3879028" y="2094995"/>
                  <a:pt x="3874571" y="2097877"/>
                </a:cubicBezTo>
                <a:cubicBezTo>
                  <a:pt x="3878583" y="2103042"/>
                  <a:pt x="3882595" y="2108208"/>
                  <a:pt x="3886622" y="2113396"/>
                </a:cubicBezTo>
                <a:cubicBezTo>
                  <a:pt x="3883131" y="2119885"/>
                  <a:pt x="3879097" y="2113755"/>
                  <a:pt x="3875521" y="2118540"/>
                </a:cubicBezTo>
                <a:cubicBezTo>
                  <a:pt x="3890597" y="2122361"/>
                  <a:pt x="3892092" y="2140234"/>
                  <a:pt x="3884487" y="2149523"/>
                </a:cubicBezTo>
                <a:cubicBezTo>
                  <a:pt x="3877689" y="2143624"/>
                  <a:pt x="3884058" y="2141296"/>
                  <a:pt x="3880107" y="2136089"/>
                </a:cubicBezTo>
                <a:cubicBezTo>
                  <a:pt x="3851685" y="2172669"/>
                  <a:pt x="3807711" y="2178137"/>
                  <a:pt x="3776666" y="2185746"/>
                </a:cubicBezTo>
                <a:cubicBezTo>
                  <a:pt x="3775418" y="2193530"/>
                  <a:pt x="3776382" y="2201967"/>
                  <a:pt x="3766341" y="2207419"/>
                </a:cubicBezTo>
                <a:cubicBezTo>
                  <a:pt x="3762997" y="2202935"/>
                  <a:pt x="3759783" y="2201867"/>
                  <a:pt x="3756707" y="2202765"/>
                </a:cubicBezTo>
                <a:cubicBezTo>
                  <a:pt x="3754607" y="2199475"/>
                  <a:pt x="3758306" y="2197728"/>
                  <a:pt x="3760138" y="2195537"/>
                </a:cubicBezTo>
                <a:cubicBezTo>
                  <a:pt x="3737216" y="2185899"/>
                  <a:pt x="3734944" y="2194480"/>
                  <a:pt x="3715583" y="2212047"/>
                </a:cubicBezTo>
                <a:cubicBezTo>
                  <a:pt x="3721066" y="2222056"/>
                  <a:pt x="3725501" y="2209025"/>
                  <a:pt x="3731066" y="2220338"/>
                </a:cubicBezTo>
                <a:cubicBezTo>
                  <a:pt x="3723807" y="2220178"/>
                  <a:pt x="3723420" y="2217755"/>
                  <a:pt x="3719965" y="2225482"/>
                </a:cubicBezTo>
                <a:cubicBezTo>
                  <a:pt x="3716206" y="2221736"/>
                  <a:pt x="3718216" y="2219553"/>
                  <a:pt x="3715772" y="2216170"/>
                </a:cubicBezTo>
                <a:cubicBezTo>
                  <a:pt x="3713034" y="2231543"/>
                  <a:pt x="3694917" y="2213037"/>
                  <a:pt x="3693783" y="2230648"/>
                </a:cubicBezTo>
                <a:cubicBezTo>
                  <a:pt x="3684901" y="2234347"/>
                  <a:pt x="3692425" y="2216021"/>
                  <a:pt x="3685774" y="2220339"/>
                </a:cubicBezTo>
                <a:cubicBezTo>
                  <a:pt x="3682058" y="2213888"/>
                  <a:pt x="3693890" y="2211659"/>
                  <a:pt x="3696452" y="2206880"/>
                </a:cubicBezTo>
                <a:cubicBezTo>
                  <a:pt x="3684731" y="2192178"/>
                  <a:pt x="3682014" y="2214667"/>
                  <a:pt x="3674101" y="2213102"/>
                </a:cubicBezTo>
                <a:cubicBezTo>
                  <a:pt x="3678642" y="2198733"/>
                  <a:pt x="3662333" y="2209303"/>
                  <a:pt x="3662049" y="2197615"/>
                </a:cubicBezTo>
                <a:cubicBezTo>
                  <a:pt x="3650185" y="2206699"/>
                  <a:pt x="3656942" y="2216300"/>
                  <a:pt x="3641881" y="2210510"/>
                </a:cubicBezTo>
                <a:cubicBezTo>
                  <a:pt x="3637006" y="2213990"/>
                  <a:pt x="3639303" y="2219337"/>
                  <a:pt x="3640670" y="2224500"/>
                </a:cubicBezTo>
                <a:cubicBezTo>
                  <a:pt x="3643690" y="2230291"/>
                  <a:pt x="3655426" y="2225685"/>
                  <a:pt x="3651735" y="2219333"/>
                </a:cubicBezTo>
                <a:cubicBezTo>
                  <a:pt x="3659804" y="2241632"/>
                  <a:pt x="3624008" y="2221571"/>
                  <a:pt x="3606976" y="2231695"/>
                </a:cubicBezTo>
                <a:cubicBezTo>
                  <a:pt x="3601971" y="2207110"/>
                  <a:pt x="3635737" y="2216022"/>
                  <a:pt x="3640946" y="2189901"/>
                </a:cubicBezTo>
                <a:cubicBezTo>
                  <a:pt x="3658965" y="2195925"/>
                  <a:pt x="3646401" y="2173051"/>
                  <a:pt x="3660912" y="2172827"/>
                </a:cubicBezTo>
                <a:cubicBezTo>
                  <a:pt x="3664740" y="2179999"/>
                  <a:pt x="3658526" y="2184446"/>
                  <a:pt x="3656044" y="2189868"/>
                </a:cubicBezTo>
                <a:cubicBezTo>
                  <a:pt x="3670471" y="2195868"/>
                  <a:pt x="3672018" y="2176673"/>
                  <a:pt x="3685477" y="2173325"/>
                </a:cubicBezTo>
                <a:cubicBezTo>
                  <a:pt x="3671443" y="2168979"/>
                  <a:pt x="3657512" y="2167235"/>
                  <a:pt x="3643646" y="2166112"/>
                </a:cubicBezTo>
                <a:cubicBezTo>
                  <a:pt x="3636563" y="2168972"/>
                  <a:pt x="3645665" y="2176190"/>
                  <a:pt x="3638552" y="2179037"/>
                </a:cubicBezTo>
                <a:cubicBezTo>
                  <a:pt x="3636557" y="2176455"/>
                  <a:pt x="3634533" y="2173861"/>
                  <a:pt x="3632537" y="2171278"/>
                </a:cubicBezTo>
                <a:cubicBezTo>
                  <a:pt x="3623647" y="2175646"/>
                  <a:pt x="3632756" y="2184956"/>
                  <a:pt x="3622017" y="2188849"/>
                </a:cubicBezTo>
                <a:cubicBezTo>
                  <a:pt x="3625169" y="2176929"/>
                  <a:pt x="3615127" y="2181884"/>
                  <a:pt x="3607980" y="2170792"/>
                </a:cubicBezTo>
                <a:cubicBezTo>
                  <a:pt x="3596268" y="2178290"/>
                  <a:pt x="3609833" y="2180786"/>
                  <a:pt x="3610750" y="2189870"/>
                </a:cubicBezTo>
                <a:cubicBezTo>
                  <a:pt x="3598748" y="2203821"/>
                  <a:pt x="3583353" y="2204080"/>
                  <a:pt x="3572212" y="2214173"/>
                </a:cubicBezTo>
                <a:cubicBezTo>
                  <a:pt x="3570358" y="2217044"/>
                  <a:pt x="3575738" y="2221904"/>
                  <a:pt x="3578399" y="2226032"/>
                </a:cubicBezTo>
                <a:cubicBezTo>
                  <a:pt x="3580290" y="2217400"/>
                  <a:pt x="3586229" y="2205782"/>
                  <a:pt x="3596588" y="2210513"/>
                </a:cubicBezTo>
                <a:cubicBezTo>
                  <a:pt x="3592279" y="2209428"/>
                  <a:pt x="3580463" y="2235862"/>
                  <a:pt x="3595725" y="2232739"/>
                </a:cubicBezTo>
                <a:cubicBezTo>
                  <a:pt x="3592195" y="2241101"/>
                  <a:pt x="3591139" y="2241887"/>
                  <a:pt x="3591218" y="2258038"/>
                </a:cubicBezTo>
                <a:cubicBezTo>
                  <a:pt x="3587387" y="2253627"/>
                  <a:pt x="3589217" y="2250688"/>
                  <a:pt x="3585017" y="2246154"/>
                </a:cubicBezTo>
                <a:cubicBezTo>
                  <a:pt x="3581497" y="2247943"/>
                  <a:pt x="3583768" y="2251263"/>
                  <a:pt x="3581562" y="2253381"/>
                </a:cubicBezTo>
                <a:cubicBezTo>
                  <a:pt x="3593316" y="2269158"/>
                  <a:pt x="3593072" y="2265173"/>
                  <a:pt x="3605082" y="2271961"/>
                </a:cubicBezTo>
                <a:cubicBezTo>
                  <a:pt x="3597962" y="2267465"/>
                  <a:pt x="3602317" y="2283130"/>
                  <a:pt x="3593975" y="2277159"/>
                </a:cubicBezTo>
                <a:cubicBezTo>
                  <a:pt x="3598634" y="2310945"/>
                  <a:pt x="3601186" y="2342328"/>
                  <a:pt x="3573233" y="2359284"/>
                </a:cubicBezTo>
                <a:cubicBezTo>
                  <a:pt x="3578725" y="2385192"/>
                  <a:pt x="3560140" y="2404678"/>
                  <a:pt x="3565170" y="2430543"/>
                </a:cubicBezTo>
                <a:cubicBezTo>
                  <a:pt x="3559689" y="2436539"/>
                  <a:pt x="3546719" y="2440494"/>
                  <a:pt x="3556622" y="2450662"/>
                </a:cubicBezTo>
                <a:cubicBezTo>
                  <a:pt x="3552969" y="2453193"/>
                  <a:pt x="3549245" y="2454158"/>
                  <a:pt x="3545363" y="2451695"/>
                </a:cubicBezTo>
                <a:cubicBezTo>
                  <a:pt x="3540001" y="2457676"/>
                  <a:pt x="3558667" y="2453658"/>
                  <a:pt x="3553393" y="2462037"/>
                </a:cubicBezTo>
                <a:cubicBezTo>
                  <a:pt x="3546893" y="2470707"/>
                  <a:pt x="3550863" y="2455641"/>
                  <a:pt x="3545732" y="2459964"/>
                </a:cubicBezTo>
                <a:cubicBezTo>
                  <a:pt x="3547644" y="2467275"/>
                  <a:pt x="3549758" y="2474661"/>
                  <a:pt x="3550506" y="2481669"/>
                </a:cubicBezTo>
                <a:cubicBezTo>
                  <a:pt x="3541095" y="2496606"/>
                  <a:pt x="3511988" y="2514266"/>
                  <a:pt x="3505645" y="2532766"/>
                </a:cubicBezTo>
                <a:cubicBezTo>
                  <a:pt x="3501916" y="2533570"/>
                  <a:pt x="3498108" y="2532518"/>
                  <a:pt x="3494176" y="2529674"/>
                </a:cubicBezTo>
                <a:cubicBezTo>
                  <a:pt x="3474014" y="2575026"/>
                  <a:pt x="3428316" y="2569227"/>
                  <a:pt x="3401198" y="2600495"/>
                </a:cubicBezTo>
                <a:cubicBezTo>
                  <a:pt x="3388502" y="2592972"/>
                  <a:pt x="3387759" y="2602814"/>
                  <a:pt x="3375182" y="2609786"/>
                </a:cubicBezTo>
                <a:cubicBezTo>
                  <a:pt x="3371813" y="2604953"/>
                  <a:pt x="3368730" y="2606220"/>
                  <a:pt x="3365351" y="2601030"/>
                </a:cubicBezTo>
                <a:cubicBezTo>
                  <a:pt x="3351970" y="2625032"/>
                  <a:pt x="3322425" y="2615241"/>
                  <a:pt x="3302637" y="2633038"/>
                </a:cubicBezTo>
                <a:cubicBezTo>
                  <a:pt x="3300622" y="2630486"/>
                  <a:pt x="3298648" y="2627906"/>
                  <a:pt x="3296624" y="2625312"/>
                </a:cubicBezTo>
                <a:cubicBezTo>
                  <a:pt x="3292012" y="2643900"/>
                  <a:pt x="3280926" y="2627776"/>
                  <a:pt x="3276833" y="2646486"/>
                </a:cubicBezTo>
                <a:cubicBezTo>
                  <a:pt x="3268610" y="2640532"/>
                  <a:pt x="3260922" y="2645292"/>
                  <a:pt x="3258283" y="2653747"/>
                </a:cubicBezTo>
                <a:cubicBezTo>
                  <a:pt x="3254141" y="2645165"/>
                  <a:pt x="3250520" y="2649200"/>
                  <a:pt x="3246404" y="2642363"/>
                </a:cubicBezTo>
                <a:cubicBezTo>
                  <a:pt x="3239336" y="2645211"/>
                  <a:pt x="3248439" y="2652431"/>
                  <a:pt x="3241347" y="2655245"/>
                </a:cubicBezTo>
                <a:cubicBezTo>
                  <a:pt x="3215936" y="2650052"/>
                  <a:pt x="3183001" y="2653211"/>
                  <a:pt x="3164808" y="2673353"/>
                </a:cubicBezTo>
                <a:cubicBezTo>
                  <a:pt x="3148613" y="2663016"/>
                  <a:pt x="3132904" y="2663726"/>
                  <a:pt x="3117326" y="2666705"/>
                </a:cubicBezTo>
                <a:cubicBezTo>
                  <a:pt x="3115526" y="2660081"/>
                  <a:pt x="3110172" y="2652494"/>
                  <a:pt x="3106908" y="2645510"/>
                </a:cubicBezTo>
                <a:cubicBezTo>
                  <a:pt x="3079112" y="2637890"/>
                  <a:pt x="3065366" y="2685019"/>
                  <a:pt x="3038370" y="2673916"/>
                </a:cubicBezTo>
                <a:cubicBezTo>
                  <a:pt x="3071964" y="2658280"/>
                  <a:pt x="3103155" y="2625769"/>
                  <a:pt x="3127752" y="2606233"/>
                </a:cubicBezTo>
                <a:cubicBezTo>
                  <a:pt x="3147571" y="2547772"/>
                  <a:pt x="3205103" y="2530612"/>
                  <a:pt x="3243275" y="2490526"/>
                </a:cubicBezTo>
                <a:cubicBezTo>
                  <a:pt x="3294953" y="2480602"/>
                  <a:pt x="3325149" y="2443118"/>
                  <a:pt x="3353902" y="2391879"/>
                </a:cubicBezTo>
                <a:cubicBezTo>
                  <a:pt x="3344540" y="2380003"/>
                  <a:pt x="3336261" y="2391308"/>
                  <a:pt x="3326769" y="2376383"/>
                </a:cubicBezTo>
                <a:cubicBezTo>
                  <a:pt x="3352292" y="2359142"/>
                  <a:pt x="3366641" y="2352317"/>
                  <a:pt x="3384684" y="2322636"/>
                </a:cubicBezTo>
                <a:cubicBezTo>
                  <a:pt x="3380781" y="2319772"/>
                  <a:pt x="3376968" y="2318774"/>
                  <a:pt x="3373223" y="2319555"/>
                </a:cubicBezTo>
                <a:cubicBezTo>
                  <a:pt x="3381463" y="2340455"/>
                  <a:pt x="3345018" y="2328724"/>
                  <a:pt x="3353437" y="2340741"/>
                </a:cubicBezTo>
                <a:cubicBezTo>
                  <a:pt x="3322374" y="2339155"/>
                  <a:pt x="3313889" y="2374689"/>
                  <a:pt x="3277246" y="2367085"/>
                </a:cubicBezTo>
                <a:cubicBezTo>
                  <a:pt x="3275768" y="2370342"/>
                  <a:pt x="3288098" y="2376410"/>
                  <a:pt x="3283644" y="2383104"/>
                </a:cubicBezTo>
                <a:cubicBezTo>
                  <a:pt x="3273375" y="2367156"/>
                  <a:pt x="3260750" y="2385812"/>
                  <a:pt x="3259849" y="2399124"/>
                </a:cubicBezTo>
                <a:cubicBezTo>
                  <a:pt x="3256182" y="2373787"/>
                  <a:pt x="3232703" y="2402135"/>
                  <a:pt x="3220366" y="2402740"/>
                </a:cubicBezTo>
                <a:cubicBezTo>
                  <a:pt x="3218612" y="2399540"/>
                  <a:pt x="3222622" y="2397927"/>
                  <a:pt x="3219982" y="2394481"/>
                </a:cubicBezTo>
                <a:cubicBezTo>
                  <a:pt x="3211167" y="2394608"/>
                  <a:pt x="3207224" y="2401445"/>
                  <a:pt x="3209477" y="2412041"/>
                </a:cubicBezTo>
                <a:cubicBezTo>
                  <a:pt x="3205840" y="2415839"/>
                  <a:pt x="3201550" y="2403621"/>
                  <a:pt x="3197622" y="2400691"/>
                </a:cubicBezTo>
                <a:cubicBezTo>
                  <a:pt x="3182542" y="2417716"/>
                  <a:pt x="3155206" y="2407432"/>
                  <a:pt x="3142369" y="2430658"/>
                </a:cubicBezTo>
                <a:lnTo>
                  <a:pt x="3140215" y="2428495"/>
                </a:lnTo>
                <a:lnTo>
                  <a:pt x="2950961" y="2680220"/>
                </a:lnTo>
                <a:cubicBezTo>
                  <a:pt x="2932737" y="2704008"/>
                  <a:pt x="2896221" y="2751673"/>
                  <a:pt x="2877969" y="2775499"/>
                </a:cubicBezTo>
                <a:cubicBezTo>
                  <a:pt x="2764183" y="2839514"/>
                  <a:pt x="2677540" y="2924371"/>
                  <a:pt x="2604598" y="3019568"/>
                </a:cubicBezTo>
                <a:cubicBezTo>
                  <a:pt x="2604557" y="3019621"/>
                  <a:pt x="2604476" y="3019618"/>
                  <a:pt x="2604447" y="3019561"/>
                </a:cubicBezTo>
                <a:cubicBezTo>
                  <a:pt x="2554491" y="2943745"/>
                  <a:pt x="2345663" y="2934708"/>
                  <a:pt x="2518847" y="2765001"/>
                </a:cubicBezTo>
                <a:lnTo>
                  <a:pt x="2464421" y="2723306"/>
                </a:lnTo>
                <a:cubicBezTo>
                  <a:pt x="2357372" y="2792560"/>
                  <a:pt x="2242517" y="2808565"/>
                  <a:pt x="2165876" y="2778213"/>
                </a:cubicBezTo>
                <a:lnTo>
                  <a:pt x="2140566" y="2762215"/>
                </a:lnTo>
                <a:lnTo>
                  <a:pt x="2138401" y="2763632"/>
                </a:lnTo>
                <a:lnTo>
                  <a:pt x="2136641" y="2759734"/>
                </a:lnTo>
                <a:lnTo>
                  <a:pt x="2132465" y="2757095"/>
                </a:lnTo>
                <a:lnTo>
                  <a:pt x="2125995" y="2767181"/>
                </a:lnTo>
                <a:cubicBezTo>
                  <a:pt x="2121614" y="2769686"/>
                  <a:pt x="2115977" y="2769905"/>
                  <a:pt x="2110240" y="2766273"/>
                </a:cubicBezTo>
                <a:cubicBezTo>
                  <a:pt x="2097179" y="2790053"/>
                  <a:pt x="2069979" y="2793138"/>
                  <a:pt x="2055566" y="2808635"/>
                </a:cubicBezTo>
                <a:cubicBezTo>
                  <a:pt x="2052290" y="2798867"/>
                  <a:pt x="2036147" y="2804302"/>
                  <a:pt x="2048485" y="2818989"/>
                </a:cubicBezTo>
                <a:cubicBezTo>
                  <a:pt x="2041041" y="2816265"/>
                  <a:pt x="2038697" y="2819894"/>
                  <a:pt x="2034832" y="2809190"/>
                </a:cubicBezTo>
                <a:cubicBezTo>
                  <a:pt x="2024648" y="2820810"/>
                  <a:pt x="2013919" y="2819744"/>
                  <a:pt x="2003728" y="2831385"/>
                </a:cubicBezTo>
                <a:cubicBezTo>
                  <a:pt x="2009759" y="2837304"/>
                  <a:pt x="2025075" y="2832330"/>
                  <a:pt x="2024092" y="2822560"/>
                </a:cubicBezTo>
                <a:cubicBezTo>
                  <a:pt x="2036056" y="2825956"/>
                  <a:pt x="2013273" y="2837216"/>
                  <a:pt x="2017600" y="2845287"/>
                </a:cubicBezTo>
                <a:cubicBezTo>
                  <a:pt x="2015589" y="2842715"/>
                  <a:pt x="2013572" y="2840131"/>
                  <a:pt x="2011555" y="2837548"/>
                </a:cubicBezTo>
                <a:cubicBezTo>
                  <a:pt x="2006971" y="2847442"/>
                  <a:pt x="1998165" y="2845718"/>
                  <a:pt x="1991958" y="2862858"/>
                </a:cubicBezTo>
                <a:cubicBezTo>
                  <a:pt x="1967203" y="2862925"/>
                  <a:pt x="1948735" y="2860607"/>
                  <a:pt x="1942168" y="2888171"/>
                </a:cubicBezTo>
                <a:cubicBezTo>
                  <a:pt x="1946852" y="2894829"/>
                  <a:pt x="1951228" y="2893740"/>
                  <a:pt x="1955799" y="2897968"/>
                </a:cubicBezTo>
                <a:cubicBezTo>
                  <a:pt x="1959255" y="2890090"/>
                  <a:pt x="1947436" y="2888022"/>
                  <a:pt x="1956866" y="2879888"/>
                </a:cubicBezTo>
                <a:cubicBezTo>
                  <a:pt x="1956950" y="2897881"/>
                  <a:pt x="1987470" y="2892033"/>
                  <a:pt x="1973785" y="2878334"/>
                </a:cubicBezTo>
                <a:cubicBezTo>
                  <a:pt x="1991485" y="2887972"/>
                  <a:pt x="2005216" y="2871154"/>
                  <a:pt x="2010518" y="2855608"/>
                </a:cubicBezTo>
                <a:cubicBezTo>
                  <a:pt x="2015462" y="2860372"/>
                  <a:pt x="2014570" y="2863503"/>
                  <a:pt x="2016712" y="2867480"/>
                </a:cubicBezTo>
                <a:cubicBezTo>
                  <a:pt x="2022603" y="2871984"/>
                  <a:pt x="2025241" y="2846709"/>
                  <a:pt x="2035453" y="2864408"/>
                </a:cubicBezTo>
                <a:cubicBezTo>
                  <a:pt x="2038007" y="2860333"/>
                  <a:pt x="2035693" y="2854932"/>
                  <a:pt x="2040517" y="2851471"/>
                </a:cubicBezTo>
                <a:cubicBezTo>
                  <a:pt x="2041044" y="2855026"/>
                  <a:pt x="2040241" y="2858195"/>
                  <a:pt x="2039074" y="2861303"/>
                </a:cubicBezTo>
                <a:cubicBezTo>
                  <a:pt x="2049037" y="2866742"/>
                  <a:pt x="2048518" y="2857513"/>
                  <a:pt x="2059446" y="2852522"/>
                </a:cubicBezTo>
                <a:cubicBezTo>
                  <a:pt x="2059300" y="2858591"/>
                  <a:pt x="2056427" y="2863918"/>
                  <a:pt x="2058356" y="2870602"/>
                </a:cubicBezTo>
                <a:cubicBezTo>
                  <a:pt x="2044997" y="2870921"/>
                  <a:pt x="2036399" y="2883046"/>
                  <a:pt x="2036568" y="2889161"/>
                </a:cubicBezTo>
                <a:cubicBezTo>
                  <a:pt x="2032286" y="2891564"/>
                  <a:pt x="2027605" y="2885252"/>
                  <a:pt x="2023323" y="2887655"/>
                </a:cubicBezTo>
                <a:cubicBezTo>
                  <a:pt x="2016815" y="2892025"/>
                  <a:pt x="2024295" y="2900176"/>
                  <a:pt x="2022218" y="2905712"/>
                </a:cubicBezTo>
                <a:cubicBezTo>
                  <a:pt x="2013035" y="2904815"/>
                  <a:pt x="2011181" y="2907438"/>
                  <a:pt x="2005683" y="2915525"/>
                </a:cubicBezTo>
                <a:cubicBezTo>
                  <a:pt x="1997632" y="2908603"/>
                  <a:pt x="2008929" y="2906879"/>
                  <a:pt x="2003132" y="2900549"/>
                </a:cubicBezTo>
                <a:cubicBezTo>
                  <a:pt x="1998385" y="2893833"/>
                  <a:pt x="1994053" y="2894858"/>
                  <a:pt x="1989613" y="2894860"/>
                </a:cubicBezTo>
                <a:cubicBezTo>
                  <a:pt x="1989226" y="2897476"/>
                  <a:pt x="1988772" y="2900118"/>
                  <a:pt x="1986183" y="2902122"/>
                </a:cubicBezTo>
                <a:cubicBezTo>
                  <a:pt x="1988120" y="2906641"/>
                  <a:pt x="1998182" y="2902368"/>
                  <a:pt x="1994047" y="2908310"/>
                </a:cubicBezTo>
                <a:cubicBezTo>
                  <a:pt x="1980971" y="2906454"/>
                  <a:pt x="1975178" y="2901780"/>
                  <a:pt x="1965839" y="2910882"/>
                </a:cubicBezTo>
                <a:cubicBezTo>
                  <a:pt x="1964748" y="2912641"/>
                  <a:pt x="1966059" y="2915052"/>
                  <a:pt x="1964200" y="2916547"/>
                </a:cubicBezTo>
                <a:cubicBezTo>
                  <a:pt x="1968459" y="2926825"/>
                  <a:pt x="1971613" y="2913540"/>
                  <a:pt x="1975844" y="2923807"/>
                </a:cubicBezTo>
                <a:cubicBezTo>
                  <a:pt x="1966659" y="2925919"/>
                  <a:pt x="1952036" y="2916532"/>
                  <a:pt x="1953695" y="2934140"/>
                </a:cubicBezTo>
                <a:cubicBezTo>
                  <a:pt x="1960834" y="2939720"/>
                  <a:pt x="1956536" y="2925694"/>
                  <a:pt x="1964584" y="2924838"/>
                </a:cubicBezTo>
                <a:cubicBezTo>
                  <a:pt x="1978289" y="2934651"/>
                  <a:pt x="1959246" y="2935641"/>
                  <a:pt x="1963525" y="2942929"/>
                </a:cubicBezTo>
                <a:cubicBezTo>
                  <a:pt x="1951512" y="2933651"/>
                  <a:pt x="1949222" y="2947332"/>
                  <a:pt x="1943363" y="2955836"/>
                </a:cubicBezTo>
                <a:cubicBezTo>
                  <a:pt x="1939364" y="2944877"/>
                  <a:pt x="1950639" y="2945761"/>
                  <a:pt x="1944401" y="2937776"/>
                </a:cubicBezTo>
                <a:cubicBezTo>
                  <a:pt x="1938436" y="2939441"/>
                  <a:pt x="1930459" y="2951649"/>
                  <a:pt x="1916036" y="2936238"/>
                </a:cubicBezTo>
                <a:cubicBezTo>
                  <a:pt x="1919492" y="2935075"/>
                  <a:pt x="1937721" y="2938510"/>
                  <a:pt x="1928738" y="2925373"/>
                </a:cubicBezTo>
                <a:cubicBezTo>
                  <a:pt x="1933755" y="2925017"/>
                  <a:pt x="1939084" y="2931576"/>
                  <a:pt x="1944236" y="2933653"/>
                </a:cubicBezTo>
                <a:cubicBezTo>
                  <a:pt x="1950573" y="2930033"/>
                  <a:pt x="1953382" y="2904074"/>
                  <a:pt x="1960549" y="2919672"/>
                </a:cubicBezTo>
                <a:cubicBezTo>
                  <a:pt x="1963285" y="2916387"/>
                  <a:pt x="1961257" y="2911766"/>
                  <a:pt x="1956193" y="2906303"/>
                </a:cubicBezTo>
                <a:cubicBezTo>
                  <a:pt x="1952618" y="2902230"/>
                  <a:pt x="1940400" y="2912674"/>
                  <a:pt x="1943452" y="2917144"/>
                </a:cubicBezTo>
                <a:cubicBezTo>
                  <a:pt x="1936302" y="2916211"/>
                  <a:pt x="1941718" y="2903095"/>
                  <a:pt x="1929392" y="2899053"/>
                </a:cubicBezTo>
                <a:cubicBezTo>
                  <a:pt x="1932375" y="2910172"/>
                  <a:pt x="1927084" y="2904319"/>
                  <a:pt x="1920150" y="2902669"/>
                </a:cubicBezTo>
                <a:cubicBezTo>
                  <a:pt x="1908803" y="2910943"/>
                  <a:pt x="1932457" y="2915915"/>
                  <a:pt x="1921091" y="2923322"/>
                </a:cubicBezTo>
                <a:cubicBezTo>
                  <a:pt x="1920304" y="2918369"/>
                  <a:pt x="1915443" y="2912266"/>
                  <a:pt x="1914672" y="2907336"/>
                </a:cubicBezTo>
                <a:cubicBezTo>
                  <a:pt x="1911639" y="2909914"/>
                  <a:pt x="1908651" y="2912495"/>
                  <a:pt x="1905603" y="2915086"/>
                </a:cubicBezTo>
                <a:cubicBezTo>
                  <a:pt x="1913096" y="2931338"/>
                  <a:pt x="1892301" y="2930124"/>
                  <a:pt x="1881980" y="2935240"/>
                </a:cubicBezTo>
                <a:cubicBezTo>
                  <a:pt x="1888873" y="2948703"/>
                  <a:pt x="1894489" y="2934102"/>
                  <a:pt x="1901451" y="2948630"/>
                </a:cubicBezTo>
                <a:cubicBezTo>
                  <a:pt x="1908566" y="2945783"/>
                  <a:pt x="1896772" y="2937845"/>
                  <a:pt x="1906508" y="2935713"/>
                </a:cubicBezTo>
                <a:cubicBezTo>
                  <a:pt x="1911317" y="2944729"/>
                  <a:pt x="1915570" y="2940667"/>
                  <a:pt x="1920372" y="2949670"/>
                </a:cubicBezTo>
                <a:cubicBezTo>
                  <a:pt x="1920822" y="2953827"/>
                  <a:pt x="1914326" y="2956194"/>
                  <a:pt x="1920953" y="2962065"/>
                </a:cubicBezTo>
                <a:cubicBezTo>
                  <a:pt x="1905039" y="2971710"/>
                  <a:pt x="1888642" y="2970872"/>
                  <a:pt x="1872372" y="2973419"/>
                </a:cubicBezTo>
                <a:cubicBezTo>
                  <a:pt x="1867880" y="2984595"/>
                  <a:pt x="1840829" y="3006822"/>
                  <a:pt x="1820549" y="2996158"/>
                </a:cubicBezTo>
                <a:cubicBezTo>
                  <a:pt x="1829827" y="3001792"/>
                  <a:pt x="1858796" y="2988499"/>
                  <a:pt x="1851441" y="2969806"/>
                </a:cubicBezTo>
                <a:cubicBezTo>
                  <a:pt x="1864491" y="2964534"/>
                  <a:pt x="1879834" y="2969548"/>
                  <a:pt x="1882930" y="2955871"/>
                </a:cubicBezTo>
                <a:cubicBezTo>
                  <a:pt x="1874963" y="2944968"/>
                  <a:pt x="1871032" y="2957946"/>
                  <a:pt x="1867251" y="2943477"/>
                </a:cubicBezTo>
                <a:cubicBezTo>
                  <a:pt x="1861347" y="2945947"/>
                  <a:pt x="1861507" y="2950092"/>
                  <a:pt x="1867840" y="2955883"/>
                </a:cubicBezTo>
                <a:cubicBezTo>
                  <a:pt x="1864761" y="2958428"/>
                  <a:pt x="1861751" y="2961008"/>
                  <a:pt x="1858719" y="2963620"/>
                </a:cubicBezTo>
                <a:cubicBezTo>
                  <a:pt x="1858348" y="2960106"/>
                  <a:pt x="1856131" y="2956116"/>
                  <a:pt x="1852508" y="2951726"/>
                </a:cubicBezTo>
                <a:cubicBezTo>
                  <a:pt x="1849040" y="2976865"/>
                  <a:pt x="1816441" y="2987402"/>
                  <a:pt x="1792372" y="2998743"/>
                </a:cubicBezTo>
                <a:cubicBezTo>
                  <a:pt x="1787549" y="3005346"/>
                  <a:pt x="1797333" y="3010710"/>
                  <a:pt x="1802617" y="3015804"/>
                </a:cubicBezTo>
                <a:cubicBezTo>
                  <a:pt x="1799102" y="3018254"/>
                  <a:pt x="1801223" y="3022227"/>
                  <a:pt x="1797333" y="3024541"/>
                </a:cubicBezTo>
                <a:cubicBezTo>
                  <a:pt x="1796821" y="3011965"/>
                  <a:pt x="1788361" y="3015151"/>
                  <a:pt x="1785095" y="3004963"/>
                </a:cubicBezTo>
                <a:cubicBezTo>
                  <a:pt x="1787031" y="3020701"/>
                  <a:pt x="1779523" y="3016641"/>
                  <a:pt x="1767139" y="3024575"/>
                </a:cubicBezTo>
                <a:cubicBezTo>
                  <a:pt x="1766008" y="3011516"/>
                  <a:pt x="1754435" y="3022076"/>
                  <a:pt x="1747668" y="3011185"/>
                </a:cubicBezTo>
                <a:cubicBezTo>
                  <a:pt x="1737040" y="3022881"/>
                  <a:pt x="1739287" y="3025919"/>
                  <a:pt x="1726078" y="3033913"/>
                </a:cubicBezTo>
                <a:cubicBezTo>
                  <a:pt x="1720841" y="3041784"/>
                  <a:pt x="1732947" y="3043021"/>
                  <a:pt x="1732430" y="3049895"/>
                </a:cubicBezTo>
                <a:cubicBezTo>
                  <a:pt x="1727341" y="3047876"/>
                  <a:pt x="1722520" y="3053330"/>
                  <a:pt x="1717160" y="3045796"/>
                </a:cubicBezTo>
                <a:cubicBezTo>
                  <a:pt x="1715629" y="3056403"/>
                  <a:pt x="1720642" y="3052377"/>
                  <a:pt x="1727177" y="3058676"/>
                </a:cubicBezTo>
                <a:cubicBezTo>
                  <a:pt x="1718976" y="3071492"/>
                  <a:pt x="1709628" y="3059356"/>
                  <a:pt x="1701410" y="3072148"/>
                </a:cubicBezTo>
                <a:cubicBezTo>
                  <a:pt x="1699358" y="3067494"/>
                  <a:pt x="1699005" y="3063320"/>
                  <a:pt x="1697014" y="3058724"/>
                </a:cubicBezTo>
                <a:cubicBezTo>
                  <a:pt x="1690289" y="3066353"/>
                  <a:pt x="1684067" y="3065570"/>
                  <a:pt x="1671382" y="3076306"/>
                </a:cubicBezTo>
                <a:cubicBezTo>
                  <a:pt x="1674129" y="3081273"/>
                  <a:pt x="1676560" y="3079912"/>
                  <a:pt x="1679027" y="3078325"/>
                </a:cubicBezTo>
                <a:cubicBezTo>
                  <a:pt x="1679627" y="3083939"/>
                  <a:pt x="1676577" y="3088576"/>
                  <a:pt x="1672126" y="3092759"/>
                </a:cubicBezTo>
                <a:cubicBezTo>
                  <a:pt x="1669516" y="3090039"/>
                  <a:pt x="1668973" y="3087859"/>
                  <a:pt x="1669936" y="3086073"/>
                </a:cubicBezTo>
                <a:cubicBezTo>
                  <a:pt x="1647795" y="3086347"/>
                  <a:pt x="1606757" y="3104111"/>
                  <a:pt x="1596523" y="3131539"/>
                </a:cubicBezTo>
                <a:cubicBezTo>
                  <a:pt x="1578364" y="3118350"/>
                  <a:pt x="1567848" y="3158276"/>
                  <a:pt x="1557411" y="3143426"/>
                </a:cubicBezTo>
                <a:cubicBezTo>
                  <a:pt x="1546697" y="3164573"/>
                  <a:pt x="1520158" y="3164720"/>
                  <a:pt x="1510030" y="3179624"/>
                </a:cubicBezTo>
                <a:cubicBezTo>
                  <a:pt x="1506906" y="3160658"/>
                  <a:pt x="1536905" y="3156239"/>
                  <a:pt x="1547975" y="3142939"/>
                </a:cubicBezTo>
                <a:cubicBezTo>
                  <a:pt x="1548678" y="3140404"/>
                  <a:pt x="1549471" y="3137907"/>
                  <a:pt x="1547574" y="3134657"/>
                </a:cubicBezTo>
                <a:cubicBezTo>
                  <a:pt x="1538162" y="3137561"/>
                  <a:pt x="1532912" y="3153155"/>
                  <a:pt x="1520354" y="3157918"/>
                </a:cubicBezTo>
                <a:cubicBezTo>
                  <a:pt x="1519567" y="3152965"/>
                  <a:pt x="1514714" y="3146873"/>
                  <a:pt x="1513956" y="3141932"/>
                </a:cubicBezTo>
                <a:cubicBezTo>
                  <a:pt x="1506963" y="3148152"/>
                  <a:pt x="1508911" y="3156884"/>
                  <a:pt x="1507440" y="3164658"/>
                </a:cubicBezTo>
                <a:cubicBezTo>
                  <a:pt x="1503387" y="3166021"/>
                  <a:pt x="1498199" y="3150090"/>
                  <a:pt x="1506731" y="3148132"/>
                </a:cubicBezTo>
                <a:cubicBezTo>
                  <a:pt x="1491549" y="3150185"/>
                  <a:pt x="1480165" y="3170837"/>
                  <a:pt x="1472399" y="3181701"/>
                </a:cubicBezTo>
                <a:cubicBezTo>
                  <a:pt x="1477944" y="3192980"/>
                  <a:pt x="1482357" y="3179980"/>
                  <a:pt x="1487882" y="3189959"/>
                </a:cubicBezTo>
                <a:cubicBezTo>
                  <a:pt x="1488435" y="3201941"/>
                  <a:pt x="1478133" y="3186631"/>
                  <a:pt x="1472724" y="3189935"/>
                </a:cubicBezTo>
                <a:cubicBezTo>
                  <a:pt x="1470948" y="3192204"/>
                  <a:pt x="1474879" y="3195947"/>
                  <a:pt x="1476970" y="3199260"/>
                </a:cubicBezTo>
                <a:cubicBezTo>
                  <a:pt x="1457192" y="3191518"/>
                  <a:pt x="1430572" y="3215641"/>
                  <a:pt x="1416379" y="3195183"/>
                </a:cubicBezTo>
                <a:cubicBezTo>
                  <a:pt x="1406770" y="3205918"/>
                  <a:pt x="1396857" y="3208822"/>
                  <a:pt x="1386914" y="3211680"/>
                </a:cubicBezTo>
                <a:cubicBezTo>
                  <a:pt x="1386380" y="3216291"/>
                  <a:pt x="1388603" y="3221657"/>
                  <a:pt x="1389459" y="3226644"/>
                </a:cubicBezTo>
                <a:cubicBezTo>
                  <a:pt x="1377452" y="3227350"/>
                  <a:pt x="1377625" y="3240278"/>
                  <a:pt x="1365853" y="3246822"/>
                </a:cubicBezTo>
                <a:cubicBezTo>
                  <a:pt x="1365410" y="3238418"/>
                  <a:pt x="1361136" y="3242446"/>
                  <a:pt x="1356045" y="3238032"/>
                </a:cubicBezTo>
                <a:cubicBezTo>
                  <a:pt x="1349275" y="3244794"/>
                  <a:pt x="1363806" y="3253550"/>
                  <a:pt x="1350770" y="3246844"/>
                </a:cubicBezTo>
                <a:cubicBezTo>
                  <a:pt x="1347308" y="3254743"/>
                  <a:pt x="1359146" y="3256780"/>
                  <a:pt x="1349718" y="3264915"/>
                </a:cubicBezTo>
                <a:cubicBezTo>
                  <a:pt x="1346797" y="3245558"/>
                  <a:pt x="1338424" y="3268880"/>
                  <a:pt x="1334040" y="3252521"/>
                </a:cubicBezTo>
                <a:cubicBezTo>
                  <a:pt x="1331898" y="3263123"/>
                  <a:pt x="1326132" y="3262122"/>
                  <a:pt x="1327381" y="3271125"/>
                </a:cubicBezTo>
                <a:cubicBezTo>
                  <a:pt x="1322425" y="3276042"/>
                  <a:pt x="1310565" y="3270928"/>
                  <a:pt x="1315677" y="3263875"/>
                </a:cubicBezTo>
                <a:cubicBezTo>
                  <a:pt x="1302097" y="3257383"/>
                  <a:pt x="1295693" y="3271254"/>
                  <a:pt x="1290082" y="3281447"/>
                </a:cubicBezTo>
                <a:cubicBezTo>
                  <a:pt x="1293270" y="3283100"/>
                  <a:pt x="1296296" y="3280573"/>
                  <a:pt x="1299694" y="3286101"/>
                </a:cubicBezTo>
                <a:cubicBezTo>
                  <a:pt x="1290717" y="3296065"/>
                  <a:pt x="1280242" y="3273296"/>
                  <a:pt x="1271133" y="3280460"/>
                </a:cubicBezTo>
                <a:cubicBezTo>
                  <a:pt x="1262891" y="3287035"/>
                  <a:pt x="1257517" y="3321531"/>
                  <a:pt x="1241872" y="3301104"/>
                </a:cubicBezTo>
                <a:cubicBezTo>
                  <a:pt x="1246883" y="3301767"/>
                  <a:pt x="1248786" y="3300208"/>
                  <a:pt x="1249157" y="3294896"/>
                </a:cubicBezTo>
                <a:cubicBezTo>
                  <a:pt x="1246229" y="3291070"/>
                  <a:pt x="1235124" y="3293224"/>
                  <a:pt x="1243143" y="3287138"/>
                </a:cubicBezTo>
                <a:cubicBezTo>
                  <a:pt x="1238594" y="3284589"/>
                  <a:pt x="1234385" y="3288404"/>
                  <a:pt x="1230040" y="3289754"/>
                </a:cubicBezTo>
                <a:cubicBezTo>
                  <a:pt x="1233900" y="3293147"/>
                  <a:pt x="1234727" y="3306981"/>
                  <a:pt x="1222870" y="3295814"/>
                </a:cubicBezTo>
                <a:cubicBezTo>
                  <a:pt x="1226569" y="3274919"/>
                  <a:pt x="1258648" y="3291888"/>
                  <a:pt x="1255561" y="3267908"/>
                </a:cubicBezTo>
                <a:cubicBezTo>
                  <a:pt x="1261243" y="3268571"/>
                  <a:pt x="1267227" y="3275105"/>
                  <a:pt x="1272873" y="3274627"/>
                </a:cubicBezTo>
                <a:cubicBezTo>
                  <a:pt x="1275683" y="3271637"/>
                  <a:pt x="1268099" y="3267000"/>
                  <a:pt x="1266685" y="3262766"/>
                </a:cubicBezTo>
                <a:cubicBezTo>
                  <a:pt x="1266597" y="3262545"/>
                  <a:pt x="1300579" y="3248119"/>
                  <a:pt x="1313021" y="3244649"/>
                </a:cubicBezTo>
                <a:cubicBezTo>
                  <a:pt x="1314876" y="3241777"/>
                  <a:pt x="1309487" y="3236907"/>
                  <a:pt x="1306804" y="3232776"/>
                </a:cubicBezTo>
                <a:cubicBezTo>
                  <a:pt x="1329383" y="3242918"/>
                  <a:pt x="1357980" y="3212682"/>
                  <a:pt x="1367884" y="3206411"/>
                </a:cubicBezTo>
                <a:cubicBezTo>
                  <a:pt x="1384623" y="3203886"/>
                  <a:pt x="1424742" y="3180794"/>
                  <a:pt x="1433861" y="3163018"/>
                </a:cubicBezTo>
                <a:cubicBezTo>
                  <a:pt x="1441925" y="3158893"/>
                  <a:pt x="1451815" y="3170285"/>
                  <a:pt x="1454422" y="3158394"/>
                </a:cubicBezTo>
                <a:cubicBezTo>
                  <a:pt x="1458273" y="3160032"/>
                  <a:pt x="1462186" y="3163256"/>
                  <a:pt x="1466254" y="3169711"/>
                </a:cubicBezTo>
                <a:cubicBezTo>
                  <a:pt x="1468067" y="3168149"/>
                  <a:pt x="1469896" y="3166607"/>
                  <a:pt x="1471725" y="3165067"/>
                </a:cubicBezTo>
                <a:cubicBezTo>
                  <a:pt x="1473499" y="3162517"/>
                  <a:pt x="1469588" y="3158395"/>
                  <a:pt x="1467705" y="3159891"/>
                </a:cubicBezTo>
                <a:cubicBezTo>
                  <a:pt x="1484719" y="3143462"/>
                  <a:pt x="1515310" y="3131847"/>
                  <a:pt x="1534916" y="3102573"/>
                </a:cubicBezTo>
                <a:cubicBezTo>
                  <a:pt x="1514525" y="3097871"/>
                  <a:pt x="1502496" y="3133382"/>
                  <a:pt x="1478538" y="3107743"/>
                </a:cubicBezTo>
                <a:cubicBezTo>
                  <a:pt x="1470875" y="3110425"/>
                  <a:pt x="1482527" y="3118344"/>
                  <a:pt x="1481107" y="3122709"/>
                </a:cubicBezTo>
                <a:cubicBezTo>
                  <a:pt x="1476072" y="3121796"/>
                  <a:pt x="1470697" y="3115203"/>
                  <a:pt x="1465648" y="3114485"/>
                </a:cubicBezTo>
                <a:cubicBezTo>
                  <a:pt x="1464725" y="3124536"/>
                  <a:pt x="1463607" y="3121907"/>
                  <a:pt x="1456939" y="3130460"/>
                </a:cubicBezTo>
                <a:cubicBezTo>
                  <a:pt x="1448359" y="3131854"/>
                  <a:pt x="1462818" y="3122824"/>
                  <a:pt x="1460182" y="3119075"/>
                </a:cubicBezTo>
                <a:cubicBezTo>
                  <a:pt x="1450785" y="3113641"/>
                  <a:pt x="1449694" y="3132868"/>
                  <a:pt x="1443672" y="3128920"/>
                </a:cubicBezTo>
                <a:cubicBezTo>
                  <a:pt x="1435011" y="3118236"/>
                  <a:pt x="1443538" y="3114652"/>
                  <a:pt x="1431809" y="3117525"/>
                </a:cubicBezTo>
                <a:cubicBezTo>
                  <a:pt x="1424698" y="3112109"/>
                  <a:pt x="1447150" y="3116009"/>
                  <a:pt x="1452356" y="3112911"/>
                </a:cubicBezTo>
                <a:cubicBezTo>
                  <a:pt x="1441531" y="3095672"/>
                  <a:pt x="1482753" y="3116740"/>
                  <a:pt x="1487261" y="3091757"/>
                </a:cubicBezTo>
                <a:cubicBezTo>
                  <a:pt x="1480373" y="3093500"/>
                  <a:pt x="1471448" y="3089332"/>
                  <a:pt x="1483045" y="3082446"/>
                </a:cubicBezTo>
                <a:cubicBezTo>
                  <a:pt x="1466846" y="3071978"/>
                  <a:pt x="1452919" y="3111388"/>
                  <a:pt x="1435946" y="3083992"/>
                </a:cubicBezTo>
                <a:cubicBezTo>
                  <a:pt x="1438376" y="3082597"/>
                  <a:pt x="1438725" y="3080674"/>
                  <a:pt x="1437564" y="3078325"/>
                </a:cubicBezTo>
                <a:cubicBezTo>
                  <a:pt x="1446261" y="3089185"/>
                  <a:pt x="1453197" y="3062559"/>
                  <a:pt x="1461948" y="3074711"/>
                </a:cubicBezTo>
                <a:cubicBezTo>
                  <a:pt x="1463936" y="3063918"/>
                  <a:pt x="1475569" y="3068424"/>
                  <a:pt x="1472460" y="3057128"/>
                </a:cubicBezTo>
                <a:cubicBezTo>
                  <a:pt x="1483289" y="3059737"/>
                  <a:pt x="1493552" y="3050839"/>
                  <a:pt x="1504318" y="3051462"/>
                </a:cubicBezTo>
                <a:cubicBezTo>
                  <a:pt x="1506094" y="3048013"/>
                  <a:pt x="1501022" y="3048723"/>
                  <a:pt x="1498296" y="3043692"/>
                </a:cubicBezTo>
                <a:cubicBezTo>
                  <a:pt x="1508667" y="3037095"/>
                  <a:pt x="1519626" y="3042655"/>
                  <a:pt x="1530892" y="3054532"/>
                </a:cubicBezTo>
                <a:cubicBezTo>
                  <a:pt x="1533582" y="3051179"/>
                  <a:pt x="1531567" y="3046549"/>
                  <a:pt x="1526488" y="3041096"/>
                </a:cubicBezTo>
                <a:cubicBezTo>
                  <a:pt x="1530219" y="3040109"/>
                  <a:pt x="1534031" y="3041008"/>
                  <a:pt x="1537755" y="3040043"/>
                </a:cubicBezTo>
                <a:cubicBezTo>
                  <a:pt x="1539479" y="3043261"/>
                  <a:pt x="1535524" y="3044922"/>
                  <a:pt x="1538155" y="3048356"/>
                </a:cubicBezTo>
                <a:cubicBezTo>
                  <a:pt x="1544579" y="3050578"/>
                  <a:pt x="1543183" y="3033533"/>
                  <a:pt x="1546666" y="3028180"/>
                </a:cubicBezTo>
                <a:cubicBezTo>
                  <a:pt x="1553999" y="3023134"/>
                  <a:pt x="1562409" y="3043154"/>
                  <a:pt x="1569395" y="3030240"/>
                </a:cubicBezTo>
                <a:cubicBezTo>
                  <a:pt x="1554432" y="3020489"/>
                  <a:pt x="1550423" y="3029002"/>
                  <a:pt x="1545912" y="3011685"/>
                </a:cubicBezTo>
                <a:cubicBezTo>
                  <a:pt x="1541980" y="3008840"/>
                  <a:pt x="1538172" y="3007820"/>
                  <a:pt x="1534426" y="3008570"/>
                </a:cubicBezTo>
                <a:cubicBezTo>
                  <a:pt x="1531281" y="3015184"/>
                  <a:pt x="1544677" y="3014856"/>
                  <a:pt x="1542631" y="3023013"/>
                </a:cubicBezTo>
                <a:cubicBezTo>
                  <a:pt x="1519322" y="3023885"/>
                  <a:pt x="1486162" y="3021249"/>
                  <a:pt x="1479738" y="3050942"/>
                </a:cubicBezTo>
                <a:cubicBezTo>
                  <a:pt x="1469243" y="3035851"/>
                  <a:pt x="1491084" y="3029521"/>
                  <a:pt x="1481865" y="3014803"/>
                </a:cubicBezTo>
                <a:cubicBezTo>
                  <a:pt x="1491039" y="3010404"/>
                  <a:pt x="1490505" y="3010975"/>
                  <a:pt x="1498579" y="3009104"/>
                </a:cubicBezTo>
                <a:cubicBezTo>
                  <a:pt x="1499667" y="3006435"/>
                  <a:pt x="1497145" y="2993648"/>
                  <a:pt x="1492582" y="3001367"/>
                </a:cubicBezTo>
                <a:cubicBezTo>
                  <a:pt x="1495804" y="2989363"/>
                  <a:pt x="1505836" y="2999873"/>
                  <a:pt x="1516958" y="2997741"/>
                </a:cubicBezTo>
                <a:cubicBezTo>
                  <a:pt x="1513368" y="2983173"/>
                  <a:pt x="1528046" y="2995314"/>
                  <a:pt x="1531278" y="2981177"/>
                </a:cubicBezTo>
                <a:cubicBezTo>
                  <a:pt x="1538368" y="3005057"/>
                  <a:pt x="1507611" y="2998038"/>
                  <a:pt x="1496947" y="3014779"/>
                </a:cubicBezTo>
                <a:cubicBezTo>
                  <a:pt x="1532363" y="3011454"/>
                  <a:pt x="1545980" y="2985923"/>
                  <a:pt x="1576381" y="2977050"/>
                </a:cubicBezTo>
                <a:cubicBezTo>
                  <a:pt x="1577626" y="2967025"/>
                  <a:pt x="1563202" y="2960690"/>
                  <a:pt x="1558711" y="2962108"/>
                </a:cubicBezTo>
                <a:cubicBezTo>
                  <a:pt x="1558151" y="2967367"/>
                  <a:pt x="1561462" y="2973702"/>
                  <a:pt x="1555670" y="2977573"/>
                </a:cubicBezTo>
                <a:cubicBezTo>
                  <a:pt x="1551558" y="2973758"/>
                  <a:pt x="1553297" y="2971466"/>
                  <a:pt x="1555278" y="2969336"/>
                </a:cubicBezTo>
                <a:cubicBezTo>
                  <a:pt x="1543840" y="2966754"/>
                  <a:pt x="1547594" y="2994207"/>
                  <a:pt x="1535314" y="2986376"/>
                </a:cubicBezTo>
                <a:cubicBezTo>
                  <a:pt x="1532508" y="2978158"/>
                  <a:pt x="1533639" y="2970955"/>
                  <a:pt x="1536184" y="2964161"/>
                </a:cubicBezTo>
                <a:cubicBezTo>
                  <a:pt x="1523658" y="2959927"/>
                  <a:pt x="1509621" y="2972918"/>
                  <a:pt x="1503086" y="2983806"/>
                </a:cubicBezTo>
                <a:cubicBezTo>
                  <a:pt x="1480842" y="2971285"/>
                  <a:pt x="1477436" y="2994087"/>
                  <a:pt x="1476030" y="3011156"/>
                </a:cubicBezTo>
                <a:cubicBezTo>
                  <a:pt x="1466104" y="2994457"/>
                  <a:pt x="1477820" y="2982334"/>
                  <a:pt x="1466862" y="2976059"/>
                </a:cubicBezTo>
                <a:cubicBezTo>
                  <a:pt x="1475689" y="2976540"/>
                  <a:pt x="1484530" y="2977259"/>
                  <a:pt x="1493226" y="2975004"/>
                </a:cubicBezTo>
                <a:cubicBezTo>
                  <a:pt x="1487064" y="2965886"/>
                  <a:pt x="1496082" y="2960829"/>
                  <a:pt x="1497920" y="2953831"/>
                </a:cubicBezTo>
                <a:cubicBezTo>
                  <a:pt x="1491395" y="2948788"/>
                  <a:pt x="1485888" y="2965409"/>
                  <a:pt x="1479400" y="2961105"/>
                </a:cubicBezTo>
                <a:cubicBezTo>
                  <a:pt x="1476942" y="2957050"/>
                  <a:pt x="1484128" y="2955581"/>
                  <a:pt x="1480837" y="2951292"/>
                </a:cubicBezTo>
                <a:cubicBezTo>
                  <a:pt x="1474181" y="2943515"/>
                  <a:pt x="1468705" y="2961080"/>
                  <a:pt x="1461908" y="2950242"/>
                </a:cubicBezTo>
                <a:cubicBezTo>
                  <a:pt x="1471150" y="2945944"/>
                  <a:pt x="1488647" y="2948543"/>
                  <a:pt x="1491357" y="2933721"/>
                </a:cubicBezTo>
                <a:cubicBezTo>
                  <a:pt x="1486761" y="2929461"/>
                  <a:pt x="1482537" y="2933470"/>
                  <a:pt x="1477703" y="2923924"/>
                </a:cubicBezTo>
                <a:cubicBezTo>
                  <a:pt x="1472453" y="2919655"/>
                  <a:pt x="1467875" y="2929462"/>
                  <a:pt x="1462606" y="2923925"/>
                </a:cubicBezTo>
                <a:cubicBezTo>
                  <a:pt x="1463043" y="2928125"/>
                  <a:pt x="1456517" y="2930446"/>
                  <a:pt x="1463173" y="2936328"/>
                </a:cubicBezTo>
                <a:cubicBezTo>
                  <a:pt x="1459068" y="2943461"/>
                  <a:pt x="1454406" y="2937053"/>
                  <a:pt x="1450092" y="2938914"/>
                </a:cubicBezTo>
                <a:cubicBezTo>
                  <a:pt x="1453644" y="2923871"/>
                  <a:pt x="1461550" y="2915137"/>
                  <a:pt x="1477122" y="2911497"/>
                </a:cubicBezTo>
                <a:cubicBezTo>
                  <a:pt x="1465793" y="2896704"/>
                  <a:pt x="1455792" y="2912501"/>
                  <a:pt x="1445310" y="2917229"/>
                </a:cubicBezTo>
                <a:cubicBezTo>
                  <a:pt x="1441512" y="2897920"/>
                  <a:pt x="1410103" y="2908641"/>
                  <a:pt x="1424946" y="2925989"/>
                </a:cubicBezTo>
                <a:cubicBezTo>
                  <a:pt x="1421905" y="2928590"/>
                  <a:pt x="1418917" y="2931171"/>
                  <a:pt x="1415879" y="2933771"/>
                </a:cubicBezTo>
                <a:cubicBezTo>
                  <a:pt x="1407341" y="2918944"/>
                  <a:pt x="1398700" y="2943250"/>
                  <a:pt x="1391864" y="2945656"/>
                </a:cubicBezTo>
                <a:cubicBezTo>
                  <a:pt x="1384064" y="2936050"/>
                  <a:pt x="1399497" y="2932739"/>
                  <a:pt x="1392736" y="2923472"/>
                </a:cubicBezTo>
                <a:cubicBezTo>
                  <a:pt x="1388125" y="2918475"/>
                  <a:pt x="1384202" y="2929537"/>
                  <a:pt x="1379645" y="2926014"/>
                </a:cubicBezTo>
                <a:cubicBezTo>
                  <a:pt x="1378528" y="2929785"/>
                  <a:pt x="1380549" y="2934427"/>
                  <a:pt x="1384028" y="2939448"/>
                </a:cubicBezTo>
                <a:cubicBezTo>
                  <a:pt x="1364674" y="2949131"/>
                  <a:pt x="1363070" y="2965758"/>
                  <a:pt x="1344082" y="2973540"/>
                </a:cubicBezTo>
                <a:cubicBezTo>
                  <a:pt x="1348398" y="2963385"/>
                  <a:pt x="1342975" y="2961262"/>
                  <a:pt x="1334236" y="2964761"/>
                </a:cubicBezTo>
                <a:cubicBezTo>
                  <a:pt x="1334652" y="2957523"/>
                  <a:pt x="1340819" y="2945114"/>
                  <a:pt x="1346569" y="2945628"/>
                </a:cubicBezTo>
                <a:cubicBezTo>
                  <a:pt x="1346305" y="2938099"/>
                  <a:pt x="1336845" y="2928037"/>
                  <a:pt x="1335986" y="2920341"/>
                </a:cubicBezTo>
                <a:cubicBezTo>
                  <a:pt x="1325136" y="2912047"/>
                  <a:pt x="1327231" y="2929752"/>
                  <a:pt x="1317232" y="2923457"/>
                </a:cubicBezTo>
                <a:cubicBezTo>
                  <a:pt x="1320679" y="2912178"/>
                  <a:pt x="1342643" y="2890421"/>
                  <a:pt x="1357381" y="2893479"/>
                </a:cubicBezTo>
                <a:cubicBezTo>
                  <a:pt x="1362675" y="2886748"/>
                  <a:pt x="1348966" y="2874877"/>
                  <a:pt x="1360052" y="2869743"/>
                </a:cubicBezTo>
                <a:cubicBezTo>
                  <a:pt x="1354545" y="2858455"/>
                  <a:pt x="1350080" y="2871441"/>
                  <a:pt x="1344585" y="2861507"/>
                </a:cubicBezTo>
                <a:cubicBezTo>
                  <a:pt x="1343227" y="2849987"/>
                  <a:pt x="1375580" y="2860166"/>
                  <a:pt x="1362577" y="2841853"/>
                </a:cubicBezTo>
                <a:cubicBezTo>
                  <a:pt x="1370458" y="2839019"/>
                  <a:pt x="1368621" y="2846267"/>
                  <a:pt x="1370593" y="2852173"/>
                </a:cubicBezTo>
                <a:cubicBezTo>
                  <a:pt x="1387122" y="2855064"/>
                  <a:pt x="1405032" y="2831095"/>
                  <a:pt x="1420393" y="2826871"/>
                </a:cubicBezTo>
                <a:cubicBezTo>
                  <a:pt x="1424106" y="2822472"/>
                  <a:pt x="1412618" y="2814505"/>
                  <a:pt x="1410576" y="2818072"/>
                </a:cubicBezTo>
                <a:cubicBezTo>
                  <a:pt x="1410405" y="2807819"/>
                  <a:pt x="1419437" y="2800079"/>
                  <a:pt x="1411071" y="2787609"/>
                </a:cubicBezTo>
                <a:cubicBezTo>
                  <a:pt x="1415358" y="2785119"/>
                  <a:pt x="1420369" y="2798648"/>
                  <a:pt x="1424521" y="2793293"/>
                </a:cubicBezTo>
                <a:cubicBezTo>
                  <a:pt x="1420615" y="2783617"/>
                  <a:pt x="1409588" y="2755831"/>
                  <a:pt x="1428288" y="2751490"/>
                </a:cubicBezTo>
                <a:cubicBezTo>
                  <a:pt x="1423137" y="2736298"/>
                  <a:pt x="1435490" y="2762877"/>
                  <a:pt x="1423194" y="2764349"/>
                </a:cubicBezTo>
                <a:cubicBezTo>
                  <a:pt x="1425218" y="2766943"/>
                  <a:pt x="1427198" y="2769504"/>
                  <a:pt x="1429207" y="2772109"/>
                </a:cubicBezTo>
                <a:cubicBezTo>
                  <a:pt x="1439600" y="2775704"/>
                  <a:pt x="1453625" y="2762637"/>
                  <a:pt x="1452861" y="2751966"/>
                </a:cubicBezTo>
                <a:cubicBezTo>
                  <a:pt x="1460835" y="2750166"/>
                  <a:pt x="1457677" y="2760277"/>
                  <a:pt x="1464331" y="2755091"/>
                </a:cubicBezTo>
                <a:cubicBezTo>
                  <a:pt x="1468442" y="2761485"/>
                  <a:pt x="1464079" y="2765141"/>
                  <a:pt x="1459101" y="2763872"/>
                </a:cubicBezTo>
                <a:cubicBezTo>
                  <a:pt x="1469231" y="2776791"/>
                  <a:pt x="1466368" y="2761834"/>
                  <a:pt x="1475779" y="2758150"/>
                </a:cubicBezTo>
                <a:cubicBezTo>
                  <a:pt x="1477639" y="2755257"/>
                  <a:pt x="1472275" y="2750418"/>
                  <a:pt x="1469591" y="2746290"/>
                </a:cubicBezTo>
                <a:cubicBezTo>
                  <a:pt x="1466293" y="2743269"/>
                  <a:pt x="1463352" y="2748028"/>
                  <a:pt x="1460282" y="2749902"/>
                </a:cubicBezTo>
                <a:cubicBezTo>
                  <a:pt x="1453020" y="2732523"/>
                  <a:pt x="1479762" y="2745966"/>
                  <a:pt x="1479428" y="2755057"/>
                </a:cubicBezTo>
                <a:cubicBezTo>
                  <a:pt x="1482148" y="2733133"/>
                  <a:pt x="1494737" y="2739167"/>
                  <a:pt x="1504474" y="2725102"/>
                </a:cubicBezTo>
                <a:cubicBezTo>
                  <a:pt x="1514548" y="2732440"/>
                  <a:pt x="1509276" y="2736564"/>
                  <a:pt x="1513070" y="2747848"/>
                </a:cubicBezTo>
                <a:cubicBezTo>
                  <a:pt x="1498174" y="2755754"/>
                  <a:pt x="1492565" y="2754294"/>
                  <a:pt x="1485434" y="2762805"/>
                </a:cubicBezTo>
                <a:cubicBezTo>
                  <a:pt x="1488627" y="2763904"/>
                  <a:pt x="1491903" y="2766957"/>
                  <a:pt x="1495257" y="2771584"/>
                </a:cubicBezTo>
                <a:cubicBezTo>
                  <a:pt x="1488985" y="2776603"/>
                  <a:pt x="1490374" y="2765978"/>
                  <a:pt x="1481807" y="2765899"/>
                </a:cubicBezTo>
                <a:cubicBezTo>
                  <a:pt x="1477489" y="2770054"/>
                  <a:pt x="1479948" y="2775539"/>
                  <a:pt x="1472738" y="2773649"/>
                </a:cubicBezTo>
                <a:cubicBezTo>
                  <a:pt x="1473231" y="2784674"/>
                  <a:pt x="1473889" y="2795719"/>
                  <a:pt x="1478071" y="2807747"/>
                </a:cubicBezTo>
                <a:cubicBezTo>
                  <a:pt x="1484406" y="2809067"/>
                  <a:pt x="1490412" y="2802952"/>
                  <a:pt x="1497352" y="2817014"/>
                </a:cubicBezTo>
                <a:cubicBezTo>
                  <a:pt x="1511353" y="2769689"/>
                  <a:pt x="1577430" y="2829000"/>
                  <a:pt x="1585864" y="2771545"/>
                </a:cubicBezTo>
                <a:cubicBezTo>
                  <a:pt x="1595188" y="2782250"/>
                  <a:pt x="1578699" y="2785913"/>
                  <a:pt x="1579356" y="2794282"/>
                </a:cubicBezTo>
                <a:cubicBezTo>
                  <a:pt x="1586016" y="2801974"/>
                  <a:pt x="1591787" y="2790921"/>
                  <a:pt x="1597892" y="2787063"/>
                </a:cubicBezTo>
                <a:cubicBezTo>
                  <a:pt x="1601729" y="2804534"/>
                  <a:pt x="1609097" y="2792169"/>
                  <a:pt x="1617024" y="2792197"/>
                </a:cubicBezTo>
                <a:cubicBezTo>
                  <a:pt x="1616942" y="2796276"/>
                  <a:pt x="1623816" y="2802190"/>
                  <a:pt x="1617573" y="2804579"/>
                </a:cubicBezTo>
                <a:cubicBezTo>
                  <a:pt x="1627060" y="2805912"/>
                  <a:pt x="1636510" y="2806356"/>
                  <a:pt x="1646724" y="2822658"/>
                </a:cubicBezTo>
                <a:cubicBezTo>
                  <a:pt x="1642637" y="2829379"/>
                  <a:pt x="1637575" y="2815653"/>
                  <a:pt x="1633621" y="2825241"/>
                </a:cubicBezTo>
                <a:cubicBezTo>
                  <a:pt x="1643581" y="2822870"/>
                  <a:pt x="1654503" y="2841869"/>
                  <a:pt x="1664005" y="2829396"/>
                </a:cubicBezTo>
                <a:cubicBezTo>
                  <a:pt x="1662398" y="2834920"/>
                  <a:pt x="1655663" y="2855189"/>
                  <a:pt x="1642571" y="2856234"/>
                </a:cubicBezTo>
                <a:cubicBezTo>
                  <a:pt x="1640145" y="2861018"/>
                  <a:pt x="1652190" y="2869692"/>
                  <a:pt x="1643349" y="2872764"/>
                </a:cubicBezTo>
                <a:cubicBezTo>
                  <a:pt x="1658411" y="2881165"/>
                  <a:pt x="1656202" y="2856210"/>
                  <a:pt x="1664932" y="2850025"/>
                </a:cubicBezTo>
                <a:cubicBezTo>
                  <a:pt x="1666836" y="2852571"/>
                  <a:pt x="1664255" y="2853903"/>
                  <a:pt x="1663329" y="2855680"/>
                </a:cubicBezTo>
                <a:cubicBezTo>
                  <a:pt x="1665328" y="2858176"/>
                  <a:pt x="1667063" y="2855785"/>
                  <a:pt x="1668951" y="2855169"/>
                </a:cubicBezTo>
                <a:cubicBezTo>
                  <a:pt x="1672518" y="2860196"/>
                  <a:pt x="1664325" y="2862083"/>
                  <a:pt x="1669539" y="2867573"/>
                </a:cubicBezTo>
                <a:cubicBezTo>
                  <a:pt x="1675991" y="2872385"/>
                  <a:pt x="1680613" y="2859906"/>
                  <a:pt x="1678395" y="2855667"/>
                </a:cubicBezTo>
                <a:cubicBezTo>
                  <a:pt x="1683440" y="2855260"/>
                  <a:pt x="1688843" y="2864160"/>
                  <a:pt x="1693501" y="2855677"/>
                </a:cubicBezTo>
                <a:cubicBezTo>
                  <a:pt x="1696932" y="2862744"/>
                  <a:pt x="1692842" y="2867755"/>
                  <a:pt x="1696273" y="2874788"/>
                </a:cubicBezTo>
                <a:cubicBezTo>
                  <a:pt x="1692485" y="2875167"/>
                  <a:pt x="1688563" y="2872151"/>
                  <a:pt x="1684599" y="2867583"/>
                </a:cubicBezTo>
                <a:cubicBezTo>
                  <a:pt x="1681120" y="2890685"/>
                  <a:pt x="1639504" y="2908986"/>
                  <a:pt x="1638341" y="2928546"/>
                </a:cubicBezTo>
                <a:cubicBezTo>
                  <a:pt x="1637468" y="2924899"/>
                  <a:pt x="1640425" y="2922306"/>
                  <a:pt x="1635939" y="2917671"/>
                </a:cubicBezTo>
                <a:cubicBezTo>
                  <a:pt x="1628322" y="2920387"/>
                  <a:pt x="1637389" y="2927581"/>
                  <a:pt x="1634708" y="2931661"/>
                </a:cubicBezTo>
                <a:cubicBezTo>
                  <a:pt x="1620838" y="2927332"/>
                  <a:pt x="1611399" y="2937534"/>
                  <a:pt x="1607246" y="2950751"/>
                </a:cubicBezTo>
                <a:cubicBezTo>
                  <a:pt x="1601053" y="2925614"/>
                  <a:pt x="1582728" y="2954144"/>
                  <a:pt x="1570855" y="2938882"/>
                </a:cubicBezTo>
                <a:cubicBezTo>
                  <a:pt x="1563799" y="2943086"/>
                  <a:pt x="1561101" y="2948474"/>
                  <a:pt x="1569797" y="2956973"/>
                </a:cubicBezTo>
                <a:cubicBezTo>
                  <a:pt x="1584630" y="2956159"/>
                  <a:pt x="1591531" y="2945298"/>
                  <a:pt x="1603234" y="2945586"/>
                </a:cubicBezTo>
                <a:cubicBezTo>
                  <a:pt x="1610752" y="2960226"/>
                  <a:pt x="1587346" y="2955297"/>
                  <a:pt x="1589103" y="2966273"/>
                </a:cubicBezTo>
                <a:cubicBezTo>
                  <a:pt x="1620274" y="2966337"/>
                  <a:pt x="1643465" y="2924925"/>
                  <a:pt x="1675958" y="2926479"/>
                </a:cubicBezTo>
                <a:cubicBezTo>
                  <a:pt x="1682734" y="2932378"/>
                  <a:pt x="1665989" y="2931881"/>
                  <a:pt x="1672731" y="2937855"/>
                </a:cubicBezTo>
                <a:cubicBezTo>
                  <a:pt x="1680354" y="2940370"/>
                  <a:pt x="1687250" y="2925525"/>
                  <a:pt x="1695089" y="2931613"/>
                </a:cubicBezTo>
                <a:cubicBezTo>
                  <a:pt x="1693865" y="2921778"/>
                  <a:pt x="1694053" y="2912288"/>
                  <a:pt x="1697585" y="2903743"/>
                </a:cubicBezTo>
                <a:cubicBezTo>
                  <a:pt x="1694649" y="2909414"/>
                  <a:pt x="1684728" y="2896981"/>
                  <a:pt x="1676634" y="2900162"/>
                </a:cubicBezTo>
                <a:cubicBezTo>
                  <a:pt x="1675158" y="2891549"/>
                  <a:pt x="1689774" y="2887345"/>
                  <a:pt x="1694610" y="2880485"/>
                </a:cubicBezTo>
                <a:cubicBezTo>
                  <a:pt x="1713829" y="2889163"/>
                  <a:pt x="1720972" y="2860282"/>
                  <a:pt x="1734383" y="2842258"/>
                </a:cubicBezTo>
                <a:cubicBezTo>
                  <a:pt x="1731204" y="2841150"/>
                  <a:pt x="1727899" y="2838085"/>
                  <a:pt x="1724574" y="2833471"/>
                </a:cubicBezTo>
                <a:cubicBezTo>
                  <a:pt x="1733634" y="2824961"/>
                  <a:pt x="1731329" y="2801453"/>
                  <a:pt x="1735568" y="2785468"/>
                </a:cubicBezTo>
                <a:cubicBezTo>
                  <a:pt x="1739841" y="2783519"/>
                  <a:pt x="1737511" y="2796647"/>
                  <a:pt x="1734318" y="2799369"/>
                </a:cubicBezTo>
                <a:cubicBezTo>
                  <a:pt x="1748508" y="2808977"/>
                  <a:pt x="1744365" y="2788362"/>
                  <a:pt x="1748669" y="2782853"/>
                </a:cubicBezTo>
                <a:cubicBezTo>
                  <a:pt x="1751767" y="2789004"/>
                  <a:pt x="1747142" y="2792594"/>
                  <a:pt x="1754880" y="2794746"/>
                </a:cubicBezTo>
                <a:cubicBezTo>
                  <a:pt x="1760395" y="2786031"/>
                  <a:pt x="1761823" y="2776210"/>
                  <a:pt x="1755389" y="2764273"/>
                </a:cubicBezTo>
                <a:cubicBezTo>
                  <a:pt x="1762482" y="2762919"/>
                  <a:pt x="1765078" y="2756855"/>
                  <a:pt x="1767896" y="2749305"/>
                </a:cubicBezTo>
                <a:cubicBezTo>
                  <a:pt x="1746194" y="2740297"/>
                  <a:pt x="1739038" y="2774007"/>
                  <a:pt x="1727369" y="2770969"/>
                </a:cubicBezTo>
                <a:cubicBezTo>
                  <a:pt x="1727567" y="2777564"/>
                  <a:pt x="1728925" y="2799090"/>
                  <a:pt x="1716669" y="2784429"/>
                </a:cubicBezTo>
                <a:cubicBezTo>
                  <a:pt x="1715190" y="2788119"/>
                  <a:pt x="1715355" y="2792242"/>
                  <a:pt x="1717210" y="2796799"/>
                </a:cubicBezTo>
                <a:cubicBezTo>
                  <a:pt x="1714298" y="2800576"/>
                  <a:pt x="1708611" y="2775168"/>
                  <a:pt x="1701746" y="2788563"/>
                </a:cubicBezTo>
                <a:cubicBezTo>
                  <a:pt x="1695835" y="2781546"/>
                  <a:pt x="1700434" y="2777327"/>
                  <a:pt x="1704815" y="2773076"/>
                </a:cubicBezTo>
                <a:cubicBezTo>
                  <a:pt x="1710936" y="2783072"/>
                  <a:pt x="1716680" y="2785035"/>
                  <a:pt x="1722306" y="2783906"/>
                </a:cubicBezTo>
                <a:cubicBezTo>
                  <a:pt x="1725004" y="2778270"/>
                  <a:pt x="1713658" y="2762176"/>
                  <a:pt x="1708277" y="2765860"/>
                </a:cubicBezTo>
                <a:cubicBezTo>
                  <a:pt x="1702389" y="2761237"/>
                  <a:pt x="1722340" y="2753714"/>
                  <a:pt x="1711504" y="2754485"/>
                </a:cubicBezTo>
                <a:cubicBezTo>
                  <a:pt x="1714337" y="2744565"/>
                  <a:pt x="1734336" y="2742427"/>
                  <a:pt x="1725290" y="2725562"/>
                </a:cubicBezTo>
                <a:cubicBezTo>
                  <a:pt x="1697436" y="2721340"/>
                  <a:pt x="1682502" y="2739728"/>
                  <a:pt x="1668010" y="2752936"/>
                </a:cubicBezTo>
                <a:cubicBezTo>
                  <a:pt x="1661020" y="2755215"/>
                  <a:pt x="1663005" y="2750823"/>
                  <a:pt x="1658195" y="2744169"/>
                </a:cubicBezTo>
                <a:cubicBezTo>
                  <a:pt x="1652178" y="2750673"/>
                  <a:pt x="1645899" y="2749929"/>
                  <a:pt x="1639659" y="2751420"/>
                </a:cubicBezTo>
                <a:cubicBezTo>
                  <a:pt x="1641945" y="2745904"/>
                  <a:pt x="1636134" y="2738219"/>
                  <a:pt x="1640735" y="2733351"/>
                </a:cubicBezTo>
                <a:cubicBezTo>
                  <a:pt x="1634233" y="2729089"/>
                  <a:pt x="1628547" y="2742095"/>
                  <a:pt x="1622379" y="2744715"/>
                </a:cubicBezTo>
                <a:cubicBezTo>
                  <a:pt x="1616726" y="2731850"/>
                  <a:pt x="1597587" y="2742648"/>
                  <a:pt x="1585817" y="2728743"/>
                </a:cubicBezTo>
                <a:cubicBezTo>
                  <a:pt x="1575388" y="2740633"/>
                  <a:pt x="1551550" y="2752710"/>
                  <a:pt x="1546194" y="2771037"/>
                </a:cubicBezTo>
                <a:cubicBezTo>
                  <a:pt x="1532763" y="2766719"/>
                  <a:pt x="1521175" y="2771255"/>
                  <a:pt x="1522375" y="2787056"/>
                </a:cubicBezTo>
                <a:cubicBezTo>
                  <a:pt x="1518022" y="2788179"/>
                  <a:pt x="1513030" y="2774738"/>
                  <a:pt x="1508730" y="2777269"/>
                </a:cubicBezTo>
                <a:cubicBezTo>
                  <a:pt x="1533012" y="2773011"/>
                  <a:pt x="1551903" y="2739200"/>
                  <a:pt x="1576341" y="2728202"/>
                </a:cubicBezTo>
                <a:cubicBezTo>
                  <a:pt x="1578201" y="2725308"/>
                  <a:pt x="1572791" y="2720436"/>
                  <a:pt x="1570123" y="2716329"/>
                </a:cubicBezTo>
                <a:cubicBezTo>
                  <a:pt x="1579773" y="2721719"/>
                  <a:pt x="1583235" y="2710214"/>
                  <a:pt x="1586664" y="2706494"/>
                </a:cubicBezTo>
                <a:cubicBezTo>
                  <a:pt x="1573012" y="2698191"/>
                  <a:pt x="1557059" y="2713716"/>
                  <a:pt x="1549562" y="2720985"/>
                </a:cubicBezTo>
                <a:cubicBezTo>
                  <a:pt x="1541631" y="2713116"/>
                  <a:pt x="1534040" y="2711674"/>
                  <a:pt x="1526048" y="2702385"/>
                </a:cubicBezTo>
                <a:cubicBezTo>
                  <a:pt x="1531709" y="2702362"/>
                  <a:pt x="1537245" y="2698901"/>
                  <a:pt x="1543163" y="2704967"/>
                </a:cubicBezTo>
                <a:cubicBezTo>
                  <a:pt x="1550289" y="2670032"/>
                  <a:pt x="1588482" y="2695055"/>
                  <a:pt x="1590221" y="2660566"/>
                </a:cubicBezTo>
                <a:cubicBezTo>
                  <a:pt x="1593279" y="2659233"/>
                  <a:pt x="1596751" y="2665739"/>
                  <a:pt x="1600044" y="2669344"/>
                </a:cubicBezTo>
                <a:cubicBezTo>
                  <a:pt x="1604941" y="2665897"/>
                  <a:pt x="1602635" y="2660506"/>
                  <a:pt x="1601299" y="2655388"/>
                </a:cubicBezTo>
                <a:cubicBezTo>
                  <a:pt x="1602756" y="2652910"/>
                  <a:pt x="1610619" y="2667641"/>
                  <a:pt x="1608945" y="2657438"/>
                </a:cubicBezTo>
                <a:cubicBezTo>
                  <a:pt x="1615111" y="2658610"/>
                  <a:pt x="1615707" y="2669597"/>
                  <a:pt x="1624389" y="2665673"/>
                </a:cubicBezTo>
                <a:cubicBezTo>
                  <a:pt x="1626101" y="2662752"/>
                  <a:pt x="1623748" y="2658724"/>
                  <a:pt x="1625849" y="2655897"/>
                </a:cubicBezTo>
                <a:cubicBezTo>
                  <a:pt x="1621932" y="2653041"/>
                  <a:pt x="1618132" y="2652033"/>
                  <a:pt x="1614364" y="2652780"/>
                </a:cubicBezTo>
                <a:cubicBezTo>
                  <a:pt x="1616670" y="2645805"/>
                  <a:pt x="1635108" y="2639470"/>
                  <a:pt x="1644587" y="2652759"/>
                </a:cubicBezTo>
                <a:cubicBezTo>
                  <a:pt x="1642164" y="2654847"/>
                  <a:pt x="1639741" y="2656934"/>
                  <a:pt x="1637311" y="2658977"/>
                </a:cubicBezTo>
                <a:cubicBezTo>
                  <a:pt x="1641964" y="2664410"/>
                  <a:pt x="1646226" y="2660642"/>
                  <a:pt x="1650384" y="2656381"/>
                </a:cubicBezTo>
                <a:cubicBezTo>
                  <a:pt x="1653467" y="2663757"/>
                  <a:pt x="1654180" y="2664689"/>
                  <a:pt x="1660440" y="2669318"/>
                </a:cubicBezTo>
                <a:cubicBezTo>
                  <a:pt x="1664759" y="2666408"/>
                  <a:pt x="1664585" y="2662275"/>
                  <a:pt x="1659882" y="2656925"/>
                </a:cubicBezTo>
                <a:cubicBezTo>
                  <a:pt x="1663640" y="2656534"/>
                  <a:pt x="1667531" y="2659539"/>
                  <a:pt x="1671503" y="2664151"/>
                </a:cubicBezTo>
                <a:cubicBezTo>
                  <a:pt x="1660116" y="2675130"/>
                  <a:pt x="1639616" y="2684100"/>
                  <a:pt x="1635380" y="2699252"/>
                </a:cubicBezTo>
                <a:cubicBezTo>
                  <a:pt x="1642831" y="2706026"/>
                  <a:pt x="1640795" y="2710255"/>
                  <a:pt x="1645602" y="2716279"/>
                </a:cubicBezTo>
                <a:cubicBezTo>
                  <a:pt x="1657881" y="2723328"/>
                  <a:pt x="1669110" y="2707274"/>
                  <a:pt x="1681049" y="2707497"/>
                </a:cubicBezTo>
                <a:cubicBezTo>
                  <a:pt x="1670585" y="2700377"/>
                  <a:pt x="1675129" y="2699405"/>
                  <a:pt x="1682682" y="2701820"/>
                </a:cubicBezTo>
                <a:cubicBezTo>
                  <a:pt x="1684150" y="2699201"/>
                  <a:pt x="1680183" y="2685245"/>
                  <a:pt x="1674478" y="2687377"/>
                </a:cubicBezTo>
                <a:cubicBezTo>
                  <a:pt x="1677178" y="2681305"/>
                  <a:pt x="1673651" y="2673541"/>
                  <a:pt x="1673527" y="2666713"/>
                </a:cubicBezTo>
                <a:cubicBezTo>
                  <a:pt x="1689067" y="2653172"/>
                  <a:pt x="1694714" y="2678525"/>
                  <a:pt x="1709382" y="2666190"/>
                </a:cubicBezTo>
                <a:cubicBezTo>
                  <a:pt x="1713155" y="2669927"/>
                  <a:pt x="1711138" y="2672097"/>
                  <a:pt x="1713590" y="2675490"/>
                </a:cubicBezTo>
                <a:cubicBezTo>
                  <a:pt x="1717598" y="2661694"/>
                  <a:pt x="1719707" y="2664346"/>
                  <a:pt x="1731938" y="2664116"/>
                </a:cubicBezTo>
                <a:cubicBezTo>
                  <a:pt x="1733963" y="2658847"/>
                  <a:pt x="1720200" y="2651503"/>
                  <a:pt x="1716109" y="2647621"/>
                </a:cubicBezTo>
                <a:cubicBezTo>
                  <a:pt x="1713097" y="2665147"/>
                  <a:pt x="1682937" y="2653888"/>
                  <a:pt x="1667506" y="2658975"/>
                </a:cubicBezTo>
                <a:cubicBezTo>
                  <a:pt x="1674258" y="2647870"/>
                  <a:pt x="1678104" y="2636014"/>
                  <a:pt x="1675261" y="2622303"/>
                </a:cubicBezTo>
                <a:cubicBezTo>
                  <a:pt x="1678607" y="2626604"/>
                  <a:pt x="1681959" y="2630917"/>
                  <a:pt x="1685297" y="2635239"/>
                </a:cubicBezTo>
                <a:cubicBezTo>
                  <a:pt x="1691141" y="2631349"/>
                  <a:pt x="1686344" y="2624620"/>
                  <a:pt x="1692166" y="2620761"/>
                </a:cubicBezTo>
                <a:cubicBezTo>
                  <a:pt x="1692854" y="2623672"/>
                  <a:pt x="1693540" y="2626585"/>
                  <a:pt x="1696367" y="2630050"/>
                </a:cubicBezTo>
                <a:cubicBezTo>
                  <a:pt x="1702066" y="2620327"/>
                  <a:pt x="1702345" y="2624985"/>
                  <a:pt x="1711111" y="2621802"/>
                </a:cubicBezTo>
                <a:cubicBezTo>
                  <a:pt x="1715978" y="2618343"/>
                  <a:pt x="1713687" y="2612975"/>
                  <a:pt x="1712350" y="2607857"/>
                </a:cubicBezTo>
                <a:cubicBezTo>
                  <a:pt x="1703056" y="2611426"/>
                  <a:pt x="1693710" y="2612687"/>
                  <a:pt x="1684317" y="2614563"/>
                </a:cubicBezTo>
                <a:cubicBezTo>
                  <a:pt x="1684970" y="2607359"/>
                  <a:pt x="1698228" y="2596888"/>
                  <a:pt x="1685224" y="2592339"/>
                </a:cubicBezTo>
                <a:cubicBezTo>
                  <a:pt x="1683440" y="2594596"/>
                  <a:pt x="1687357" y="2598382"/>
                  <a:pt x="1689417" y="2601651"/>
                </a:cubicBezTo>
                <a:cubicBezTo>
                  <a:pt x="1672727" y="2600949"/>
                  <a:pt x="1657317" y="2607899"/>
                  <a:pt x="1662356" y="2629023"/>
                </a:cubicBezTo>
                <a:cubicBezTo>
                  <a:pt x="1653370" y="2637512"/>
                  <a:pt x="1661217" y="2604949"/>
                  <a:pt x="1646685" y="2616640"/>
                </a:cubicBezTo>
                <a:cubicBezTo>
                  <a:pt x="1646600" y="2597186"/>
                  <a:pt x="1662111" y="2593023"/>
                  <a:pt x="1675192" y="2579469"/>
                </a:cubicBezTo>
                <a:cubicBezTo>
                  <a:pt x="1665311" y="2579092"/>
                  <a:pt x="1676301" y="2569902"/>
                  <a:pt x="1669179" y="2571709"/>
                </a:cubicBezTo>
                <a:cubicBezTo>
                  <a:pt x="1669214" y="2568592"/>
                  <a:pt x="1685919" y="2569498"/>
                  <a:pt x="1674053" y="2554648"/>
                </a:cubicBezTo>
                <a:cubicBezTo>
                  <a:pt x="1682753" y="2550380"/>
                  <a:pt x="1682827" y="2550328"/>
                  <a:pt x="1688600" y="2542265"/>
                </a:cubicBezTo>
                <a:cubicBezTo>
                  <a:pt x="1652319" y="2564676"/>
                  <a:pt x="1621071" y="2601582"/>
                  <a:pt x="1580480" y="2613086"/>
                </a:cubicBezTo>
                <a:cubicBezTo>
                  <a:pt x="1582504" y="2623791"/>
                  <a:pt x="1574407" y="2625911"/>
                  <a:pt x="1567904" y="2628051"/>
                </a:cubicBezTo>
                <a:cubicBezTo>
                  <a:pt x="1564186" y="2631790"/>
                  <a:pt x="1575671" y="2639658"/>
                  <a:pt x="1578162" y="2645069"/>
                </a:cubicBezTo>
                <a:cubicBezTo>
                  <a:pt x="1572231" y="2647591"/>
                  <a:pt x="1572403" y="2651692"/>
                  <a:pt x="1578745" y="2657495"/>
                </a:cubicBezTo>
                <a:cubicBezTo>
                  <a:pt x="1573814" y="2660151"/>
                  <a:pt x="1568878" y="2663075"/>
                  <a:pt x="1563420" y="2653349"/>
                </a:cubicBezTo>
                <a:cubicBezTo>
                  <a:pt x="1586671" y="2635333"/>
                  <a:pt x="1540544" y="2627706"/>
                  <a:pt x="1530666" y="2638398"/>
                </a:cubicBezTo>
                <a:cubicBezTo>
                  <a:pt x="1531586" y="2631605"/>
                  <a:pt x="1516927" y="2629656"/>
                  <a:pt x="1528099" y="2623431"/>
                </a:cubicBezTo>
                <a:cubicBezTo>
                  <a:pt x="1506261" y="2622030"/>
                  <a:pt x="1521488" y="2654318"/>
                  <a:pt x="1506666" y="2650271"/>
                </a:cubicBezTo>
                <a:cubicBezTo>
                  <a:pt x="1501576" y="2640172"/>
                  <a:pt x="1509039" y="2646125"/>
                  <a:pt x="1513725" y="2639950"/>
                </a:cubicBezTo>
                <a:lnTo>
                  <a:pt x="1505968" y="2629962"/>
                </a:lnTo>
                <a:lnTo>
                  <a:pt x="1507176" y="2629779"/>
                </a:lnTo>
                <a:cubicBezTo>
                  <a:pt x="1518646" y="2624128"/>
                  <a:pt x="1529640" y="2611969"/>
                  <a:pt x="1527118" y="2602756"/>
                </a:cubicBezTo>
                <a:cubicBezTo>
                  <a:pt x="1521521" y="2600723"/>
                  <a:pt x="1512749" y="2615115"/>
                  <a:pt x="1510939" y="2620848"/>
                </a:cubicBezTo>
                <a:cubicBezTo>
                  <a:pt x="1506621" y="2612787"/>
                  <a:pt x="1493661" y="2614207"/>
                  <a:pt x="1484373" y="2617757"/>
                </a:cubicBezTo>
                <a:cubicBezTo>
                  <a:pt x="1483636" y="2612817"/>
                  <a:pt x="1478793" y="2606736"/>
                  <a:pt x="1477996" y="2601739"/>
                </a:cubicBezTo>
                <a:cubicBezTo>
                  <a:pt x="1483823" y="2604692"/>
                  <a:pt x="1489776" y="2611214"/>
                  <a:pt x="1495299" y="2608478"/>
                </a:cubicBezTo>
                <a:cubicBezTo>
                  <a:pt x="1486331" y="2592439"/>
                  <a:pt x="1502905" y="2607798"/>
                  <a:pt x="1502177" y="2594011"/>
                </a:cubicBezTo>
                <a:cubicBezTo>
                  <a:pt x="1507091" y="2592232"/>
                  <a:pt x="1509149" y="2594752"/>
                  <a:pt x="1510019" y="2600163"/>
                </a:cubicBezTo>
                <a:cubicBezTo>
                  <a:pt x="1519329" y="2594439"/>
                  <a:pt x="1516801" y="2586926"/>
                  <a:pt x="1526374" y="2586271"/>
                </a:cubicBezTo>
                <a:cubicBezTo>
                  <a:pt x="1530572" y="2581634"/>
                  <a:pt x="1520409" y="2583929"/>
                  <a:pt x="1518342" y="2575928"/>
                </a:cubicBezTo>
                <a:cubicBezTo>
                  <a:pt x="1544017" y="2558532"/>
                  <a:pt x="1558209" y="2558631"/>
                  <a:pt x="1575411" y="2544431"/>
                </a:cubicBezTo>
                <a:cubicBezTo>
                  <a:pt x="1587478" y="2555467"/>
                  <a:pt x="1593743" y="2558863"/>
                  <a:pt x="1607416" y="2542834"/>
                </a:cubicBezTo>
                <a:cubicBezTo>
                  <a:pt x="1602684" y="2535576"/>
                  <a:pt x="1598788" y="2546802"/>
                  <a:pt x="1593983" y="2537170"/>
                </a:cubicBezTo>
                <a:cubicBezTo>
                  <a:pt x="1586847" y="2537656"/>
                  <a:pt x="1589607" y="2550442"/>
                  <a:pt x="1584892" y="2544920"/>
                </a:cubicBezTo>
                <a:cubicBezTo>
                  <a:pt x="1577027" y="2533513"/>
                  <a:pt x="1598103" y="2527667"/>
                  <a:pt x="1602862" y="2525264"/>
                </a:cubicBezTo>
                <a:cubicBezTo>
                  <a:pt x="1603519" y="2528197"/>
                  <a:pt x="1604205" y="2531077"/>
                  <a:pt x="1607047" y="2534564"/>
                </a:cubicBezTo>
                <a:cubicBezTo>
                  <a:pt x="1615255" y="2523839"/>
                  <a:pt x="1618172" y="2511302"/>
                  <a:pt x="1632869" y="2521138"/>
                </a:cubicBezTo>
                <a:cubicBezTo>
                  <a:pt x="1655137" y="2514393"/>
                  <a:pt x="1633275" y="2499810"/>
                  <a:pt x="1628959" y="2477271"/>
                </a:cubicBezTo>
                <a:cubicBezTo>
                  <a:pt x="1619796" y="2463314"/>
                  <a:pt x="1622485" y="2482682"/>
                  <a:pt x="1615501" y="2471542"/>
                </a:cubicBezTo>
                <a:cubicBezTo>
                  <a:pt x="1617233" y="2470019"/>
                  <a:pt x="1614458" y="2467217"/>
                  <a:pt x="1613281" y="2464846"/>
                </a:cubicBezTo>
                <a:cubicBezTo>
                  <a:pt x="1617641" y="2463020"/>
                  <a:pt x="1622317" y="2469418"/>
                  <a:pt x="1626406" y="2462263"/>
                </a:cubicBezTo>
                <a:cubicBezTo>
                  <a:pt x="1627868" y="2459948"/>
                  <a:pt x="1623652" y="2456105"/>
                  <a:pt x="1626022" y="2454004"/>
                </a:cubicBezTo>
                <a:cubicBezTo>
                  <a:pt x="1621534" y="2451513"/>
                  <a:pt x="1617174" y="2452341"/>
                  <a:pt x="1612919" y="2456587"/>
                </a:cubicBezTo>
                <a:cubicBezTo>
                  <a:pt x="1603898" y="2448679"/>
                  <a:pt x="1619426" y="2447431"/>
                  <a:pt x="1612194" y="2440071"/>
                </a:cubicBezTo>
                <a:cubicBezTo>
                  <a:pt x="1616919" y="2439205"/>
                  <a:pt x="1616110" y="2444507"/>
                  <a:pt x="1618239" y="2447810"/>
                </a:cubicBezTo>
                <a:cubicBezTo>
                  <a:pt x="1631454" y="2444051"/>
                  <a:pt x="1618494" y="2426423"/>
                  <a:pt x="1630556" y="2428687"/>
                </a:cubicBezTo>
                <a:cubicBezTo>
                  <a:pt x="1630165" y="2442173"/>
                  <a:pt x="1621040" y="2453320"/>
                  <a:pt x="1636266" y="2471032"/>
                </a:cubicBezTo>
                <a:cubicBezTo>
                  <a:pt x="1633909" y="2474270"/>
                  <a:pt x="1631239" y="2471278"/>
                  <a:pt x="1628807" y="2473105"/>
                </a:cubicBezTo>
                <a:cubicBezTo>
                  <a:pt x="1640849" y="2491191"/>
                  <a:pt x="1635883" y="2493639"/>
                  <a:pt x="1653044" y="2508189"/>
                </a:cubicBezTo>
                <a:cubicBezTo>
                  <a:pt x="1657897" y="2504058"/>
                  <a:pt x="1662736" y="2499905"/>
                  <a:pt x="1667577" y="2495816"/>
                </a:cubicBezTo>
                <a:cubicBezTo>
                  <a:pt x="1664230" y="2490985"/>
                  <a:pt x="1661133" y="2492229"/>
                  <a:pt x="1657770" y="2487028"/>
                </a:cubicBezTo>
                <a:cubicBezTo>
                  <a:pt x="1662523" y="2481387"/>
                  <a:pt x="1668046" y="2492231"/>
                  <a:pt x="1673236" y="2495295"/>
                </a:cubicBezTo>
                <a:cubicBezTo>
                  <a:pt x="1665053" y="2499187"/>
                  <a:pt x="1668888" y="2506337"/>
                  <a:pt x="1660736" y="2510274"/>
                </a:cubicBezTo>
                <a:cubicBezTo>
                  <a:pt x="1663411" y="2514859"/>
                  <a:pt x="1665862" y="2513217"/>
                  <a:pt x="1668548" y="2516448"/>
                </a:cubicBezTo>
                <a:cubicBezTo>
                  <a:pt x="1674687" y="2505022"/>
                  <a:pt x="1678042" y="2478632"/>
                  <a:pt x="1697252" y="2483412"/>
                </a:cubicBezTo>
                <a:cubicBezTo>
                  <a:pt x="1696503" y="2489301"/>
                  <a:pt x="1686108" y="2494901"/>
                  <a:pt x="1694159" y="2498898"/>
                </a:cubicBezTo>
                <a:cubicBezTo>
                  <a:pt x="1683800" y="2512815"/>
                  <a:pt x="1672174" y="2517578"/>
                  <a:pt x="1654197" y="2532967"/>
                </a:cubicBezTo>
                <a:cubicBezTo>
                  <a:pt x="1668754" y="2548850"/>
                  <a:pt x="1680730" y="2507509"/>
                  <a:pt x="1695297" y="2523685"/>
                </a:cubicBezTo>
                <a:cubicBezTo>
                  <a:pt x="1696102" y="2503676"/>
                  <a:pt x="1713842" y="2508366"/>
                  <a:pt x="1725805" y="2489074"/>
                </a:cubicBezTo>
                <a:cubicBezTo>
                  <a:pt x="1722548" y="2486606"/>
                  <a:pt x="1719356" y="2485756"/>
                  <a:pt x="1716338" y="2488575"/>
                </a:cubicBezTo>
                <a:cubicBezTo>
                  <a:pt x="1709918" y="2482628"/>
                  <a:pt x="1729675" y="2486825"/>
                  <a:pt x="1730862" y="2476157"/>
                </a:cubicBezTo>
                <a:cubicBezTo>
                  <a:pt x="1728808" y="2472934"/>
                  <a:pt x="1726893" y="2471926"/>
                  <a:pt x="1725006" y="2472543"/>
                </a:cubicBezTo>
                <a:cubicBezTo>
                  <a:pt x="1724907" y="2467461"/>
                  <a:pt x="1741181" y="2470080"/>
                  <a:pt x="1747381" y="2466355"/>
                </a:cubicBezTo>
                <a:cubicBezTo>
                  <a:pt x="1749104" y="2454718"/>
                  <a:pt x="1736068" y="2454228"/>
                  <a:pt x="1752285" y="2449308"/>
                </a:cubicBezTo>
                <a:cubicBezTo>
                  <a:pt x="1730119" y="2443050"/>
                  <a:pt x="1718637" y="2462938"/>
                  <a:pt x="1706509" y="2479818"/>
                </a:cubicBezTo>
                <a:cubicBezTo>
                  <a:pt x="1701609" y="2470086"/>
                  <a:pt x="1697748" y="2481204"/>
                  <a:pt x="1693216" y="2478245"/>
                </a:cubicBezTo>
                <a:cubicBezTo>
                  <a:pt x="1695217" y="2463554"/>
                  <a:pt x="1708425" y="2475140"/>
                  <a:pt x="1713196" y="2461195"/>
                </a:cubicBezTo>
                <a:cubicBezTo>
                  <a:pt x="1702958" y="2457909"/>
                  <a:pt x="1693335" y="2467724"/>
                  <a:pt x="1682421" y="2448802"/>
                </a:cubicBezTo>
                <a:cubicBezTo>
                  <a:pt x="1691858" y="2455472"/>
                  <a:pt x="1712047" y="2460665"/>
                  <a:pt x="1720450" y="2454975"/>
                </a:cubicBezTo>
                <a:cubicBezTo>
                  <a:pt x="1721928" y="2452681"/>
                  <a:pt x="1717688" y="2448806"/>
                  <a:pt x="1720104" y="2446738"/>
                </a:cubicBezTo>
                <a:cubicBezTo>
                  <a:pt x="1732798" y="2435830"/>
                  <a:pt x="1747230" y="2437672"/>
                  <a:pt x="1753150" y="2427081"/>
                </a:cubicBezTo>
                <a:cubicBezTo>
                  <a:pt x="1747971" y="2423942"/>
                  <a:pt x="1743102" y="2427802"/>
                  <a:pt x="1738044" y="2427104"/>
                </a:cubicBezTo>
                <a:cubicBezTo>
                  <a:pt x="1744098" y="2415805"/>
                  <a:pt x="1772120" y="2420424"/>
                  <a:pt x="1778404" y="2401251"/>
                </a:cubicBezTo>
                <a:cubicBezTo>
                  <a:pt x="1772386" y="2392897"/>
                  <a:pt x="1767154" y="2402543"/>
                  <a:pt x="1761313" y="2398702"/>
                </a:cubicBezTo>
                <a:cubicBezTo>
                  <a:pt x="1774575" y="2398335"/>
                  <a:pt x="1780466" y="2370643"/>
                  <a:pt x="1790187" y="2369735"/>
                </a:cubicBezTo>
                <a:cubicBezTo>
                  <a:pt x="1793288" y="2362871"/>
                  <a:pt x="1782201" y="2365145"/>
                  <a:pt x="1783978" y="2357873"/>
                </a:cubicBezTo>
                <a:cubicBezTo>
                  <a:pt x="1789700" y="2359619"/>
                  <a:pt x="1795048" y="2352218"/>
                  <a:pt x="1800527" y="2348051"/>
                </a:cubicBezTo>
                <a:cubicBezTo>
                  <a:pt x="1811868" y="2354906"/>
                  <a:pt x="1815515" y="2374838"/>
                  <a:pt x="1803639" y="2375452"/>
                </a:cubicBezTo>
                <a:cubicBezTo>
                  <a:pt x="1817288" y="2391586"/>
                  <a:pt x="1816119" y="2376327"/>
                  <a:pt x="1824177" y="2370762"/>
                </a:cubicBezTo>
                <a:cubicBezTo>
                  <a:pt x="1821523" y="2367359"/>
                  <a:pt x="1818843" y="2363890"/>
                  <a:pt x="1816176" y="2360463"/>
                </a:cubicBezTo>
                <a:cubicBezTo>
                  <a:pt x="1826959" y="2362107"/>
                  <a:pt x="1820996" y="2343358"/>
                  <a:pt x="1834341" y="2344944"/>
                </a:cubicBezTo>
                <a:cubicBezTo>
                  <a:pt x="1838993" y="2350312"/>
                  <a:pt x="1828814" y="2351621"/>
                  <a:pt x="1827275" y="2355254"/>
                </a:cubicBezTo>
                <a:cubicBezTo>
                  <a:pt x="1836444" y="2363623"/>
                  <a:pt x="1842176" y="2351584"/>
                  <a:pt x="1849454" y="2344931"/>
                </a:cubicBezTo>
                <a:cubicBezTo>
                  <a:pt x="1852528" y="2343655"/>
                  <a:pt x="1855969" y="2350149"/>
                  <a:pt x="1859254" y="2353709"/>
                </a:cubicBezTo>
                <a:cubicBezTo>
                  <a:pt x="1866173" y="2353724"/>
                  <a:pt x="1860936" y="2341267"/>
                  <a:pt x="1866545" y="2347514"/>
                </a:cubicBezTo>
                <a:cubicBezTo>
                  <a:pt x="1870751" y="2342888"/>
                  <a:pt x="1860583" y="2345204"/>
                  <a:pt x="1858545" y="2337216"/>
                </a:cubicBezTo>
                <a:cubicBezTo>
                  <a:pt x="1867781" y="2332939"/>
                  <a:pt x="1877208" y="2332353"/>
                  <a:pt x="1886171" y="2322216"/>
                </a:cubicBezTo>
                <a:cubicBezTo>
                  <a:pt x="1891402" y="2328477"/>
                  <a:pt x="1895910" y="2327329"/>
                  <a:pt x="1892375" y="2334098"/>
                </a:cubicBezTo>
                <a:cubicBezTo>
                  <a:pt x="1896900" y="2336613"/>
                  <a:pt x="1901131" y="2332833"/>
                  <a:pt x="1905438" y="2331492"/>
                </a:cubicBezTo>
                <a:cubicBezTo>
                  <a:pt x="1883700" y="2322741"/>
                  <a:pt x="1909313" y="2323157"/>
                  <a:pt x="1910148" y="2310309"/>
                </a:cubicBezTo>
                <a:cubicBezTo>
                  <a:pt x="1913640" y="2312396"/>
                  <a:pt x="1916331" y="2316288"/>
                  <a:pt x="1923645" y="2316028"/>
                </a:cubicBezTo>
                <a:cubicBezTo>
                  <a:pt x="1926916" y="2307265"/>
                  <a:pt x="1914887" y="2305793"/>
                  <a:pt x="1921053" y="2301029"/>
                </a:cubicBezTo>
                <a:cubicBezTo>
                  <a:pt x="1924637" y="2299828"/>
                  <a:pt x="1922896" y="2304914"/>
                  <a:pt x="1927054" y="2308797"/>
                </a:cubicBezTo>
                <a:cubicBezTo>
                  <a:pt x="1939803" y="2305397"/>
                  <a:pt x="1922597" y="2293952"/>
                  <a:pt x="1929955" y="2289124"/>
                </a:cubicBezTo>
                <a:cubicBezTo>
                  <a:pt x="1940100" y="2306786"/>
                  <a:pt x="1931793" y="2287127"/>
                  <a:pt x="1927750" y="2282417"/>
                </a:cubicBezTo>
                <a:cubicBezTo>
                  <a:pt x="1923135" y="2277472"/>
                  <a:pt x="1919234" y="2288533"/>
                  <a:pt x="1914663" y="2285022"/>
                </a:cubicBezTo>
                <a:cubicBezTo>
                  <a:pt x="1912733" y="2279270"/>
                  <a:pt x="1926713" y="2276639"/>
                  <a:pt x="1931196" y="2275210"/>
                </a:cubicBezTo>
                <a:cubicBezTo>
                  <a:pt x="1931250" y="2278579"/>
                  <a:pt x="1935631" y="2283188"/>
                  <a:pt x="1933576" y="2286051"/>
                </a:cubicBezTo>
                <a:cubicBezTo>
                  <a:pt x="1938218" y="2290910"/>
                  <a:pt x="1942425" y="2287030"/>
                  <a:pt x="1946867" y="2287559"/>
                </a:cubicBezTo>
                <a:cubicBezTo>
                  <a:pt x="1951622" y="2279590"/>
                  <a:pt x="1931771" y="2276221"/>
                  <a:pt x="1936637" y="2270520"/>
                </a:cubicBezTo>
                <a:cubicBezTo>
                  <a:pt x="1943374" y="2261570"/>
                  <a:pt x="1939383" y="2279993"/>
                  <a:pt x="1946082" y="2271051"/>
                </a:cubicBezTo>
                <a:cubicBezTo>
                  <a:pt x="1950587" y="2278383"/>
                  <a:pt x="1946707" y="2283447"/>
                  <a:pt x="1952707" y="2291184"/>
                </a:cubicBezTo>
                <a:cubicBezTo>
                  <a:pt x="1947922" y="2297311"/>
                  <a:pt x="1942727" y="2293585"/>
                  <a:pt x="1937761" y="2295317"/>
                </a:cubicBezTo>
                <a:cubicBezTo>
                  <a:pt x="1946036" y="2307967"/>
                  <a:pt x="1951970" y="2300506"/>
                  <a:pt x="1954686" y="2293776"/>
                </a:cubicBezTo>
                <a:cubicBezTo>
                  <a:pt x="1961082" y="2316379"/>
                  <a:pt x="1966838" y="2291224"/>
                  <a:pt x="1969619" y="2289652"/>
                </a:cubicBezTo>
                <a:cubicBezTo>
                  <a:pt x="1980711" y="2283251"/>
                  <a:pt x="2008506" y="2282013"/>
                  <a:pt x="2000300" y="2259176"/>
                </a:cubicBezTo>
                <a:cubicBezTo>
                  <a:pt x="1997560" y="2254188"/>
                  <a:pt x="1995106" y="2255483"/>
                  <a:pt x="1992637" y="2257069"/>
                </a:cubicBezTo>
                <a:cubicBezTo>
                  <a:pt x="1988820" y="2252650"/>
                  <a:pt x="1990651" y="2249744"/>
                  <a:pt x="1986442" y="2245198"/>
                </a:cubicBezTo>
                <a:cubicBezTo>
                  <a:pt x="1990498" y="2237901"/>
                  <a:pt x="1995545" y="2251453"/>
                  <a:pt x="1999892" y="2250883"/>
                </a:cubicBezTo>
                <a:cubicBezTo>
                  <a:pt x="2001195" y="2244889"/>
                  <a:pt x="2010683" y="2245324"/>
                  <a:pt x="2004790" y="2233824"/>
                </a:cubicBezTo>
                <a:cubicBezTo>
                  <a:pt x="2022080" y="2238677"/>
                  <a:pt x="2024368" y="2221508"/>
                  <a:pt x="2034231" y="2217326"/>
                </a:cubicBezTo>
                <a:cubicBezTo>
                  <a:pt x="2030150" y="2210412"/>
                  <a:pt x="2026568" y="2214505"/>
                  <a:pt x="2022376" y="2205941"/>
                </a:cubicBezTo>
                <a:cubicBezTo>
                  <a:pt x="2032231" y="2203826"/>
                  <a:pt x="2013777" y="2194067"/>
                  <a:pt x="2023632" y="2191984"/>
                </a:cubicBezTo>
                <a:cubicBezTo>
                  <a:pt x="2029750" y="2200452"/>
                  <a:pt x="2028319" y="2206853"/>
                  <a:pt x="2036022" y="2215728"/>
                </a:cubicBezTo>
                <a:cubicBezTo>
                  <a:pt x="2037242" y="2214711"/>
                  <a:pt x="2038468" y="2213675"/>
                  <a:pt x="2039688" y="2212657"/>
                </a:cubicBezTo>
                <a:cubicBezTo>
                  <a:pt x="2043945" y="2209723"/>
                  <a:pt x="2033383" y="2202773"/>
                  <a:pt x="2031423" y="2198189"/>
                </a:cubicBezTo>
                <a:cubicBezTo>
                  <a:pt x="2042914" y="2205507"/>
                  <a:pt x="2041857" y="2183852"/>
                  <a:pt x="2052179" y="2197669"/>
                </a:cubicBezTo>
                <a:cubicBezTo>
                  <a:pt x="2054289" y="2185776"/>
                  <a:pt x="2058655" y="2188900"/>
                  <a:pt x="2068727" y="2187846"/>
                </a:cubicBezTo>
                <a:cubicBezTo>
                  <a:pt x="2062793" y="2181943"/>
                  <a:pt x="2056956" y="2178166"/>
                  <a:pt x="2051275" y="2177039"/>
                </a:cubicBezTo>
                <a:cubicBezTo>
                  <a:pt x="2047933" y="2167367"/>
                  <a:pt x="2061025" y="2175862"/>
                  <a:pt x="2064678" y="2182657"/>
                </a:cubicBezTo>
                <a:cubicBezTo>
                  <a:pt x="2076807" y="2172242"/>
                  <a:pt x="2100588" y="2170062"/>
                  <a:pt x="2097069" y="2146552"/>
                </a:cubicBezTo>
                <a:cubicBezTo>
                  <a:pt x="2104504" y="2145191"/>
                  <a:pt x="2112126" y="2146212"/>
                  <a:pt x="2119782" y="2148589"/>
                </a:cubicBezTo>
                <a:cubicBezTo>
                  <a:pt x="2122835" y="2140693"/>
                  <a:pt x="2109446" y="2141000"/>
                  <a:pt x="2111570" y="2134134"/>
                </a:cubicBezTo>
                <a:cubicBezTo>
                  <a:pt x="2117708" y="2126531"/>
                  <a:pt x="2115940" y="2128063"/>
                  <a:pt x="2124288" y="2123291"/>
                </a:cubicBezTo>
                <a:cubicBezTo>
                  <a:pt x="2131755" y="2130586"/>
                  <a:pt x="2127064" y="2134172"/>
                  <a:pt x="2134299" y="2136160"/>
                </a:cubicBezTo>
                <a:cubicBezTo>
                  <a:pt x="2138035" y="2131047"/>
                  <a:pt x="2139832" y="2125423"/>
                  <a:pt x="2139144" y="2119120"/>
                </a:cubicBezTo>
                <a:cubicBezTo>
                  <a:pt x="2128632" y="2125982"/>
                  <a:pt x="2129016" y="2111767"/>
                  <a:pt x="2127689" y="2116050"/>
                </a:cubicBezTo>
                <a:cubicBezTo>
                  <a:pt x="2121017" y="2116047"/>
                  <a:pt x="2120754" y="2100723"/>
                  <a:pt x="2128742" y="2097947"/>
                </a:cubicBezTo>
                <a:cubicBezTo>
                  <a:pt x="2124220" y="2109144"/>
                  <a:pt x="2135111" y="2110380"/>
                  <a:pt x="2144780" y="2118599"/>
                </a:cubicBezTo>
                <a:cubicBezTo>
                  <a:pt x="2134135" y="2107270"/>
                  <a:pt x="2146386" y="2106543"/>
                  <a:pt x="2139843" y="2092803"/>
                </a:cubicBezTo>
                <a:cubicBezTo>
                  <a:pt x="2154151" y="2073024"/>
                  <a:pt x="2175107" y="2083882"/>
                  <a:pt x="2183438" y="2055586"/>
                </a:cubicBezTo>
                <a:cubicBezTo>
                  <a:pt x="2174892" y="2050289"/>
                  <a:pt x="2178258" y="2070283"/>
                  <a:pt x="2168348" y="2055599"/>
                </a:cubicBezTo>
                <a:cubicBezTo>
                  <a:pt x="2175603" y="2049661"/>
                  <a:pt x="2183080" y="2047990"/>
                  <a:pt x="2190873" y="2053512"/>
                </a:cubicBezTo>
                <a:cubicBezTo>
                  <a:pt x="2190643" y="2045228"/>
                  <a:pt x="2188643" y="2046955"/>
                  <a:pt x="2196346" y="2048900"/>
                </a:cubicBezTo>
                <a:cubicBezTo>
                  <a:pt x="2198154" y="2039562"/>
                  <a:pt x="2185018" y="2045393"/>
                  <a:pt x="2180486" y="2032394"/>
                </a:cubicBezTo>
                <a:cubicBezTo>
                  <a:pt x="2181211" y="2029861"/>
                  <a:pt x="2181959" y="2027329"/>
                  <a:pt x="2180123" y="2024104"/>
                </a:cubicBezTo>
                <a:cubicBezTo>
                  <a:pt x="2194667" y="2015879"/>
                  <a:pt x="2210552" y="2004608"/>
                  <a:pt x="2208570" y="1986908"/>
                </a:cubicBezTo>
                <a:cubicBezTo>
                  <a:pt x="2199024" y="1982939"/>
                  <a:pt x="2200538" y="2004258"/>
                  <a:pt x="2191871" y="1992629"/>
                </a:cubicBezTo>
                <a:cubicBezTo>
                  <a:pt x="2186980" y="1996056"/>
                  <a:pt x="2189262" y="2001412"/>
                  <a:pt x="2190622" y="2006565"/>
                </a:cubicBezTo>
                <a:cubicBezTo>
                  <a:pt x="2183590" y="2008939"/>
                  <a:pt x="2187913" y="1998047"/>
                  <a:pt x="2180603" y="1993651"/>
                </a:cubicBezTo>
                <a:cubicBezTo>
                  <a:pt x="2179384" y="1994666"/>
                  <a:pt x="2178181" y="1995739"/>
                  <a:pt x="2176945" y="1996733"/>
                </a:cubicBezTo>
                <a:cubicBezTo>
                  <a:pt x="2195411" y="2026862"/>
                  <a:pt x="2149889" y="2012116"/>
                  <a:pt x="2130603" y="2014838"/>
                </a:cubicBezTo>
                <a:cubicBezTo>
                  <a:pt x="2138581" y="2023987"/>
                  <a:pt x="2145647" y="2013644"/>
                  <a:pt x="2153746" y="2025170"/>
                </a:cubicBezTo>
                <a:cubicBezTo>
                  <a:pt x="2150087" y="2028250"/>
                  <a:pt x="2146447" y="2031387"/>
                  <a:pt x="2142812" y="2034469"/>
                </a:cubicBezTo>
                <a:cubicBezTo>
                  <a:pt x="2145956" y="2043115"/>
                  <a:pt x="2156744" y="2033700"/>
                  <a:pt x="2148825" y="2042229"/>
                </a:cubicBezTo>
                <a:cubicBezTo>
                  <a:pt x="2153000" y="2050239"/>
                  <a:pt x="2156464" y="2044019"/>
                  <a:pt x="2160295" y="2045321"/>
                </a:cubicBezTo>
                <a:cubicBezTo>
                  <a:pt x="2164565" y="2062074"/>
                  <a:pt x="2141492" y="2040874"/>
                  <a:pt x="2145575" y="2053570"/>
                </a:cubicBezTo>
                <a:cubicBezTo>
                  <a:pt x="2119796" y="2023234"/>
                  <a:pt x="2099584" y="2060309"/>
                  <a:pt x="2073026" y="2076843"/>
                </a:cubicBezTo>
                <a:cubicBezTo>
                  <a:pt x="2078421" y="2084335"/>
                  <a:pt x="2083256" y="2080517"/>
                  <a:pt x="2088131" y="2076852"/>
                </a:cubicBezTo>
                <a:cubicBezTo>
                  <a:pt x="2085517" y="2090010"/>
                  <a:pt x="2065976" y="2086276"/>
                  <a:pt x="2056092" y="2078405"/>
                </a:cubicBezTo>
                <a:cubicBezTo>
                  <a:pt x="2060841" y="2074930"/>
                  <a:pt x="2065159" y="2071337"/>
                  <a:pt x="2064994" y="2066533"/>
                </a:cubicBezTo>
                <a:cubicBezTo>
                  <a:pt x="2056177" y="2061060"/>
                  <a:pt x="2058689" y="2075449"/>
                  <a:pt x="2052284" y="2077386"/>
                </a:cubicBezTo>
                <a:cubicBezTo>
                  <a:pt x="2052228" y="2081997"/>
                  <a:pt x="2057105" y="2086261"/>
                  <a:pt x="2064318" y="2092850"/>
                </a:cubicBezTo>
                <a:cubicBezTo>
                  <a:pt x="2058147" y="2095557"/>
                  <a:pt x="2051230" y="2082028"/>
                  <a:pt x="2045180" y="2087674"/>
                </a:cubicBezTo>
                <a:cubicBezTo>
                  <a:pt x="2044575" y="2084820"/>
                  <a:pt x="2043845" y="2081905"/>
                  <a:pt x="2041017" y="2078407"/>
                </a:cubicBezTo>
                <a:cubicBezTo>
                  <a:pt x="2046180" y="2069872"/>
                  <a:pt x="2052521" y="2067813"/>
                  <a:pt x="2062593" y="2055658"/>
                </a:cubicBezTo>
                <a:cubicBezTo>
                  <a:pt x="2082283" y="2068246"/>
                  <a:pt x="2108265" y="2040380"/>
                  <a:pt x="2125138" y="2019494"/>
                </a:cubicBezTo>
                <a:cubicBezTo>
                  <a:pt x="2117697" y="2016369"/>
                  <a:pt x="2115695" y="2028352"/>
                  <a:pt x="2111645" y="2013840"/>
                </a:cubicBezTo>
                <a:cubicBezTo>
                  <a:pt x="2101599" y="2017235"/>
                  <a:pt x="2106906" y="2024755"/>
                  <a:pt x="2102960" y="2029848"/>
                </a:cubicBezTo>
                <a:cubicBezTo>
                  <a:pt x="2100190" y="2011484"/>
                  <a:pt x="2070046" y="2034124"/>
                  <a:pt x="2078019" y="2021070"/>
                </a:cubicBezTo>
                <a:cubicBezTo>
                  <a:pt x="2067094" y="2015652"/>
                  <a:pt x="2071120" y="2031282"/>
                  <a:pt x="2074950" y="2036590"/>
                </a:cubicBezTo>
                <a:cubicBezTo>
                  <a:pt x="2071209" y="2037501"/>
                  <a:pt x="2067376" y="2036632"/>
                  <a:pt x="2063661" y="2037609"/>
                </a:cubicBezTo>
                <a:cubicBezTo>
                  <a:pt x="2060040" y="2031856"/>
                  <a:pt x="2068552" y="2029431"/>
                  <a:pt x="2064932" y="2023676"/>
                </a:cubicBezTo>
                <a:cubicBezTo>
                  <a:pt x="2057189" y="2020212"/>
                  <a:pt x="2049887" y="2025434"/>
                  <a:pt x="2042345" y="2025739"/>
                </a:cubicBezTo>
                <a:cubicBezTo>
                  <a:pt x="2039128" y="2029792"/>
                  <a:pt x="2051237" y="2033088"/>
                  <a:pt x="2053830" y="2028820"/>
                </a:cubicBezTo>
                <a:cubicBezTo>
                  <a:pt x="2055895" y="2032468"/>
                  <a:pt x="2052228" y="2034509"/>
                  <a:pt x="2050203" y="2031913"/>
                </a:cubicBezTo>
                <a:cubicBezTo>
                  <a:pt x="2048043" y="2035281"/>
                  <a:pt x="2055322" y="2035094"/>
                  <a:pt x="2052393" y="2038631"/>
                </a:cubicBezTo>
                <a:cubicBezTo>
                  <a:pt x="2028801" y="2027251"/>
                  <a:pt x="2013963" y="2035397"/>
                  <a:pt x="2001464" y="2039189"/>
                </a:cubicBezTo>
                <a:cubicBezTo>
                  <a:pt x="2019893" y="2049531"/>
                  <a:pt x="2026485" y="2029678"/>
                  <a:pt x="2043287" y="2046391"/>
                </a:cubicBezTo>
                <a:cubicBezTo>
                  <a:pt x="2037304" y="2039141"/>
                  <a:pt x="2032294" y="2053554"/>
                  <a:pt x="2026173" y="2043809"/>
                </a:cubicBezTo>
                <a:cubicBezTo>
                  <a:pt x="2019192" y="2052065"/>
                  <a:pt x="2019965" y="2056346"/>
                  <a:pt x="2015676" y="2061381"/>
                </a:cubicBezTo>
                <a:cubicBezTo>
                  <a:pt x="2020281" y="2066216"/>
                  <a:pt x="2024510" y="2062370"/>
                  <a:pt x="2028967" y="2062888"/>
                </a:cubicBezTo>
                <a:cubicBezTo>
                  <a:pt x="2037892" y="2059875"/>
                  <a:pt x="2029126" y="2052056"/>
                  <a:pt x="2035844" y="2048453"/>
                </a:cubicBezTo>
                <a:cubicBezTo>
                  <a:pt x="2039159" y="2052743"/>
                  <a:pt x="2042510" y="2057056"/>
                  <a:pt x="2045840" y="2061333"/>
                </a:cubicBezTo>
                <a:cubicBezTo>
                  <a:pt x="2033131" y="2056993"/>
                  <a:pt x="2041212" y="2065572"/>
                  <a:pt x="2036960" y="2073208"/>
                </a:cubicBezTo>
                <a:cubicBezTo>
                  <a:pt x="2021900" y="2060118"/>
                  <a:pt x="2008091" y="2074896"/>
                  <a:pt x="1992743" y="2055175"/>
                </a:cubicBezTo>
                <a:cubicBezTo>
                  <a:pt x="1981720" y="2058535"/>
                  <a:pt x="1982693" y="2077803"/>
                  <a:pt x="1972355" y="2063933"/>
                </a:cubicBezTo>
                <a:cubicBezTo>
                  <a:pt x="1981393" y="2055922"/>
                  <a:pt x="1985290" y="2058342"/>
                  <a:pt x="1990522" y="2048444"/>
                </a:cubicBezTo>
                <a:cubicBezTo>
                  <a:pt x="1993578" y="2054725"/>
                  <a:pt x="2005353" y="2050457"/>
                  <a:pt x="2002171" y="2055650"/>
                </a:cubicBezTo>
                <a:cubicBezTo>
                  <a:pt x="2006706" y="2058208"/>
                  <a:pt x="2010939" y="2054427"/>
                  <a:pt x="2015284" y="2053111"/>
                </a:cubicBezTo>
                <a:cubicBezTo>
                  <a:pt x="2008995" y="2039458"/>
                  <a:pt x="2003870" y="2051592"/>
                  <a:pt x="1997799" y="2042258"/>
                </a:cubicBezTo>
                <a:cubicBezTo>
                  <a:pt x="2000430" y="2037549"/>
                  <a:pt x="1997975" y="2031416"/>
                  <a:pt x="2004677" y="2027792"/>
                </a:cubicBezTo>
                <a:cubicBezTo>
                  <a:pt x="2001464" y="2026539"/>
                  <a:pt x="1998334" y="2026711"/>
                  <a:pt x="1995208" y="2027260"/>
                </a:cubicBezTo>
                <a:cubicBezTo>
                  <a:pt x="1984090" y="2024455"/>
                  <a:pt x="2006436" y="2026648"/>
                  <a:pt x="2000484" y="2018513"/>
                </a:cubicBezTo>
                <a:cubicBezTo>
                  <a:pt x="2005802" y="2020889"/>
                  <a:pt x="2013979" y="2020626"/>
                  <a:pt x="2014138" y="2028344"/>
                </a:cubicBezTo>
                <a:cubicBezTo>
                  <a:pt x="2019253" y="2029932"/>
                  <a:pt x="2023908" y="2021850"/>
                  <a:pt x="2029257" y="2028311"/>
                </a:cubicBezTo>
                <a:cubicBezTo>
                  <a:pt x="2028982" y="2022137"/>
                  <a:pt x="2023006" y="2014401"/>
                  <a:pt x="2030296" y="2010252"/>
                </a:cubicBezTo>
                <a:cubicBezTo>
                  <a:pt x="2040792" y="2021087"/>
                  <a:pt x="2048369" y="2004918"/>
                  <a:pt x="2062687" y="2016912"/>
                </a:cubicBezTo>
                <a:cubicBezTo>
                  <a:pt x="2055044" y="2008061"/>
                  <a:pt x="2069250" y="2009795"/>
                  <a:pt x="2077416" y="2008675"/>
                </a:cubicBezTo>
                <a:cubicBezTo>
                  <a:pt x="2081251" y="2006750"/>
                  <a:pt x="2069423" y="1991457"/>
                  <a:pt x="2067570" y="1999896"/>
                </a:cubicBezTo>
                <a:cubicBezTo>
                  <a:pt x="2068518" y="1991340"/>
                  <a:pt x="2074840" y="1982696"/>
                  <a:pt x="2077517" y="1969909"/>
                </a:cubicBezTo>
                <a:cubicBezTo>
                  <a:pt x="2081920" y="1969482"/>
                  <a:pt x="2086617" y="1975817"/>
                  <a:pt x="2090833" y="1971515"/>
                </a:cubicBezTo>
                <a:cubicBezTo>
                  <a:pt x="2085250" y="1957603"/>
                  <a:pt x="2075913" y="1962201"/>
                  <a:pt x="2066054" y="1966828"/>
                </a:cubicBezTo>
                <a:cubicBezTo>
                  <a:pt x="2069511" y="1978065"/>
                  <a:pt x="2064202" y="1982165"/>
                  <a:pt x="2059758" y="1993722"/>
                </a:cubicBezTo>
                <a:cubicBezTo>
                  <a:pt x="2059783" y="1990681"/>
                  <a:pt x="2052640" y="1975894"/>
                  <a:pt x="2047707" y="1978204"/>
                </a:cubicBezTo>
                <a:cubicBezTo>
                  <a:pt x="2043589" y="1974158"/>
                  <a:pt x="2054310" y="1964925"/>
                  <a:pt x="2057010" y="1974611"/>
                </a:cubicBezTo>
                <a:cubicBezTo>
                  <a:pt x="2058097" y="1972906"/>
                  <a:pt x="2056807" y="1970498"/>
                  <a:pt x="2058619" y="1968902"/>
                </a:cubicBezTo>
                <a:cubicBezTo>
                  <a:pt x="2053341" y="1961362"/>
                  <a:pt x="2045033" y="1968181"/>
                  <a:pt x="2054434" y="1959635"/>
                </a:cubicBezTo>
                <a:cubicBezTo>
                  <a:pt x="2047203" y="1957528"/>
                  <a:pt x="2049521" y="1960450"/>
                  <a:pt x="2044567" y="1950822"/>
                </a:cubicBezTo>
                <a:cubicBezTo>
                  <a:pt x="2046611" y="1967930"/>
                  <a:pt x="2033084" y="1957595"/>
                  <a:pt x="2043959" y="1977209"/>
                </a:cubicBezTo>
                <a:cubicBezTo>
                  <a:pt x="2036018" y="1981197"/>
                  <a:pt x="2038700" y="1959996"/>
                  <a:pt x="2032255" y="1969957"/>
                </a:cubicBezTo>
                <a:cubicBezTo>
                  <a:pt x="2030359" y="1967389"/>
                  <a:pt x="2032939" y="1966090"/>
                  <a:pt x="2033910" y="1964282"/>
                </a:cubicBezTo>
                <a:cubicBezTo>
                  <a:pt x="2029962" y="1960885"/>
                  <a:pt x="2026455" y="1966951"/>
                  <a:pt x="2022244" y="1957055"/>
                </a:cubicBezTo>
                <a:cubicBezTo>
                  <a:pt x="2023285" y="1968896"/>
                  <a:pt x="2023791" y="1980595"/>
                  <a:pt x="2029577" y="1993683"/>
                </a:cubicBezTo>
                <a:cubicBezTo>
                  <a:pt x="2021652" y="1996545"/>
                  <a:pt x="2024975" y="1989691"/>
                  <a:pt x="2017731" y="1982342"/>
                </a:cubicBezTo>
                <a:cubicBezTo>
                  <a:pt x="2015622" y="1989695"/>
                  <a:pt x="2016156" y="1992547"/>
                  <a:pt x="2024121" y="1998316"/>
                </a:cubicBezTo>
                <a:cubicBezTo>
                  <a:pt x="2019814" y="2000620"/>
                  <a:pt x="2018875" y="2003750"/>
                  <a:pt x="2022691" y="2008138"/>
                </a:cubicBezTo>
                <a:cubicBezTo>
                  <a:pt x="2017967" y="2014722"/>
                  <a:pt x="2012896" y="2013601"/>
                  <a:pt x="2007965" y="2016442"/>
                </a:cubicBezTo>
                <a:cubicBezTo>
                  <a:pt x="2003265" y="2009760"/>
                  <a:pt x="2013534" y="2010415"/>
                  <a:pt x="2015255" y="2010212"/>
                </a:cubicBezTo>
                <a:cubicBezTo>
                  <a:pt x="2017074" y="2007349"/>
                  <a:pt x="2011737" y="2002492"/>
                  <a:pt x="2009040" y="1998371"/>
                </a:cubicBezTo>
                <a:cubicBezTo>
                  <a:pt x="2008346" y="2014098"/>
                  <a:pt x="1985403" y="2007068"/>
                  <a:pt x="1993071" y="2020589"/>
                </a:cubicBezTo>
                <a:cubicBezTo>
                  <a:pt x="1990538" y="2026028"/>
                  <a:pt x="1978015" y="2013596"/>
                  <a:pt x="1981977" y="2025744"/>
                </a:cubicBezTo>
                <a:cubicBezTo>
                  <a:pt x="1972166" y="2027329"/>
                  <a:pt x="1983197" y="2018263"/>
                  <a:pt x="1975775" y="2013860"/>
                </a:cubicBezTo>
                <a:cubicBezTo>
                  <a:pt x="1979577" y="2015151"/>
                  <a:pt x="1983100" y="2008922"/>
                  <a:pt x="1987252" y="2016965"/>
                </a:cubicBezTo>
                <a:cubicBezTo>
                  <a:pt x="1989978" y="2004776"/>
                  <a:pt x="2006187" y="1996238"/>
                  <a:pt x="1998794" y="1981311"/>
                </a:cubicBezTo>
                <a:cubicBezTo>
                  <a:pt x="2002155" y="1971806"/>
                  <a:pt x="2006710" y="1989125"/>
                  <a:pt x="2010280" y="1984426"/>
                </a:cubicBezTo>
                <a:cubicBezTo>
                  <a:pt x="2011982" y="1982176"/>
                  <a:pt x="2009294" y="1980991"/>
                  <a:pt x="2008277" y="1981832"/>
                </a:cubicBezTo>
                <a:cubicBezTo>
                  <a:pt x="2003453" y="1973078"/>
                  <a:pt x="2014106" y="1980994"/>
                  <a:pt x="2015563" y="1975625"/>
                </a:cubicBezTo>
                <a:cubicBezTo>
                  <a:pt x="1994445" y="1966307"/>
                  <a:pt x="1990339" y="1987205"/>
                  <a:pt x="1984482" y="1997854"/>
                </a:cubicBezTo>
                <a:cubicBezTo>
                  <a:pt x="1983125" y="1988758"/>
                  <a:pt x="1970301" y="1993358"/>
                  <a:pt x="1963159" y="1985970"/>
                </a:cubicBezTo>
                <a:cubicBezTo>
                  <a:pt x="1962273" y="1990511"/>
                  <a:pt x="1960418" y="1994779"/>
                  <a:pt x="1965741" y="2000958"/>
                </a:cubicBezTo>
                <a:cubicBezTo>
                  <a:pt x="1958701" y="2002790"/>
                  <a:pt x="1963043" y="1991834"/>
                  <a:pt x="1955905" y="1992190"/>
                </a:cubicBezTo>
                <a:lnTo>
                  <a:pt x="1955898" y="1992205"/>
                </a:lnTo>
                <a:lnTo>
                  <a:pt x="1953855" y="1978397"/>
                </a:lnTo>
                <a:cubicBezTo>
                  <a:pt x="1953122" y="1974134"/>
                  <a:pt x="1953861" y="1970951"/>
                  <a:pt x="1960639" y="1971072"/>
                </a:cubicBezTo>
                <a:cubicBezTo>
                  <a:pt x="1945385" y="1964384"/>
                  <a:pt x="1942864" y="1989394"/>
                  <a:pt x="1927330" y="1986559"/>
                </a:cubicBezTo>
                <a:cubicBezTo>
                  <a:pt x="1924998" y="1978459"/>
                  <a:pt x="1933309" y="1973198"/>
                  <a:pt x="1935847" y="1966427"/>
                </a:cubicBezTo>
                <a:cubicBezTo>
                  <a:pt x="1930328" y="1970755"/>
                  <a:pt x="1921711" y="1968367"/>
                  <a:pt x="1911899" y="1978313"/>
                </a:cubicBezTo>
                <a:cubicBezTo>
                  <a:pt x="1918664" y="1989357"/>
                  <a:pt x="1924990" y="1989418"/>
                  <a:pt x="1931355" y="1991714"/>
                </a:cubicBezTo>
                <a:cubicBezTo>
                  <a:pt x="1933353" y="2000145"/>
                  <a:pt x="1917178" y="1993966"/>
                  <a:pt x="1931928" y="2004097"/>
                </a:cubicBezTo>
                <a:cubicBezTo>
                  <a:pt x="1922114" y="2009193"/>
                  <a:pt x="1922599" y="2000161"/>
                  <a:pt x="1916281" y="1991716"/>
                </a:cubicBezTo>
                <a:cubicBezTo>
                  <a:pt x="1909161" y="1986722"/>
                  <a:pt x="1904719" y="1999277"/>
                  <a:pt x="1907377" y="2003590"/>
                </a:cubicBezTo>
                <a:cubicBezTo>
                  <a:pt x="1911395" y="2007521"/>
                  <a:pt x="1911154" y="1996420"/>
                  <a:pt x="1918661" y="2002590"/>
                </a:cubicBezTo>
                <a:cubicBezTo>
                  <a:pt x="1922609" y="2012422"/>
                  <a:pt x="1918333" y="2010698"/>
                  <a:pt x="1913792" y="2019630"/>
                </a:cubicBezTo>
                <a:cubicBezTo>
                  <a:pt x="1907102" y="2011212"/>
                  <a:pt x="1901218" y="2020050"/>
                  <a:pt x="1894472" y="2010340"/>
                </a:cubicBezTo>
                <a:cubicBezTo>
                  <a:pt x="1890944" y="2012799"/>
                  <a:pt x="1893109" y="2016776"/>
                  <a:pt x="1889212" y="2019110"/>
                </a:cubicBezTo>
                <a:cubicBezTo>
                  <a:pt x="1884913" y="2009274"/>
                  <a:pt x="1884745" y="2011553"/>
                  <a:pt x="1877372" y="2007748"/>
                </a:cubicBezTo>
                <a:cubicBezTo>
                  <a:pt x="1864439" y="2011227"/>
                  <a:pt x="1869730" y="2038556"/>
                  <a:pt x="1880528" y="2035119"/>
                </a:cubicBezTo>
                <a:cubicBezTo>
                  <a:pt x="1882016" y="2039617"/>
                  <a:pt x="1880357" y="2043267"/>
                  <a:pt x="1877256" y="2046491"/>
                </a:cubicBezTo>
                <a:cubicBezTo>
                  <a:pt x="1876885" y="2042977"/>
                  <a:pt x="1874668" y="2038987"/>
                  <a:pt x="1871060" y="2034620"/>
                </a:cubicBezTo>
                <a:cubicBezTo>
                  <a:pt x="1865755" y="2039531"/>
                  <a:pt x="1872431" y="2060393"/>
                  <a:pt x="1858320" y="2045462"/>
                </a:cubicBezTo>
                <a:cubicBezTo>
                  <a:pt x="1863048" y="2041866"/>
                  <a:pt x="1867669" y="2045511"/>
                  <a:pt x="1867396" y="2037722"/>
                </a:cubicBezTo>
                <a:cubicBezTo>
                  <a:pt x="1862782" y="2033341"/>
                  <a:pt x="1858911" y="2044601"/>
                  <a:pt x="1853933" y="2032081"/>
                </a:cubicBezTo>
                <a:cubicBezTo>
                  <a:pt x="1844354" y="2034684"/>
                  <a:pt x="1846065" y="2044445"/>
                  <a:pt x="1835380" y="2039276"/>
                </a:cubicBezTo>
                <a:cubicBezTo>
                  <a:pt x="1830982" y="2044901"/>
                  <a:pt x="1831316" y="2051816"/>
                  <a:pt x="1836300" y="2059928"/>
                </a:cubicBezTo>
                <a:cubicBezTo>
                  <a:pt x="1843811" y="2066228"/>
                  <a:pt x="1834381" y="2051641"/>
                  <a:pt x="1841582" y="2051160"/>
                </a:cubicBezTo>
                <a:cubicBezTo>
                  <a:pt x="1844312" y="2050072"/>
                  <a:pt x="1843981" y="2065261"/>
                  <a:pt x="1836715" y="2068231"/>
                </a:cubicBezTo>
                <a:cubicBezTo>
                  <a:pt x="1828034" y="2051860"/>
                  <a:pt x="1829436" y="2046228"/>
                  <a:pt x="1818049" y="2032591"/>
                </a:cubicBezTo>
                <a:cubicBezTo>
                  <a:pt x="1830590" y="2031346"/>
                  <a:pt x="1834712" y="2031449"/>
                  <a:pt x="1843876" y="2019144"/>
                </a:cubicBezTo>
                <a:cubicBezTo>
                  <a:pt x="1830965" y="2015941"/>
                  <a:pt x="1815921" y="2029851"/>
                  <a:pt x="1809001" y="2040342"/>
                </a:cubicBezTo>
                <a:cubicBezTo>
                  <a:pt x="1804159" y="2027179"/>
                  <a:pt x="1817167" y="2022285"/>
                  <a:pt x="1825144" y="2022227"/>
                </a:cubicBezTo>
                <a:cubicBezTo>
                  <a:pt x="1827007" y="2012035"/>
                  <a:pt x="1808192" y="2021525"/>
                  <a:pt x="1809496" y="2009879"/>
                </a:cubicBezTo>
                <a:cubicBezTo>
                  <a:pt x="1799473" y="2026888"/>
                  <a:pt x="1785194" y="2025671"/>
                  <a:pt x="1772787" y="2032639"/>
                </a:cubicBezTo>
                <a:cubicBezTo>
                  <a:pt x="1768662" y="2038938"/>
                  <a:pt x="1778810" y="2036651"/>
                  <a:pt x="1780809" y="2042938"/>
                </a:cubicBezTo>
                <a:cubicBezTo>
                  <a:pt x="1776086" y="2049089"/>
                  <a:pt x="1769352" y="2043343"/>
                  <a:pt x="1769896" y="2052206"/>
                </a:cubicBezTo>
                <a:cubicBezTo>
                  <a:pt x="1771774" y="2055834"/>
                  <a:pt x="1782071" y="2056653"/>
                  <a:pt x="1777370" y="2050188"/>
                </a:cubicBezTo>
                <a:cubicBezTo>
                  <a:pt x="1783483" y="2049352"/>
                  <a:pt x="1779815" y="2062862"/>
                  <a:pt x="1774277" y="2065641"/>
                </a:cubicBezTo>
                <a:cubicBezTo>
                  <a:pt x="1776739" y="2070541"/>
                  <a:pt x="1787472" y="2061415"/>
                  <a:pt x="1783383" y="2057881"/>
                </a:cubicBezTo>
                <a:cubicBezTo>
                  <a:pt x="1784812" y="2054493"/>
                  <a:pt x="1792868" y="2073478"/>
                  <a:pt x="1791022" y="2059954"/>
                </a:cubicBezTo>
                <a:cubicBezTo>
                  <a:pt x="1796988" y="2058473"/>
                  <a:pt x="1790981" y="2070555"/>
                  <a:pt x="1801237" y="2077002"/>
                </a:cubicBezTo>
                <a:cubicBezTo>
                  <a:pt x="1794651" y="2070473"/>
                  <a:pt x="1788948" y="2083208"/>
                  <a:pt x="1782332" y="2075984"/>
                </a:cubicBezTo>
                <a:cubicBezTo>
                  <a:pt x="1777567" y="2083694"/>
                  <a:pt x="1787065" y="2082526"/>
                  <a:pt x="1792553" y="2092979"/>
                </a:cubicBezTo>
                <a:cubicBezTo>
                  <a:pt x="1785431" y="2088451"/>
                  <a:pt x="1778547" y="2089077"/>
                  <a:pt x="1772001" y="2097680"/>
                </a:cubicBezTo>
                <a:cubicBezTo>
                  <a:pt x="1768153" y="2088460"/>
                  <a:pt x="1776331" y="2082511"/>
                  <a:pt x="1778517" y="2074954"/>
                </a:cubicBezTo>
                <a:cubicBezTo>
                  <a:pt x="1767762" y="2080472"/>
                  <a:pt x="1766397" y="2090665"/>
                  <a:pt x="1750859" y="2089909"/>
                </a:cubicBezTo>
                <a:cubicBezTo>
                  <a:pt x="1749049" y="2093000"/>
                  <a:pt x="1754299" y="2094626"/>
                  <a:pt x="1756707" y="2093546"/>
                </a:cubicBezTo>
                <a:cubicBezTo>
                  <a:pt x="1758538" y="2109506"/>
                  <a:pt x="1742939" y="2092255"/>
                  <a:pt x="1738147" y="2100764"/>
                </a:cubicBezTo>
                <a:cubicBezTo>
                  <a:pt x="1733935" y="2104448"/>
                  <a:pt x="1744287" y="2107239"/>
                  <a:pt x="1745809" y="2102836"/>
                </a:cubicBezTo>
                <a:cubicBezTo>
                  <a:pt x="1753620" y="2111056"/>
                  <a:pt x="1737099" y="2112746"/>
                  <a:pt x="1740935" y="2119897"/>
                </a:cubicBezTo>
                <a:cubicBezTo>
                  <a:pt x="1732018" y="2120593"/>
                  <a:pt x="1738317" y="2108557"/>
                  <a:pt x="1734535" y="2103879"/>
                </a:cubicBezTo>
                <a:cubicBezTo>
                  <a:pt x="1732544" y="2102076"/>
                  <a:pt x="1730714" y="2102870"/>
                  <a:pt x="1728695" y="2100287"/>
                </a:cubicBezTo>
                <a:cubicBezTo>
                  <a:pt x="1719833" y="2105101"/>
                  <a:pt x="1728995" y="2116069"/>
                  <a:pt x="1717808" y="2109621"/>
                </a:cubicBezTo>
                <a:cubicBezTo>
                  <a:pt x="1733592" y="2128971"/>
                  <a:pt x="1697066" y="2133536"/>
                  <a:pt x="1713640" y="2143143"/>
                </a:cubicBezTo>
                <a:cubicBezTo>
                  <a:pt x="1709577" y="2150397"/>
                  <a:pt x="1704691" y="2139657"/>
                  <a:pt x="1700371" y="2141603"/>
                </a:cubicBezTo>
                <a:cubicBezTo>
                  <a:pt x="1699278" y="2143330"/>
                  <a:pt x="1700560" y="2145728"/>
                  <a:pt x="1698724" y="2147290"/>
                </a:cubicBezTo>
                <a:cubicBezTo>
                  <a:pt x="1701366" y="2150085"/>
                  <a:pt x="1703747" y="2146665"/>
                  <a:pt x="1706190" y="2145228"/>
                </a:cubicBezTo>
                <a:cubicBezTo>
                  <a:pt x="1704344" y="2161755"/>
                  <a:pt x="1685196" y="2152496"/>
                  <a:pt x="1676741" y="2161747"/>
                </a:cubicBezTo>
                <a:cubicBezTo>
                  <a:pt x="1678075" y="2163476"/>
                  <a:pt x="1679418" y="2165217"/>
                  <a:pt x="1680768" y="2166935"/>
                </a:cubicBezTo>
                <a:cubicBezTo>
                  <a:pt x="1689063" y="2170195"/>
                  <a:pt x="1687291" y="2155126"/>
                  <a:pt x="1697317" y="2157146"/>
                </a:cubicBezTo>
                <a:cubicBezTo>
                  <a:pt x="1696781" y="2172596"/>
                  <a:pt x="1701394" y="2156714"/>
                  <a:pt x="1708374" y="2151934"/>
                </a:cubicBezTo>
                <a:cubicBezTo>
                  <a:pt x="1721828" y="2165893"/>
                  <a:pt x="1697163" y="2156953"/>
                  <a:pt x="1707298" y="2170003"/>
                </a:cubicBezTo>
                <a:cubicBezTo>
                  <a:pt x="1691045" y="2170925"/>
                  <a:pt x="1675634" y="2173739"/>
                  <a:pt x="1663615" y="2164330"/>
                </a:cubicBezTo>
                <a:cubicBezTo>
                  <a:pt x="1661793" y="2167246"/>
                  <a:pt x="1667135" y="2172082"/>
                  <a:pt x="1669826" y="2176223"/>
                </a:cubicBezTo>
                <a:cubicBezTo>
                  <a:pt x="1665478" y="2176263"/>
                  <a:pt x="1661101" y="2177285"/>
                  <a:pt x="1656384" y="2170550"/>
                </a:cubicBezTo>
                <a:cubicBezTo>
                  <a:pt x="1659137" y="2168564"/>
                  <a:pt x="1661876" y="2166589"/>
                  <a:pt x="1659815" y="2163321"/>
                </a:cubicBezTo>
                <a:cubicBezTo>
                  <a:pt x="1656932" y="2159463"/>
                  <a:pt x="1651031" y="2171572"/>
                  <a:pt x="1654760" y="2176236"/>
                </a:cubicBezTo>
                <a:cubicBezTo>
                  <a:pt x="1650461" y="2178618"/>
                  <a:pt x="1645780" y="2172306"/>
                  <a:pt x="1641490" y="2174697"/>
                </a:cubicBezTo>
                <a:cubicBezTo>
                  <a:pt x="1643521" y="2182740"/>
                  <a:pt x="1642202" y="2189827"/>
                  <a:pt x="1636766" y="2195859"/>
                </a:cubicBezTo>
                <a:cubicBezTo>
                  <a:pt x="1624314" y="2187068"/>
                  <a:pt x="1639856" y="2185809"/>
                  <a:pt x="1636041" y="2179343"/>
                </a:cubicBezTo>
                <a:cubicBezTo>
                  <a:pt x="1628805" y="2179683"/>
                  <a:pt x="1616181" y="2183296"/>
                  <a:pt x="1619681" y="2193290"/>
                </a:cubicBezTo>
                <a:cubicBezTo>
                  <a:pt x="1587769" y="2182188"/>
                  <a:pt x="1592849" y="2232985"/>
                  <a:pt x="1568258" y="2224309"/>
                </a:cubicBezTo>
                <a:cubicBezTo>
                  <a:pt x="1571559" y="2241757"/>
                  <a:pt x="1559326" y="2244531"/>
                  <a:pt x="1558485" y="2258366"/>
                </a:cubicBezTo>
                <a:cubicBezTo>
                  <a:pt x="1548140" y="2258660"/>
                  <a:pt x="1559247" y="2247928"/>
                  <a:pt x="1555916" y="2243400"/>
                </a:cubicBezTo>
                <a:cubicBezTo>
                  <a:pt x="1548846" y="2236892"/>
                  <a:pt x="1537087" y="2264869"/>
                  <a:pt x="1535378" y="2248024"/>
                </a:cubicBezTo>
                <a:cubicBezTo>
                  <a:pt x="1528061" y="2256797"/>
                  <a:pt x="1522354" y="2276268"/>
                  <a:pt x="1510137" y="2273878"/>
                </a:cubicBezTo>
                <a:cubicBezTo>
                  <a:pt x="1512136" y="2265089"/>
                  <a:pt x="1525722" y="2257232"/>
                  <a:pt x="1516638" y="2251163"/>
                </a:cubicBezTo>
                <a:cubicBezTo>
                  <a:pt x="1510920" y="2242616"/>
                  <a:pt x="1516484" y="2262191"/>
                  <a:pt x="1509166" y="2253213"/>
                </a:cubicBezTo>
                <a:cubicBezTo>
                  <a:pt x="1516158" y="2260324"/>
                  <a:pt x="1504952" y="2267120"/>
                  <a:pt x="1496092" y="2255808"/>
                </a:cubicBezTo>
                <a:cubicBezTo>
                  <a:pt x="1494471" y="2259450"/>
                  <a:pt x="1494479" y="2263533"/>
                  <a:pt x="1492842" y="2267183"/>
                </a:cubicBezTo>
                <a:cubicBezTo>
                  <a:pt x="1507472" y="2262223"/>
                  <a:pt x="1500736" y="2270210"/>
                  <a:pt x="1493430" y="2279556"/>
                </a:cubicBezTo>
                <a:cubicBezTo>
                  <a:pt x="1489324" y="2273043"/>
                  <a:pt x="1485411" y="2269886"/>
                  <a:pt x="1481568" y="2268193"/>
                </a:cubicBezTo>
                <a:cubicBezTo>
                  <a:pt x="1471918" y="2292670"/>
                  <a:pt x="1443024" y="2289472"/>
                  <a:pt x="1428881" y="2313159"/>
                </a:cubicBezTo>
                <a:cubicBezTo>
                  <a:pt x="1428467" y="2305321"/>
                  <a:pt x="1424132" y="2309389"/>
                  <a:pt x="1418841" y="2300244"/>
                </a:cubicBezTo>
                <a:cubicBezTo>
                  <a:pt x="1421287" y="2298190"/>
                  <a:pt x="1423710" y="2296104"/>
                  <a:pt x="1426117" y="2294026"/>
                </a:cubicBezTo>
                <a:cubicBezTo>
                  <a:pt x="1428590" y="2298103"/>
                  <a:pt x="1421397" y="2299560"/>
                  <a:pt x="1424681" y="2303836"/>
                </a:cubicBezTo>
                <a:cubicBezTo>
                  <a:pt x="1437106" y="2304568"/>
                  <a:pt x="1437715" y="2295716"/>
                  <a:pt x="1448471" y="2287838"/>
                </a:cubicBezTo>
                <a:cubicBezTo>
                  <a:pt x="1451709" y="2283253"/>
                  <a:pt x="1437882" y="2274108"/>
                  <a:pt x="1440070" y="2269259"/>
                </a:cubicBezTo>
                <a:cubicBezTo>
                  <a:pt x="1446016" y="2276051"/>
                  <a:pt x="1453376" y="2282257"/>
                  <a:pt x="1463220" y="2279568"/>
                </a:cubicBezTo>
                <a:cubicBezTo>
                  <a:pt x="1465012" y="2263677"/>
                  <a:pt x="1464264" y="2273888"/>
                  <a:pt x="1469925" y="2260966"/>
                </a:cubicBezTo>
                <a:cubicBezTo>
                  <a:pt x="1471911" y="2263538"/>
                  <a:pt x="1473906" y="2266121"/>
                  <a:pt x="1475909" y="2268714"/>
                </a:cubicBezTo>
                <a:cubicBezTo>
                  <a:pt x="1480029" y="2262102"/>
                  <a:pt x="1484596" y="2265701"/>
                  <a:pt x="1488838" y="2261995"/>
                </a:cubicBezTo>
                <a:cubicBezTo>
                  <a:pt x="1494183" y="2256642"/>
                  <a:pt x="1480387" y="2246111"/>
                  <a:pt x="1487878" y="2241289"/>
                </a:cubicBezTo>
                <a:cubicBezTo>
                  <a:pt x="1491743" y="2252025"/>
                  <a:pt x="1494082" y="2248385"/>
                  <a:pt x="1501548" y="2251142"/>
                </a:cubicBezTo>
                <a:cubicBezTo>
                  <a:pt x="1502120" y="2237945"/>
                  <a:pt x="1506581" y="2244626"/>
                  <a:pt x="1516073" y="2238759"/>
                </a:cubicBezTo>
                <a:cubicBezTo>
                  <a:pt x="1522878" y="2244636"/>
                  <a:pt x="1516502" y="2246986"/>
                  <a:pt x="1520483" y="2252141"/>
                </a:cubicBezTo>
                <a:cubicBezTo>
                  <a:pt x="1522445" y="2253930"/>
                  <a:pt x="1524307" y="2253182"/>
                  <a:pt x="1526294" y="2255753"/>
                </a:cubicBezTo>
                <a:cubicBezTo>
                  <a:pt x="1535853" y="2242242"/>
                  <a:pt x="1514400" y="2232877"/>
                  <a:pt x="1530408" y="2222185"/>
                </a:cubicBezTo>
                <a:cubicBezTo>
                  <a:pt x="1526603" y="2215080"/>
                  <a:pt x="1508961" y="2224949"/>
                  <a:pt x="1517712" y="2233061"/>
                </a:cubicBezTo>
                <a:cubicBezTo>
                  <a:pt x="1519402" y="2242787"/>
                  <a:pt x="1511420" y="2226144"/>
                  <a:pt x="1509696" y="2222708"/>
                </a:cubicBezTo>
                <a:cubicBezTo>
                  <a:pt x="1503762" y="2225198"/>
                  <a:pt x="1503965" y="2229312"/>
                  <a:pt x="1510283" y="2235114"/>
                </a:cubicBezTo>
                <a:cubicBezTo>
                  <a:pt x="1494056" y="2226595"/>
                  <a:pt x="1488881" y="2245028"/>
                  <a:pt x="1476424" y="2238186"/>
                </a:cubicBezTo>
                <a:cubicBezTo>
                  <a:pt x="1473500" y="2246424"/>
                  <a:pt x="1488729" y="2246797"/>
                  <a:pt x="1486654" y="2255256"/>
                </a:cubicBezTo>
                <a:cubicBezTo>
                  <a:pt x="1481680" y="2256512"/>
                  <a:pt x="1476460" y="2252472"/>
                  <a:pt x="1471178" y="2246978"/>
                </a:cubicBezTo>
                <a:cubicBezTo>
                  <a:pt x="1463119" y="2254340"/>
                  <a:pt x="1454306" y="2261463"/>
                  <a:pt x="1457196" y="2271733"/>
                </a:cubicBezTo>
                <a:cubicBezTo>
                  <a:pt x="1449670" y="2273987"/>
                  <a:pt x="1451258" y="2262375"/>
                  <a:pt x="1451002" y="2259894"/>
                </a:cubicBezTo>
                <a:cubicBezTo>
                  <a:pt x="1443214" y="2252822"/>
                  <a:pt x="1439676" y="2274071"/>
                  <a:pt x="1436305" y="2268177"/>
                </a:cubicBezTo>
                <a:cubicBezTo>
                  <a:pt x="1440705" y="2278190"/>
                  <a:pt x="1434618" y="2284561"/>
                  <a:pt x="1420321" y="2290370"/>
                </a:cubicBezTo>
                <a:cubicBezTo>
                  <a:pt x="1418606" y="2287194"/>
                  <a:pt x="1422569" y="2285545"/>
                  <a:pt x="1419928" y="2282100"/>
                </a:cubicBezTo>
                <a:cubicBezTo>
                  <a:pt x="1405398" y="2285496"/>
                  <a:pt x="1380522" y="2287658"/>
                  <a:pt x="1385448" y="2311601"/>
                </a:cubicBezTo>
                <a:cubicBezTo>
                  <a:pt x="1379626" y="2309059"/>
                  <a:pt x="1374040" y="2310028"/>
                  <a:pt x="1367926" y="2300727"/>
                </a:cubicBezTo>
                <a:cubicBezTo>
                  <a:pt x="1361924" y="2307468"/>
                  <a:pt x="1355844" y="2311706"/>
                  <a:pt x="1349193" y="2303843"/>
                </a:cubicBezTo>
                <a:cubicBezTo>
                  <a:pt x="1348123" y="2305570"/>
                  <a:pt x="1349405" y="2307968"/>
                  <a:pt x="1347590" y="2309531"/>
                </a:cubicBezTo>
                <a:cubicBezTo>
                  <a:pt x="1357524" y="2321173"/>
                  <a:pt x="1366278" y="2305697"/>
                  <a:pt x="1376334" y="2319317"/>
                </a:cubicBezTo>
                <a:cubicBezTo>
                  <a:pt x="1349335" y="2325086"/>
                  <a:pt x="1327440" y="2328046"/>
                  <a:pt x="1307992" y="2351890"/>
                </a:cubicBezTo>
                <a:cubicBezTo>
                  <a:pt x="1304232" y="2348144"/>
                  <a:pt x="1306244" y="2345996"/>
                  <a:pt x="1303784" y="2342590"/>
                </a:cubicBezTo>
                <a:cubicBezTo>
                  <a:pt x="1303618" y="2347791"/>
                  <a:pt x="1295639" y="2368695"/>
                  <a:pt x="1285611" y="2358099"/>
                </a:cubicBezTo>
                <a:cubicBezTo>
                  <a:pt x="1298190" y="2360485"/>
                  <a:pt x="1289162" y="2344703"/>
                  <a:pt x="1300135" y="2345714"/>
                </a:cubicBezTo>
                <a:cubicBezTo>
                  <a:pt x="1294918" y="2341306"/>
                  <a:pt x="1289730" y="2338306"/>
                  <a:pt x="1285043" y="2345695"/>
                </a:cubicBezTo>
                <a:cubicBezTo>
                  <a:pt x="1268949" y="2324715"/>
                  <a:pt x="1296110" y="2331766"/>
                  <a:pt x="1303566" y="2338453"/>
                </a:cubicBezTo>
                <a:cubicBezTo>
                  <a:pt x="1313442" y="2327264"/>
                  <a:pt x="1311031" y="2327100"/>
                  <a:pt x="1317909" y="2321924"/>
                </a:cubicBezTo>
                <a:cubicBezTo>
                  <a:pt x="1308180" y="2314709"/>
                  <a:pt x="1298958" y="2319940"/>
                  <a:pt x="1289339" y="2316240"/>
                </a:cubicBezTo>
                <a:cubicBezTo>
                  <a:pt x="1295586" y="2327843"/>
                  <a:pt x="1270780" y="2328460"/>
                  <a:pt x="1268141" y="2347270"/>
                </a:cubicBezTo>
                <a:cubicBezTo>
                  <a:pt x="1257900" y="2343704"/>
                  <a:pt x="1279128" y="2331269"/>
                  <a:pt x="1268824" y="2320930"/>
                </a:cubicBezTo>
                <a:cubicBezTo>
                  <a:pt x="1263176" y="2313697"/>
                  <a:pt x="1268633" y="2331286"/>
                  <a:pt x="1261177" y="2318847"/>
                </a:cubicBezTo>
                <a:cubicBezTo>
                  <a:pt x="1264267" y="2313119"/>
                  <a:pt x="1271052" y="2307560"/>
                  <a:pt x="1275694" y="2306452"/>
                </a:cubicBezTo>
                <a:cubicBezTo>
                  <a:pt x="1285404" y="2318301"/>
                  <a:pt x="1267359" y="2311464"/>
                  <a:pt x="1270637" y="2319335"/>
                </a:cubicBezTo>
                <a:cubicBezTo>
                  <a:pt x="1286645" y="2326112"/>
                  <a:pt x="1288437" y="2298069"/>
                  <a:pt x="1302073" y="2305419"/>
                </a:cubicBezTo>
                <a:cubicBezTo>
                  <a:pt x="1293718" y="2302133"/>
                  <a:pt x="1304925" y="2291081"/>
                  <a:pt x="1302960" y="2283227"/>
                </a:cubicBezTo>
                <a:cubicBezTo>
                  <a:pt x="1309936" y="2285777"/>
                  <a:pt x="1305345" y="2286649"/>
                  <a:pt x="1310968" y="2293535"/>
                </a:cubicBezTo>
                <a:cubicBezTo>
                  <a:pt x="1318059" y="2290687"/>
                  <a:pt x="1306266" y="2282749"/>
                  <a:pt x="1316039" y="2280609"/>
                </a:cubicBezTo>
                <a:cubicBezTo>
                  <a:pt x="1320192" y="2287189"/>
                  <a:pt x="1313453" y="2290823"/>
                  <a:pt x="1320608" y="2298168"/>
                </a:cubicBezTo>
                <a:cubicBezTo>
                  <a:pt x="1316950" y="2300718"/>
                  <a:pt x="1313231" y="2301664"/>
                  <a:pt x="1309326" y="2299200"/>
                </a:cubicBezTo>
                <a:cubicBezTo>
                  <a:pt x="1306179" y="2303107"/>
                  <a:pt x="1311046" y="2309189"/>
                  <a:pt x="1311926" y="2314210"/>
                </a:cubicBezTo>
                <a:cubicBezTo>
                  <a:pt x="1328059" y="2321166"/>
                  <a:pt x="1332375" y="2296465"/>
                  <a:pt x="1337339" y="2292491"/>
                </a:cubicBezTo>
                <a:cubicBezTo>
                  <a:pt x="1334056" y="2289460"/>
                  <a:pt x="1331144" y="2294233"/>
                  <a:pt x="1328098" y="2296107"/>
                </a:cubicBezTo>
                <a:cubicBezTo>
                  <a:pt x="1324692" y="2271486"/>
                  <a:pt x="1347624" y="2277909"/>
                  <a:pt x="1365155" y="2281614"/>
                </a:cubicBezTo>
                <a:cubicBezTo>
                  <a:pt x="1369926" y="2276776"/>
                  <a:pt x="1357889" y="2267431"/>
                  <a:pt x="1366221" y="2263534"/>
                </a:cubicBezTo>
                <a:cubicBezTo>
                  <a:pt x="1370194" y="2268677"/>
                  <a:pt x="1363818" y="2271027"/>
                  <a:pt x="1370610" y="2276981"/>
                </a:cubicBezTo>
                <a:cubicBezTo>
                  <a:pt x="1381660" y="2256564"/>
                  <a:pt x="1396200" y="2225803"/>
                  <a:pt x="1416898" y="2215998"/>
                </a:cubicBezTo>
                <a:cubicBezTo>
                  <a:pt x="1410241" y="2208186"/>
                  <a:pt x="1404534" y="2221041"/>
                  <a:pt x="1397790" y="2210865"/>
                </a:cubicBezTo>
                <a:cubicBezTo>
                  <a:pt x="1405263" y="2209279"/>
                  <a:pt x="1412565" y="2203690"/>
                  <a:pt x="1420511" y="2212947"/>
                </a:cubicBezTo>
                <a:cubicBezTo>
                  <a:pt x="1429806" y="2200518"/>
                  <a:pt x="1462648" y="2210372"/>
                  <a:pt x="1462497" y="2181406"/>
                </a:cubicBezTo>
                <a:cubicBezTo>
                  <a:pt x="1465809" y="2187591"/>
                  <a:pt x="1471810" y="2181031"/>
                  <a:pt x="1479604" y="2183977"/>
                </a:cubicBezTo>
                <a:cubicBezTo>
                  <a:pt x="1482621" y="2177369"/>
                  <a:pt x="1473843" y="2169558"/>
                  <a:pt x="1484862" y="2175175"/>
                </a:cubicBezTo>
                <a:cubicBezTo>
                  <a:pt x="1487993" y="2169536"/>
                  <a:pt x="1476150" y="2171192"/>
                  <a:pt x="1473023" y="2163847"/>
                </a:cubicBezTo>
                <a:cubicBezTo>
                  <a:pt x="1479066" y="2158405"/>
                  <a:pt x="1486108" y="2174724"/>
                  <a:pt x="1492095" y="2168987"/>
                </a:cubicBezTo>
                <a:cubicBezTo>
                  <a:pt x="1493863" y="2165245"/>
                  <a:pt x="1490146" y="2166190"/>
                  <a:pt x="1488303" y="2167990"/>
                </a:cubicBezTo>
                <a:cubicBezTo>
                  <a:pt x="1488488" y="2153866"/>
                  <a:pt x="1533516" y="2156591"/>
                  <a:pt x="1524478" y="2132870"/>
                </a:cubicBezTo>
                <a:cubicBezTo>
                  <a:pt x="1526883" y="2131410"/>
                  <a:pt x="1529664" y="2136270"/>
                  <a:pt x="1532267" y="2139044"/>
                </a:cubicBezTo>
                <a:cubicBezTo>
                  <a:pt x="1535014" y="2131329"/>
                  <a:pt x="1548983" y="2130019"/>
                  <a:pt x="1558089" y="2125617"/>
                </a:cubicBezTo>
                <a:cubicBezTo>
                  <a:pt x="1564314" y="2119816"/>
                  <a:pt x="1547587" y="2120370"/>
                  <a:pt x="1553881" y="2116317"/>
                </a:cubicBezTo>
                <a:cubicBezTo>
                  <a:pt x="1566120" y="2115199"/>
                  <a:pt x="1598945" y="2106382"/>
                  <a:pt x="1580399" y="2076540"/>
                </a:cubicBezTo>
                <a:cubicBezTo>
                  <a:pt x="1588571" y="2073222"/>
                  <a:pt x="1585537" y="2082700"/>
                  <a:pt x="1594241" y="2090464"/>
                </a:cubicBezTo>
                <a:cubicBezTo>
                  <a:pt x="1596886" y="2092892"/>
                  <a:pt x="1599212" y="2089142"/>
                  <a:pt x="1601901" y="2092537"/>
                </a:cubicBezTo>
                <a:cubicBezTo>
                  <a:pt x="1606161" y="2089634"/>
                  <a:pt x="1595606" y="2082696"/>
                  <a:pt x="1593675" y="2078091"/>
                </a:cubicBezTo>
                <a:cubicBezTo>
                  <a:pt x="1604348" y="2067361"/>
                  <a:pt x="1610245" y="2055621"/>
                  <a:pt x="1603070" y="2035723"/>
                </a:cubicBezTo>
                <a:cubicBezTo>
                  <a:pt x="1599865" y="2034450"/>
                  <a:pt x="1596699" y="2034629"/>
                  <a:pt x="1593611" y="2035235"/>
                </a:cubicBezTo>
                <a:cubicBezTo>
                  <a:pt x="1591757" y="2038139"/>
                  <a:pt x="1597145" y="2042979"/>
                  <a:pt x="1599822" y="2047130"/>
                </a:cubicBezTo>
                <a:cubicBezTo>
                  <a:pt x="1590987" y="2041603"/>
                  <a:pt x="1593240" y="2050337"/>
                  <a:pt x="1586696" y="2049679"/>
                </a:cubicBezTo>
                <a:cubicBezTo>
                  <a:pt x="1587566" y="2055123"/>
                  <a:pt x="1589649" y="2057677"/>
                  <a:pt x="1594546" y="2055877"/>
                </a:cubicBezTo>
                <a:cubicBezTo>
                  <a:pt x="1595650" y="2064764"/>
                  <a:pt x="1596744" y="2073575"/>
                  <a:pt x="1587856" y="2074468"/>
                </a:cubicBezTo>
                <a:cubicBezTo>
                  <a:pt x="1589603" y="2066686"/>
                  <a:pt x="1593084" y="2060801"/>
                  <a:pt x="1581270" y="2054326"/>
                </a:cubicBezTo>
                <a:cubicBezTo>
                  <a:pt x="1587124" y="2049797"/>
                  <a:pt x="1587503" y="2043782"/>
                  <a:pt x="1589999" y="2038351"/>
                </a:cubicBezTo>
                <a:cubicBezTo>
                  <a:pt x="1584681" y="2031903"/>
                  <a:pt x="1579924" y="2038409"/>
                  <a:pt x="1575089" y="2042443"/>
                </a:cubicBezTo>
                <a:cubicBezTo>
                  <a:pt x="1578179" y="2029751"/>
                  <a:pt x="1568172" y="2035347"/>
                  <a:pt x="1561234" y="2028564"/>
                </a:cubicBezTo>
                <a:cubicBezTo>
                  <a:pt x="1563406" y="2040131"/>
                  <a:pt x="1565648" y="2035361"/>
                  <a:pt x="1555957" y="2037279"/>
                </a:cubicBezTo>
                <a:cubicBezTo>
                  <a:pt x="1563951" y="2046385"/>
                  <a:pt x="1571211" y="2040360"/>
                  <a:pt x="1578913" y="2043485"/>
                </a:cubicBezTo>
                <a:cubicBezTo>
                  <a:pt x="1580421" y="2049316"/>
                  <a:pt x="1573381" y="2052860"/>
                  <a:pt x="1572036" y="2057953"/>
                </a:cubicBezTo>
                <a:cubicBezTo>
                  <a:pt x="1567869" y="2049954"/>
                  <a:pt x="1564390" y="2056151"/>
                  <a:pt x="1560550" y="2054838"/>
                </a:cubicBezTo>
                <a:cubicBezTo>
                  <a:pt x="1559685" y="2051235"/>
                  <a:pt x="1562664" y="2048611"/>
                  <a:pt x="1558162" y="2043985"/>
                </a:cubicBezTo>
                <a:cubicBezTo>
                  <a:pt x="1550481" y="2040764"/>
                  <a:pt x="1543561" y="2054860"/>
                  <a:pt x="1536165" y="2058453"/>
                </a:cubicBezTo>
                <a:cubicBezTo>
                  <a:pt x="1534211" y="2054529"/>
                  <a:pt x="1536207" y="2051676"/>
                  <a:pt x="1533824" y="2047635"/>
                </a:cubicBezTo>
                <a:cubicBezTo>
                  <a:pt x="1529487" y="2060432"/>
                  <a:pt x="1516967" y="2055895"/>
                  <a:pt x="1527301" y="2070350"/>
                </a:cubicBezTo>
                <a:cubicBezTo>
                  <a:pt x="1520993" y="2069659"/>
                  <a:pt x="1514488" y="2065018"/>
                  <a:pt x="1508403" y="2069343"/>
                </a:cubicBezTo>
                <a:cubicBezTo>
                  <a:pt x="1506558" y="2072756"/>
                  <a:pt x="1511675" y="2072048"/>
                  <a:pt x="1514408" y="2077058"/>
                </a:cubicBezTo>
                <a:cubicBezTo>
                  <a:pt x="1506784" y="2075907"/>
                  <a:pt x="1499241" y="2075778"/>
                  <a:pt x="1491469" y="2070872"/>
                </a:cubicBezTo>
                <a:cubicBezTo>
                  <a:pt x="1489012" y="2079035"/>
                  <a:pt x="1487129" y="2106975"/>
                  <a:pt x="1470052" y="2097768"/>
                </a:cubicBezTo>
                <a:cubicBezTo>
                  <a:pt x="1465735" y="2100677"/>
                  <a:pt x="1465908" y="2104779"/>
                  <a:pt x="1470618" y="2110140"/>
                </a:cubicBezTo>
                <a:cubicBezTo>
                  <a:pt x="1460850" y="2108587"/>
                  <a:pt x="1456999" y="2114811"/>
                  <a:pt x="1444826" y="2123577"/>
                </a:cubicBezTo>
                <a:cubicBezTo>
                  <a:pt x="1435629" y="2114297"/>
                  <a:pt x="1445969" y="2110298"/>
                  <a:pt x="1451494" y="2104985"/>
                </a:cubicBezTo>
                <a:cubicBezTo>
                  <a:pt x="1441602" y="2097070"/>
                  <a:pt x="1444399" y="2111775"/>
                  <a:pt x="1434809" y="2110664"/>
                </a:cubicBezTo>
                <a:cubicBezTo>
                  <a:pt x="1431990" y="2111781"/>
                  <a:pt x="1434330" y="2123465"/>
                  <a:pt x="1438986" y="2119985"/>
                </a:cubicBezTo>
                <a:cubicBezTo>
                  <a:pt x="1440456" y="2128651"/>
                  <a:pt x="1425674" y="2128764"/>
                  <a:pt x="1420050" y="2118923"/>
                </a:cubicBezTo>
                <a:cubicBezTo>
                  <a:pt x="1411216" y="2126326"/>
                  <a:pt x="1399806" y="2126083"/>
                  <a:pt x="1400258" y="2140097"/>
                </a:cubicBezTo>
                <a:cubicBezTo>
                  <a:pt x="1405084" y="2147455"/>
                  <a:pt x="1401986" y="2127224"/>
                  <a:pt x="1409726" y="2140629"/>
                </a:cubicBezTo>
                <a:cubicBezTo>
                  <a:pt x="1405063" y="2151093"/>
                  <a:pt x="1393328" y="2144729"/>
                  <a:pt x="1385734" y="2152514"/>
                </a:cubicBezTo>
                <a:cubicBezTo>
                  <a:pt x="1383919" y="2155907"/>
                  <a:pt x="1389052" y="2155222"/>
                  <a:pt x="1391763" y="2160230"/>
                </a:cubicBezTo>
                <a:cubicBezTo>
                  <a:pt x="1358285" y="2167419"/>
                  <a:pt x="1339773" y="2193125"/>
                  <a:pt x="1313960" y="2207538"/>
                </a:cubicBezTo>
                <a:lnTo>
                  <a:pt x="1298508" y="2212612"/>
                </a:lnTo>
                <a:lnTo>
                  <a:pt x="1300293" y="2205786"/>
                </a:lnTo>
                <a:cubicBezTo>
                  <a:pt x="1301233" y="2203145"/>
                  <a:pt x="1302894" y="2201426"/>
                  <a:pt x="1306901" y="2202606"/>
                </a:cubicBezTo>
                <a:cubicBezTo>
                  <a:pt x="1293650" y="2195403"/>
                  <a:pt x="1307850" y="2196509"/>
                  <a:pt x="1300473" y="2186607"/>
                </a:cubicBezTo>
                <a:cubicBezTo>
                  <a:pt x="1304168" y="2184481"/>
                  <a:pt x="1308106" y="2187521"/>
                  <a:pt x="1312154" y="2193825"/>
                </a:cubicBezTo>
                <a:cubicBezTo>
                  <a:pt x="1312485" y="2180530"/>
                  <a:pt x="1326110" y="2193772"/>
                  <a:pt x="1332503" y="2185044"/>
                </a:cubicBezTo>
                <a:cubicBezTo>
                  <a:pt x="1336231" y="2180601"/>
                  <a:pt x="1325054" y="2179764"/>
                  <a:pt x="1322862" y="2180410"/>
                </a:cubicBezTo>
                <a:cubicBezTo>
                  <a:pt x="1320861" y="2172846"/>
                  <a:pt x="1333168" y="2178164"/>
                  <a:pt x="1327925" y="2167474"/>
                </a:cubicBezTo>
                <a:cubicBezTo>
                  <a:pt x="1345867" y="2159307"/>
                  <a:pt x="1362202" y="2160987"/>
                  <a:pt x="1366067" y="2134923"/>
                </a:cubicBezTo>
                <a:cubicBezTo>
                  <a:pt x="1368728" y="2138370"/>
                  <a:pt x="1371421" y="2141829"/>
                  <a:pt x="1374113" y="2145288"/>
                </a:cubicBezTo>
                <a:cubicBezTo>
                  <a:pt x="1373803" y="2137510"/>
                  <a:pt x="1378422" y="2141089"/>
                  <a:pt x="1383181" y="2137505"/>
                </a:cubicBezTo>
                <a:cubicBezTo>
                  <a:pt x="1385190" y="2132215"/>
                  <a:pt x="1371752" y="2132173"/>
                  <a:pt x="1367691" y="2129237"/>
                </a:cubicBezTo>
                <a:cubicBezTo>
                  <a:pt x="1369076" y="2123518"/>
                  <a:pt x="1371294" y="2117965"/>
                  <a:pt x="1361112" y="2109105"/>
                </a:cubicBezTo>
                <a:cubicBezTo>
                  <a:pt x="1364454" y="2105231"/>
                  <a:pt x="1383037" y="2115731"/>
                  <a:pt x="1374033" y="2102376"/>
                </a:cubicBezTo>
                <a:cubicBezTo>
                  <a:pt x="1382086" y="2101501"/>
                  <a:pt x="1383389" y="2115552"/>
                  <a:pt x="1384226" y="2119424"/>
                </a:cubicBezTo>
                <a:cubicBezTo>
                  <a:pt x="1397263" y="2120509"/>
                  <a:pt x="1394665" y="2110286"/>
                  <a:pt x="1388716" y="2094104"/>
                </a:cubicBezTo>
                <a:cubicBezTo>
                  <a:pt x="1391449" y="2091468"/>
                  <a:pt x="1396629" y="2089453"/>
                  <a:pt x="1394014" y="2085359"/>
                </a:cubicBezTo>
                <a:cubicBezTo>
                  <a:pt x="1402097" y="2083282"/>
                  <a:pt x="1397970" y="2094203"/>
                  <a:pt x="1392555" y="2095168"/>
                </a:cubicBezTo>
                <a:cubicBezTo>
                  <a:pt x="1402449" y="2125339"/>
                  <a:pt x="1430339" y="2102792"/>
                  <a:pt x="1422183" y="2082730"/>
                </a:cubicBezTo>
                <a:cubicBezTo>
                  <a:pt x="1430261" y="2076916"/>
                  <a:pt x="1428762" y="2098539"/>
                  <a:pt x="1437499" y="2086897"/>
                </a:cubicBezTo>
                <a:cubicBezTo>
                  <a:pt x="1439553" y="2090153"/>
                  <a:pt x="1435883" y="2091880"/>
                  <a:pt x="1434046" y="2094125"/>
                </a:cubicBezTo>
                <a:cubicBezTo>
                  <a:pt x="1446751" y="2100046"/>
                  <a:pt x="1437420" y="2076713"/>
                  <a:pt x="1448570" y="2081708"/>
                </a:cubicBezTo>
                <a:cubicBezTo>
                  <a:pt x="1449574" y="2077118"/>
                  <a:pt x="1445050" y="2078243"/>
                  <a:pt x="1442352" y="2069834"/>
                </a:cubicBezTo>
                <a:cubicBezTo>
                  <a:pt x="1457702" y="2069509"/>
                  <a:pt x="1451993" y="2056069"/>
                  <a:pt x="1466352" y="2057928"/>
                </a:cubicBezTo>
                <a:cubicBezTo>
                  <a:pt x="1457302" y="2046716"/>
                  <a:pt x="1472261" y="2049654"/>
                  <a:pt x="1469022" y="2034193"/>
                </a:cubicBezTo>
                <a:cubicBezTo>
                  <a:pt x="1477246" y="2037072"/>
                  <a:pt x="1470792" y="2037448"/>
                  <a:pt x="1473200" y="2043481"/>
                </a:cubicBezTo>
                <a:cubicBezTo>
                  <a:pt x="1481251" y="2046829"/>
                  <a:pt x="1487290" y="2032430"/>
                  <a:pt x="1479927" y="2024881"/>
                </a:cubicBezTo>
                <a:cubicBezTo>
                  <a:pt x="1488957" y="2019999"/>
                  <a:pt x="1487004" y="2031150"/>
                  <a:pt x="1495220" y="2029015"/>
                </a:cubicBezTo>
                <a:cubicBezTo>
                  <a:pt x="1501719" y="2020063"/>
                  <a:pt x="1490789" y="2015664"/>
                  <a:pt x="1504107" y="2017120"/>
                </a:cubicBezTo>
                <a:cubicBezTo>
                  <a:pt x="1505183" y="2003870"/>
                  <a:pt x="1491294" y="2008463"/>
                  <a:pt x="1486450" y="2002166"/>
                </a:cubicBezTo>
                <a:cubicBezTo>
                  <a:pt x="1489434" y="1994202"/>
                  <a:pt x="1491951" y="1994177"/>
                  <a:pt x="1499357" y="1995448"/>
                </a:cubicBezTo>
                <a:cubicBezTo>
                  <a:pt x="1496184" y="1987819"/>
                  <a:pt x="1505410" y="1983467"/>
                  <a:pt x="1502222" y="1975815"/>
                </a:cubicBezTo>
                <a:cubicBezTo>
                  <a:pt x="1496605" y="1969557"/>
                  <a:pt x="1501850" y="1982025"/>
                  <a:pt x="1494952" y="1982012"/>
                </a:cubicBezTo>
                <a:cubicBezTo>
                  <a:pt x="1487133" y="1966037"/>
                  <a:pt x="1493539" y="1974918"/>
                  <a:pt x="1481096" y="1968067"/>
                </a:cubicBezTo>
                <a:cubicBezTo>
                  <a:pt x="1495255" y="1963800"/>
                  <a:pt x="1500262" y="1955722"/>
                  <a:pt x="1516746" y="1963397"/>
                </a:cubicBezTo>
                <a:cubicBezTo>
                  <a:pt x="1516237" y="1946600"/>
                  <a:pt x="1523568" y="1934243"/>
                  <a:pt x="1531970" y="1924696"/>
                </a:cubicBezTo>
                <a:cubicBezTo>
                  <a:pt x="1538599" y="1943096"/>
                  <a:pt x="1511601" y="1946971"/>
                  <a:pt x="1526035" y="1959816"/>
                </a:cubicBezTo>
                <a:cubicBezTo>
                  <a:pt x="1536793" y="1961176"/>
                  <a:pt x="1547328" y="1957392"/>
                  <a:pt x="1558622" y="1970646"/>
                </a:cubicBezTo>
                <a:cubicBezTo>
                  <a:pt x="1549584" y="1976479"/>
                  <a:pt x="1535018" y="1966087"/>
                  <a:pt x="1521136" y="1976845"/>
                </a:cubicBezTo>
                <a:cubicBezTo>
                  <a:pt x="1529591" y="1982137"/>
                  <a:pt x="1537363" y="1973678"/>
                  <a:pt x="1545695" y="1977363"/>
                </a:cubicBezTo>
                <a:cubicBezTo>
                  <a:pt x="1540331" y="1988596"/>
                  <a:pt x="1510862" y="1987712"/>
                  <a:pt x="1505576" y="2007353"/>
                </a:cubicBezTo>
                <a:cubicBezTo>
                  <a:pt x="1510808" y="2009639"/>
                  <a:pt x="1525780" y="2013034"/>
                  <a:pt x="1525249" y="2024857"/>
                </a:cubicBezTo>
                <a:cubicBezTo>
                  <a:pt x="1537442" y="2029672"/>
                  <a:pt x="1541128" y="2015069"/>
                  <a:pt x="1552672" y="2005744"/>
                </a:cubicBezTo>
                <a:cubicBezTo>
                  <a:pt x="1549320" y="2000965"/>
                  <a:pt x="1546253" y="2002222"/>
                  <a:pt x="1542835" y="1996975"/>
                </a:cubicBezTo>
                <a:cubicBezTo>
                  <a:pt x="1548152" y="1993569"/>
                  <a:pt x="1552928" y="1997220"/>
                  <a:pt x="1544272" y="1987163"/>
                </a:cubicBezTo>
                <a:cubicBezTo>
                  <a:pt x="1550053" y="1989617"/>
                  <a:pt x="1555704" y="1989085"/>
                  <a:pt x="1561198" y="1985622"/>
                </a:cubicBezTo>
                <a:cubicBezTo>
                  <a:pt x="1565441" y="1981950"/>
                  <a:pt x="1555068" y="1979157"/>
                  <a:pt x="1553536" y="1983549"/>
                </a:cubicBezTo>
                <a:cubicBezTo>
                  <a:pt x="1569329" y="1976962"/>
                  <a:pt x="1583549" y="1968648"/>
                  <a:pt x="1603177" y="1954137"/>
                </a:cubicBezTo>
                <a:cubicBezTo>
                  <a:pt x="1604637" y="1951755"/>
                  <a:pt x="1600404" y="1947890"/>
                  <a:pt x="1602776" y="1945822"/>
                </a:cubicBezTo>
                <a:cubicBezTo>
                  <a:pt x="1598272" y="1943308"/>
                  <a:pt x="1593913" y="1944171"/>
                  <a:pt x="1589703" y="1948418"/>
                </a:cubicBezTo>
                <a:cubicBezTo>
                  <a:pt x="1595834" y="1937696"/>
                  <a:pt x="1584180" y="1934183"/>
                  <a:pt x="1576050" y="1938619"/>
                </a:cubicBezTo>
                <a:cubicBezTo>
                  <a:pt x="1577324" y="1945294"/>
                  <a:pt x="1587013" y="1950060"/>
                  <a:pt x="1582621" y="1958739"/>
                </a:cubicBezTo>
                <a:cubicBezTo>
                  <a:pt x="1576478" y="1958317"/>
                  <a:pt x="1575812" y="1945517"/>
                  <a:pt x="1566740" y="1942232"/>
                </a:cubicBezTo>
                <a:cubicBezTo>
                  <a:pt x="1562262" y="1949110"/>
                  <a:pt x="1572647" y="1956765"/>
                  <a:pt x="1571340" y="1959771"/>
                </a:cubicBezTo>
                <a:cubicBezTo>
                  <a:pt x="1555433" y="1960569"/>
                  <a:pt x="1551804" y="1935439"/>
                  <a:pt x="1540753" y="1951502"/>
                </a:cubicBezTo>
                <a:cubicBezTo>
                  <a:pt x="1531772" y="1943683"/>
                  <a:pt x="1545130" y="1941869"/>
                  <a:pt x="1547639" y="1937046"/>
                </a:cubicBezTo>
                <a:cubicBezTo>
                  <a:pt x="1550816" y="1938156"/>
                  <a:pt x="1554122" y="1941221"/>
                  <a:pt x="1557477" y="1945847"/>
                </a:cubicBezTo>
                <a:cubicBezTo>
                  <a:pt x="1578216" y="1936877"/>
                  <a:pt x="1551151" y="1908334"/>
                  <a:pt x="1539789" y="1930881"/>
                </a:cubicBezTo>
                <a:cubicBezTo>
                  <a:pt x="1539130" y="1927634"/>
                  <a:pt x="1538424" y="1924386"/>
                  <a:pt x="1535786" y="1925727"/>
                </a:cubicBezTo>
                <a:cubicBezTo>
                  <a:pt x="1534572" y="1923148"/>
                  <a:pt x="1548799" y="1910274"/>
                  <a:pt x="1554336" y="1918499"/>
                </a:cubicBezTo>
                <a:cubicBezTo>
                  <a:pt x="1557476" y="1911907"/>
                  <a:pt x="1544069" y="1912190"/>
                  <a:pt x="1546117" y="1904032"/>
                </a:cubicBezTo>
                <a:cubicBezTo>
                  <a:pt x="1534858" y="1919176"/>
                  <a:pt x="1522494" y="1910109"/>
                  <a:pt x="1511221" y="1925229"/>
                </a:cubicBezTo>
                <a:cubicBezTo>
                  <a:pt x="1515834" y="1930109"/>
                  <a:pt x="1509296" y="1942079"/>
                  <a:pt x="1513795" y="1940206"/>
                </a:cubicBezTo>
                <a:cubicBezTo>
                  <a:pt x="1503723" y="1947509"/>
                  <a:pt x="1489711" y="1952239"/>
                  <a:pt x="1478906" y="1961382"/>
                </a:cubicBezTo>
                <a:cubicBezTo>
                  <a:pt x="1482164" y="1951697"/>
                  <a:pt x="1482174" y="1947237"/>
                  <a:pt x="1470499" y="1942823"/>
                </a:cubicBezTo>
                <a:cubicBezTo>
                  <a:pt x="1475233" y="1936749"/>
                  <a:pt x="1481790" y="1938512"/>
                  <a:pt x="1481976" y="1945928"/>
                </a:cubicBezTo>
                <a:cubicBezTo>
                  <a:pt x="1483974" y="1938569"/>
                  <a:pt x="1491604" y="1933883"/>
                  <a:pt x="1493250" y="1944885"/>
                </a:cubicBezTo>
                <a:cubicBezTo>
                  <a:pt x="1500852" y="1942179"/>
                  <a:pt x="1489150" y="1934246"/>
                  <a:pt x="1494505" y="1930929"/>
                </a:cubicBezTo>
                <a:cubicBezTo>
                  <a:pt x="1488503" y="1923776"/>
                  <a:pt x="1483750" y="1943810"/>
                  <a:pt x="1477754" y="1936605"/>
                </a:cubicBezTo>
                <a:cubicBezTo>
                  <a:pt x="1468733" y="1928762"/>
                  <a:pt x="1483533" y="1927306"/>
                  <a:pt x="1480816" y="1921140"/>
                </a:cubicBezTo>
                <a:cubicBezTo>
                  <a:pt x="1476726" y="1914681"/>
                  <a:pt x="1473337" y="1922746"/>
                  <a:pt x="1469338" y="1918036"/>
                </a:cubicBezTo>
                <a:cubicBezTo>
                  <a:pt x="1476996" y="1923553"/>
                  <a:pt x="1467900" y="1936641"/>
                  <a:pt x="1457012" y="1937148"/>
                </a:cubicBezTo>
                <a:cubicBezTo>
                  <a:pt x="1471121" y="1940113"/>
                  <a:pt x="1465553" y="1942814"/>
                  <a:pt x="1461582" y="1954707"/>
                </a:cubicBezTo>
                <a:cubicBezTo>
                  <a:pt x="1453269" y="1934173"/>
                  <a:pt x="1428650" y="1959858"/>
                  <a:pt x="1436146" y="1976424"/>
                </a:cubicBezTo>
                <a:cubicBezTo>
                  <a:pt x="1430918" y="1985769"/>
                  <a:pt x="1424850" y="1977001"/>
                  <a:pt x="1419386" y="1982089"/>
                </a:cubicBezTo>
                <a:cubicBezTo>
                  <a:pt x="1414247" y="1976612"/>
                  <a:pt x="1422432" y="1974746"/>
                  <a:pt x="1418850" y="1969697"/>
                </a:cubicBezTo>
                <a:cubicBezTo>
                  <a:pt x="1411437" y="1963444"/>
                  <a:pt x="1416878" y="1976938"/>
                  <a:pt x="1409775" y="1977469"/>
                </a:cubicBezTo>
                <a:cubicBezTo>
                  <a:pt x="1407597" y="1980250"/>
                  <a:pt x="1415102" y="1985673"/>
                  <a:pt x="1412138" y="1988289"/>
                </a:cubicBezTo>
                <a:cubicBezTo>
                  <a:pt x="1417781" y="1988211"/>
                  <a:pt x="1423512" y="1989285"/>
                  <a:pt x="1429065" y="1986745"/>
                </a:cubicBezTo>
                <a:cubicBezTo>
                  <a:pt x="1433163" y="1993281"/>
                  <a:pt x="1433719" y="1998894"/>
                  <a:pt x="1441258" y="2006354"/>
                </a:cubicBezTo>
                <a:cubicBezTo>
                  <a:pt x="1445148" y="2008796"/>
                  <a:pt x="1448886" y="2007852"/>
                  <a:pt x="1452546" y="2005301"/>
                </a:cubicBezTo>
                <a:cubicBezTo>
                  <a:pt x="1433590" y="1997405"/>
                  <a:pt x="1465939" y="1994305"/>
                  <a:pt x="1459214" y="1986709"/>
                </a:cubicBezTo>
                <a:cubicBezTo>
                  <a:pt x="1466278" y="1999021"/>
                  <a:pt x="1475512" y="1988430"/>
                  <a:pt x="1481799" y="1984647"/>
                </a:cubicBezTo>
                <a:cubicBezTo>
                  <a:pt x="1477606" y="1976050"/>
                  <a:pt x="1474009" y="1980121"/>
                  <a:pt x="1469945" y="1973297"/>
                </a:cubicBezTo>
                <a:cubicBezTo>
                  <a:pt x="1480306" y="1970944"/>
                  <a:pt x="1479454" y="1979915"/>
                  <a:pt x="1489415" y="1986686"/>
                </a:cubicBezTo>
                <a:cubicBezTo>
                  <a:pt x="1484568" y="1990795"/>
                  <a:pt x="1479722" y="1994970"/>
                  <a:pt x="1474869" y="1999101"/>
                </a:cubicBezTo>
                <a:cubicBezTo>
                  <a:pt x="1478870" y="2003693"/>
                  <a:pt x="1482808" y="2006700"/>
                  <a:pt x="1486536" y="2006328"/>
                </a:cubicBezTo>
                <a:cubicBezTo>
                  <a:pt x="1492868" y="2012802"/>
                  <a:pt x="1481651" y="2014519"/>
                  <a:pt x="1485318" y="2020308"/>
                </a:cubicBezTo>
                <a:cubicBezTo>
                  <a:pt x="1481476" y="2020809"/>
                  <a:pt x="1481865" y="2018252"/>
                  <a:pt x="1482221" y="2014843"/>
                </a:cubicBezTo>
                <a:lnTo>
                  <a:pt x="1481021" y="2010992"/>
                </a:lnTo>
                <a:lnTo>
                  <a:pt x="1481102" y="2010997"/>
                </a:lnTo>
                <a:cubicBezTo>
                  <a:pt x="1479964" y="2008649"/>
                  <a:pt x="1477195" y="2005858"/>
                  <a:pt x="1478926" y="2004269"/>
                </a:cubicBezTo>
                <a:lnTo>
                  <a:pt x="1481021" y="2010992"/>
                </a:lnTo>
                <a:lnTo>
                  <a:pt x="1471250" y="2010439"/>
                </a:lnTo>
                <a:cubicBezTo>
                  <a:pt x="1468516" y="2012293"/>
                  <a:pt x="1467883" y="2016054"/>
                  <a:pt x="1474007" y="2021327"/>
                </a:cubicBezTo>
                <a:cubicBezTo>
                  <a:pt x="1469808" y="2026215"/>
                  <a:pt x="1465135" y="2019914"/>
                  <a:pt x="1460541" y="2015620"/>
                </a:cubicBezTo>
                <a:cubicBezTo>
                  <a:pt x="1452773" y="2021135"/>
                  <a:pt x="1452789" y="2033091"/>
                  <a:pt x="1442201" y="2027006"/>
                </a:cubicBezTo>
                <a:cubicBezTo>
                  <a:pt x="1440341" y="2030430"/>
                  <a:pt x="1445457" y="2029691"/>
                  <a:pt x="1448199" y="2034744"/>
                </a:cubicBezTo>
                <a:cubicBezTo>
                  <a:pt x="1430880" y="2031806"/>
                  <a:pt x="1413275" y="2050525"/>
                  <a:pt x="1410038" y="2067293"/>
                </a:cubicBezTo>
                <a:cubicBezTo>
                  <a:pt x="1394760" y="2073436"/>
                  <a:pt x="1391347" y="2080071"/>
                  <a:pt x="1365711" y="2087981"/>
                </a:cubicBezTo>
                <a:cubicBezTo>
                  <a:pt x="1369064" y="2092792"/>
                  <a:pt x="1372152" y="2091536"/>
                  <a:pt x="1375548" y="2096750"/>
                </a:cubicBezTo>
                <a:cubicBezTo>
                  <a:pt x="1367006" y="2090811"/>
                  <a:pt x="1365311" y="2098350"/>
                  <a:pt x="1359877" y="2098186"/>
                </a:cubicBezTo>
                <a:lnTo>
                  <a:pt x="1354316" y="2095421"/>
                </a:lnTo>
                <a:lnTo>
                  <a:pt x="1356620" y="2095731"/>
                </a:lnTo>
                <a:cubicBezTo>
                  <a:pt x="1357386" y="2087069"/>
                  <a:pt x="1368390" y="2081228"/>
                  <a:pt x="1368765" y="2072473"/>
                </a:cubicBezTo>
                <a:cubicBezTo>
                  <a:pt x="1372432" y="2070399"/>
                  <a:pt x="1376339" y="2073394"/>
                  <a:pt x="1380416" y="2079711"/>
                </a:cubicBezTo>
                <a:cubicBezTo>
                  <a:pt x="1387648" y="2060841"/>
                  <a:pt x="1408013" y="2057052"/>
                  <a:pt x="1404880" y="2037329"/>
                </a:cubicBezTo>
                <a:cubicBezTo>
                  <a:pt x="1396792" y="2038095"/>
                  <a:pt x="1387667" y="2048809"/>
                  <a:pt x="1375621" y="2058037"/>
                </a:cubicBezTo>
                <a:cubicBezTo>
                  <a:pt x="1369583" y="2046887"/>
                  <a:pt x="1389324" y="2042702"/>
                  <a:pt x="1389603" y="2033249"/>
                </a:cubicBezTo>
                <a:cubicBezTo>
                  <a:pt x="1384285" y="2030656"/>
                  <a:pt x="1376568" y="2041120"/>
                  <a:pt x="1376145" y="2027552"/>
                </a:cubicBezTo>
                <a:cubicBezTo>
                  <a:pt x="1369946" y="2034667"/>
                  <a:pt x="1371885" y="2035924"/>
                  <a:pt x="1363201" y="2034281"/>
                </a:cubicBezTo>
                <a:cubicBezTo>
                  <a:pt x="1377222" y="2027701"/>
                  <a:pt x="1370947" y="1996569"/>
                  <a:pt x="1352437" y="2004882"/>
                </a:cubicBezTo>
                <a:cubicBezTo>
                  <a:pt x="1347198" y="2012441"/>
                  <a:pt x="1359227" y="2011952"/>
                  <a:pt x="1358835" y="2020868"/>
                </a:cubicBezTo>
                <a:cubicBezTo>
                  <a:pt x="1355146" y="2022940"/>
                  <a:pt x="1351232" y="2019967"/>
                  <a:pt x="1347137" y="2013597"/>
                </a:cubicBezTo>
                <a:cubicBezTo>
                  <a:pt x="1348795" y="2028498"/>
                  <a:pt x="1332755" y="2016707"/>
                  <a:pt x="1338476" y="2029639"/>
                </a:cubicBezTo>
                <a:cubicBezTo>
                  <a:pt x="1329083" y="2033162"/>
                  <a:pt x="1330547" y="2018977"/>
                  <a:pt x="1320594" y="2010538"/>
                </a:cubicBezTo>
                <a:cubicBezTo>
                  <a:pt x="1326123" y="2015893"/>
                  <a:pt x="1342851" y="2025128"/>
                  <a:pt x="1339515" y="2011578"/>
                </a:cubicBezTo>
                <a:cubicBezTo>
                  <a:pt x="1339532" y="2011635"/>
                  <a:pt x="1322749" y="2008504"/>
                  <a:pt x="1335323" y="2002300"/>
                </a:cubicBezTo>
                <a:cubicBezTo>
                  <a:pt x="1329446" y="1997536"/>
                  <a:pt x="1324364" y="2010354"/>
                  <a:pt x="1318214" y="1999697"/>
                </a:cubicBezTo>
                <a:cubicBezTo>
                  <a:pt x="1322891" y="1992266"/>
                  <a:pt x="1329646" y="1997980"/>
                  <a:pt x="1329119" y="1990418"/>
                </a:cubicBezTo>
                <a:cubicBezTo>
                  <a:pt x="1326343" y="1985439"/>
                  <a:pt x="1323910" y="1986735"/>
                  <a:pt x="1321480" y="1988346"/>
                </a:cubicBezTo>
                <a:cubicBezTo>
                  <a:pt x="1319840" y="1985898"/>
                  <a:pt x="1330760" y="1979002"/>
                  <a:pt x="1326349" y="1971306"/>
                </a:cubicBezTo>
                <a:cubicBezTo>
                  <a:pt x="1333290" y="1972967"/>
                  <a:pt x="1330053" y="1980692"/>
                  <a:pt x="1338196" y="1982679"/>
                </a:cubicBezTo>
                <a:cubicBezTo>
                  <a:pt x="1337784" y="1974224"/>
                  <a:pt x="1347234" y="1970878"/>
                  <a:pt x="1353111" y="1978533"/>
                </a:cubicBezTo>
                <a:cubicBezTo>
                  <a:pt x="1355815" y="1975201"/>
                  <a:pt x="1353832" y="1970584"/>
                  <a:pt x="1348730" y="1965097"/>
                </a:cubicBezTo>
                <a:cubicBezTo>
                  <a:pt x="1361649" y="1965949"/>
                  <a:pt x="1362234" y="1952460"/>
                  <a:pt x="1374725" y="1955806"/>
                </a:cubicBezTo>
                <a:cubicBezTo>
                  <a:pt x="1379391" y="1961163"/>
                  <a:pt x="1369190" y="1962473"/>
                  <a:pt x="1367636" y="1966116"/>
                </a:cubicBezTo>
                <a:cubicBezTo>
                  <a:pt x="1386076" y="1986324"/>
                  <a:pt x="1376304" y="1947690"/>
                  <a:pt x="1387812" y="1953201"/>
                </a:cubicBezTo>
                <a:cubicBezTo>
                  <a:pt x="1390256" y="1957265"/>
                  <a:pt x="1383062" y="1958755"/>
                  <a:pt x="1386339" y="1963020"/>
                </a:cubicBezTo>
                <a:cubicBezTo>
                  <a:pt x="1391516" y="1966160"/>
                  <a:pt x="1396380" y="1962322"/>
                  <a:pt x="1401450" y="1963009"/>
                </a:cubicBezTo>
                <a:cubicBezTo>
                  <a:pt x="1403613" y="1960205"/>
                  <a:pt x="1396100" y="1954804"/>
                  <a:pt x="1399072" y="1952200"/>
                </a:cubicBezTo>
                <a:cubicBezTo>
                  <a:pt x="1396099" y="1949302"/>
                  <a:pt x="1393457" y="1952690"/>
                  <a:pt x="1395429" y="1955271"/>
                </a:cubicBezTo>
                <a:cubicBezTo>
                  <a:pt x="1383377" y="1955726"/>
                  <a:pt x="1398520" y="1946901"/>
                  <a:pt x="1394856" y="1942888"/>
                </a:cubicBezTo>
                <a:cubicBezTo>
                  <a:pt x="1395498" y="1943123"/>
                  <a:pt x="1407971" y="1952098"/>
                  <a:pt x="1401068" y="1954782"/>
                </a:cubicBezTo>
                <a:cubicBezTo>
                  <a:pt x="1406469" y="1962718"/>
                  <a:pt x="1411334" y="1959195"/>
                  <a:pt x="1416737" y="1967165"/>
                </a:cubicBezTo>
                <a:cubicBezTo>
                  <a:pt x="1423439" y="1963507"/>
                  <a:pt x="1419513" y="1957035"/>
                  <a:pt x="1427432" y="1953727"/>
                </a:cubicBezTo>
                <a:cubicBezTo>
                  <a:pt x="1418737" y="1945325"/>
                  <a:pt x="1422837" y="1959505"/>
                  <a:pt x="1414343" y="1956301"/>
                </a:cubicBezTo>
                <a:cubicBezTo>
                  <a:pt x="1412162" y="1952301"/>
                  <a:pt x="1417231" y="1950281"/>
                  <a:pt x="1419596" y="1947519"/>
                </a:cubicBezTo>
                <a:cubicBezTo>
                  <a:pt x="1424754" y="1944821"/>
                  <a:pt x="1409468" y="1936627"/>
                  <a:pt x="1419029" y="1935116"/>
                </a:cubicBezTo>
                <a:cubicBezTo>
                  <a:pt x="1422508" y="1940137"/>
                  <a:pt x="1424537" y="1944758"/>
                  <a:pt x="1423412" y="1948550"/>
                </a:cubicBezTo>
                <a:cubicBezTo>
                  <a:pt x="1432654" y="1957865"/>
                  <a:pt x="1440925" y="1946050"/>
                  <a:pt x="1449428" y="1939260"/>
                </a:cubicBezTo>
                <a:cubicBezTo>
                  <a:pt x="1447087" y="1932763"/>
                  <a:pt x="1444459" y="1923957"/>
                  <a:pt x="1433380" y="1918597"/>
                </a:cubicBezTo>
                <a:cubicBezTo>
                  <a:pt x="1438786" y="1916376"/>
                  <a:pt x="1448664" y="1922156"/>
                  <a:pt x="1449043" y="1930967"/>
                </a:cubicBezTo>
                <a:cubicBezTo>
                  <a:pt x="1457729" y="1935785"/>
                  <a:pt x="1457934" y="1921346"/>
                  <a:pt x="1459760" y="1917564"/>
                </a:cubicBezTo>
                <a:cubicBezTo>
                  <a:pt x="1452619" y="1919565"/>
                  <a:pt x="1451905" y="1909991"/>
                  <a:pt x="1448095" y="1910369"/>
                </a:cubicBezTo>
                <a:cubicBezTo>
                  <a:pt x="1448724" y="1901669"/>
                  <a:pt x="1456789" y="1920233"/>
                  <a:pt x="1465157" y="1912905"/>
                </a:cubicBezTo>
                <a:cubicBezTo>
                  <a:pt x="1468825" y="1901854"/>
                  <a:pt x="1448803" y="1895381"/>
                  <a:pt x="1458221" y="1884496"/>
                </a:cubicBezTo>
                <a:cubicBezTo>
                  <a:pt x="1453036" y="1879416"/>
                  <a:pt x="1446336" y="1890536"/>
                  <a:pt x="1451141" y="1894849"/>
                </a:cubicBezTo>
                <a:cubicBezTo>
                  <a:pt x="1446250" y="1896595"/>
                  <a:pt x="1444160" y="1894096"/>
                  <a:pt x="1443334" y="1888621"/>
                </a:cubicBezTo>
                <a:cubicBezTo>
                  <a:pt x="1439500" y="1890330"/>
                  <a:pt x="1441464" y="1893582"/>
                  <a:pt x="1443712" y="1896902"/>
                </a:cubicBezTo>
                <a:cubicBezTo>
                  <a:pt x="1438799" y="1898680"/>
                  <a:pt x="1436703" y="1896169"/>
                  <a:pt x="1435863" y="1890705"/>
                </a:cubicBezTo>
                <a:cubicBezTo>
                  <a:pt x="1418849" y="1894949"/>
                  <a:pt x="1411484" y="1901662"/>
                  <a:pt x="1396962" y="1906748"/>
                </a:cubicBezTo>
                <a:cubicBezTo>
                  <a:pt x="1389773" y="1900754"/>
                  <a:pt x="1394308" y="1897876"/>
                  <a:pt x="1388757" y="1892304"/>
                </a:cubicBezTo>
                <a:cubicBezTo>
                  <a:pt x="1406264" y="1895760"/>
                  <a:pt x="1402805" y="1875848"/>
                  <a:pt x="1416384" y="1877304"/>
                </a:cubicBezTo>
                <a:cubicBezTo>
                  <a:pt x="1391746" y="1857558"/>
                  <a:pt x="1362280" y="1871347"/>
                  <a:pt x="1344902" y="1882496"/>
                </a:cubicBezTo>
                <a:cubicBezTo>
                  <a:pt x="1347101" y="1889724"/>
                  <a:pt x="1350055" y="1890574"/>
                  <a:pt x="1353293" y="1901032"/>
                </a:cubicBezTo>
                <a:cubicBezTo>
                  <a:pt x="1350522" y="1901934"/>
                  <a:pt x="1345165" y="1900463"/>
                  <a:pt x="1347461" y="1897451"/>
                </a:cubicBezTo>
                <a:cubicBezTo>
                  <a:pt x="1338803" y="1890869"/>
                  <a:pt x="1342786" y="1901589"/>
                  <a:pt x="1334185" y="1895932"/>
                </a:cubicBezTo>
                <a:cubicBezTo>
                  <a:pt x="1332014" y="1891945"/>
                  <a:pt x="1337088" y="1889904"/>
                  <a:pt x="1339444" y="1887130"/>
                </a:cubicBezTo>
                <a:cubicBezTo>
                  <a:pt x="1329778" y="1892871"/>
                  <a:pt x="1304068" y="1885292"/>
                  <a:pt x="1311818" y="1902131"/>
                </a:cubicBezTo>
                <a:cubicBezTo>
                  <a:pt x="1305609" y="1899843"/>
                  <a:pt x="1307259" y="1890399"/>
                  <a:pt x="1301604" y="1885114"/>
                </a:cubicBezTo>
                <a:cubicBezTo>
                  <a:pt x="1283851" y="1905018"/>
                  <a:pt x="1284705" y="1903541"/>
                  <a:pt x="1259792" y="1920724"/>
                </a:cubicBezTo>
                <a:cubicBezTo>
                  <a:pt x="1262510" y="1911664"/>
                  <a:pt x="1256359" y="1902373"/>
                  <a:pt x="1251995" y="1914540"/>
                </a:cubicBezTo>
                <a:cubicBezTo>
                  <a:pt x="1240423" y="1904620"/>
                  <a:pt x="1257988" y="1902566"/>
                  <a:pt x="1254860" y="1894907"/>
                </a:cubicBezTo>
                <a:cubicBezTo>
                  <a:pt x="1251082" y="1892720"/>
                  <a:pt x="1240265" y="1905793"/>
                  <a:pt x="1244319" y="1912477"/>
                </a:cubicBezTo>
                <a:cubicBezTo>
                  <a:pt x="1238565" y="1910718"/>
                  <a:pt x="1232888" y="1910685"/>
                  <a:pt x="1227030" y="1905761"/>
                </a:cubicBezTo>
                <a:cubicBezTo>
                  <a:pt x="1227560" y="1912022"/>
                  <a:pt x="1219145" y="1915892"/>
                  <a:pt x="1225986" y="1923874"/>
                </a:cubicBezTo>
                <a:cubicBezTo>
                  <a:pt x="1214860" y="1924415"/>
                  <a:pt x="1215221" y="1930929"/>
                  <a:pt x="1205598" y="1932632"/>
                </a:cubicBezTo>
                <a:cubicBezTo>
                  <a:pt x="1201972" y="1926715"/>
                  <a:pt x="1198798" y="1912805"/>
                  <a:pt x="1191936" y="1922823"/>
                </a:cubicBezTo>
                <a:cubicBezTo>
                  <a:pt x="1188904" y="1917258"/>
                  <a:pt x="1193508" y="1913733"/>
                  <a:pt x="1185555" y="1906827"/>
                </a:cubicBezTo>
                <a:cubicBezTo>
                  <a:pt x="1193867" y="1906883"/>
                  <a:pt x="1207500" y="1902170"/>
                  <a:pt x="1201711" y="1888735"/>
                </a:cubicBezTo>
                <a:cubicBezTo>
                  <a:pt x="1230813" y="1895494"/>
                  <a:pt x="1234648" y="1890427"/>
                  <a:pt x="1251516" y="1863411"/>
                </a:cubicBezTo>
                <a:cubicBezTo>
                  <a:pt x="1256971" y="1868285"/>
                  <a:pt x="1250874" y="1870043"/>
                  <a:pt x="1253910" y="1874243"/>
                </a:cubicBezTo>
                <a:cubicBezTo>
                  <a:pt x="1255078" y="1872499"/>
                  <a:pt x="1256413" y="1873795"/>
                  <a:pt x="1257726" y="1875274"/>
                </a:cubicBezTo>
                <a:cubicBezTo>
                  <a:pt x="1261399" y="1871532"/>
                  <a:pt x="1256577" y="1865485"/>
                  <a:pt x="1251304" y="1859287"/>
                </a:cubicBezTo>
                <a:cubicBezTo>
                  <a:pt x="1255623" y="1856809"/>
                  <a:pt x="1260512" y="1867430"/>
                  <a:pt x="1264807" y="1864953"/>
                </a:cubicBezTo>
                <a:cubicBezTo>
                  <a:pt x="1268327" y="1858194"/>
                  <a:pt x="1263850" y="1859354"/>
                  <a:pt x="1258582" y="1853068"/>
                </a:cubicBezTo>
                <a:cubicBezTo>
                  <a:pt x="1277361" y="1862669"/>
                  <a:pt x="1271657" y="1838636"/>
                  <a:pt x="1288791" y="1853056"/>
                </a:cubicBezTo>
                <a:cubicBezTo>
                  <a:pt x="1299038" y="1846995"/>
                  <a:pt x="1295861" y="1837308"/>
                  <a:pt x="1300922" y="1829841"/>
                </a:cubicBezTo>
                <a:cubicBezTo>
                  <a:pt x="1305443" y="1831694"/>
                  <a:pt x="1310122" y="1837973"/>
                  <a:pt x="1314409" y="1835484"/>
                </a:cubicBezTo>
                <a:cubicBezTo>
                  <a:pt x="1312532" y="1826669"/>
                  <a:pt x="1300013" y="1825737"/>
                  <a:pt x="1298369" y="1814832"/>
                </a:cubicBezTo>
                <a:cubicBezTo>
                  <a:pt x="1301983" y="1811782"/>
                  <a:pt x="1306110" y="1819909"/>
                  <a:pt x="1309620" y="1813789"/>
                </a:cubicBezTo>
                <a:cubicBezTo>
                  <a:pt x="1309128" y="1821162"/>
                  <a:pt x="1315573" y="1831962"/>
                  <a:pt x="1323282" y="1823631"/>
                </a:cubicBezTo>
                <a:cubicBezTo>
                  <a:pt x="1313495" y="1817887"/>
                  <a:pt x="1307988" y="1812782"/>
                  <a:pt x="1312902" y="1802460"/>
                </a:cubicBezTo>
                <a:cubicBezTo>
                  <a:pt x="1321029" y="1821860"/>
                  <a:pt x="1330345" y="1805544"/>
                  <a:pt x="1331611" y="1799343"/>
                </a:cubicBezTo>
                <a:cubicBezTo>
                  <a:pt x="1334891" y="1797057"/>
                  <a:pt x="1338117" y="1812127"/>
                  <a:pt x="1345098" y="1805018"/>
                </a:cubicBezTo>
                <a:cubicBezTo>
                  <a:pt x="1341259" y="1789161"/>
                  <a:pt x="1320290" y="1789131"/>
                  <a:pt x="1316725" y="1803469"/>
                </a:cubicBezTo>
                <a:cubicBezTo>
                  <a:pt x="1313566" y="1787220"/>
                  <a:pt x="1329467" y="1790548"/>
                  <a:pt x="1330880" y="1782815"/>
                </a:cubicBezTo>
                <a:cubicBezTo>
                  <a:pt x="1334630" y="1785337"/>
                  <a:pt x="1347292" y="1802075"/>
                  <a:pt x="1356199" y="1799874"/>
                </a:cubicBezTo>
                <a:cubicBezTo>
                  <a:pt x="1359545" y="1793952"/>
                  <a:pt x="1360006" y="1787247"/>
                  <a:pt x="1351425" y="1778168"/>
                </a:cubicBezTo>
                <a:cubicBezTo>
                  <a:pt x="1347160" y="1784915"/>
                  <a:pt x="1354440" y="1789581"/>
                  <a:pt x="1350176" y="1792104"/>
                </a:cubicBezTo>
                <a:cubicBezTo>
                  <a:pt x="1332288" y="1788284"/>
                  <a:pt x="1351638" y="1770673"/>
                  <a:pt x="1338150" y="1776617"/>
                </a:cubicBezTo>
                <a:cubicBezTo>
                  <a:pt x="1335523" y="1769091"/>
                  <a:pt x="1348777" y="1765853"/>
                  <a:pt x="1352476" y="1760067"/>
                </a:cubicBezTo>
                <a:cubicBezTo>
                  <a:pt x="1355689" y="1765358"/>
                  <a:pt x="1343658" y="1775355"/>
                  <a:pt x="1361081" y="1782792"/>
                </a:cubicBezTo>
                <a:cubicBezTo>
                  <a:pt x="1368572" y="1778717"/>
                  <a:pt x="1368725" y="1772593"/>
                  <a:pt x="1365980" y="1765764"/>
                </a:cubicBezTo>
                <a:cubicBezTo>
                  <a:pt x="1372187" y="1771843"/>
                  <a:pt x="1384878" y="1759906"/>
                  <a:pt x="1374671" y="1749733"/>
                </a:cubicBezTo>
                <a:cubicBezTo>
                  <a:pt x="1383724" y="1741994"/>
                  <a:pt x="1397637" y="1735538"/>
                  <a:pt x="1386619" y="1722341"/>
                </a:cubicBezTo>
                <a:cubicBezTo>
                  <a:pt x="1389697" y="1720728"/>
                  <a:pt x="1393250" y="1729554"/>
                  <a:pt x="1396276" y="1727028"/>
                </a:cubicBezTo>
                <a:cubicBezTo>
                  <a:pt x="1390593" y="1744670"/>
                  <a:pt x="1407907" y="1749340"/>
                  <a:pt x="1420377" y="1758034"/>
                </a:cubicBezTo>
                <a:cubicBezTo>
                  <a:pt x="1424148" y="1747345"/>
                  <a:pt x="1416172" y="1746123"/>
                  <a:pt x="1409742" y="1732702"/>
                </a:cubicBezTo>
                <a:cubicBezTo>
                  <a:pt x="1418644" y="1734410"/>
                  <a:pt x="1427094" y="1726643"/>
                  <a:pt x="1436112" y="1731660"/>
                </a:cubicBezTo>
                <a:cubicBezTo>
                  <a:pt x="1444158" y="1709729"/>
                  <a:pt x="1467130" y="1710489"/>
                  <a:pt x="1470052" y="1689819"/>
                </a:cubicBezTo>
                <a:cubicBezTo>
                  <a:pt x="1465344" y="1682597"/>
                  <a:pt x="1461462" y="1693811"/>
                  <a:pt x="1456603" y="1684135"/>
                </a:cubicBezTo>
                <a:cubicBezTo>
                  <a:pt x="1459450" y="1684676"/>
                  <a:pt x="1464691" y="1683931"/>
                  <a:pt x="1462045" y="1679544"/>
                </a:cubicBezTo>
                <a:cubicBezTo>
                  <a:pt x="1464510" y="1678107"/>
                  <a:pt x="1467222" y="1682900"/>
                  <a:pt x="1469872" y="1685707"/>
                </a:cubicBezTo>
                <a:cubicBezTo>
                  <a:pt x="1477841" y="1678307"/>
                  <a:pt x="1473186" y="1667556"/>
                  <a:pt x="1480037" y="1659856"/>
                </a:cubicBezTo>
                <a:cubicBezTo>
                  <a:pt x="1482028" y="1663803"/>
                  <a:pt x="1479988" y="1666654"/>
                  <a:pt x="1482415" y="1670698"/>
                </a:cubicBezTo>
                <a:cubicBezTo>
                  <a:pt x="1513698" y="1641581"/>
                  <a:pt x="1534089" y="1635529"/>
                  <a:pt x="1568374" y="1610287"/>
                </a:cubicBezTo>
                <a:cubicBezTo>
                  <a:pt x="1558427" y="1611552"/>
                  <a:pt x="1551489" y="1613596"/>
                  <a:pt x="1545991" y="1616463"/>
                </a:cubicBezTo>
                <a:cubicBezTo>
                  <a:pt x="1542107" y="1586741"/>
                  <a:pt x="1581604" y="1600052"/>
                  <a:pt x="1583763" y="1575675"/>
                </a:cubicBezTo>
                <a:cubicBezTo>
                  <a:pt x="1576364" y="1573452"/>
                  <a:pt x="1573994" y="1577231"/>
                  <a:pt x="1570117" y="1565856"/>
                </a:cubicBezTo>
                <a:cubicBezTo>
                  <a:pt x="1589732" y="1554528"/>
                  <a:pt x="1613968" y="1555238"/>
                  <a:pt x="1604244" y="1528141"/>
                </a:cubicBezTo>
                <a:cubicBezTo>
                  <a:pt x="1590911" y="1534341"/>
                  <a:pt x="1582361" y="1549858"/>
                  <a:pt x="1564424" y="1523532"/>
                </a:cubicBezTo>
                <a:cubicBezTo>
                  <a:pt x="1566795" y="1521465"/>
                  <a:pt x="1569240" y="1519410"/>
                  <a:pt x="1571663" y="1517323"/>
                </a:cubicBezTo>
                <a:cubicBezTo>
                  <a:pt x="1562936" y="1504955"/>
                  <a:pt x="1554662" y="1503558"/>
                  <a:pt x="1546548" y="1504443"/>
                </a:cubicBezTo>
                <a:cubicBezTo>
                  <a:pt x="1540231" y="1508463"/>
                  <a:pt x="1556929" y="1507962"/>
                  <a:pt x="1550710" y="1513710"/>
                </a:cubicBezTo>
                <a:cubicBezTo>
                  <a:pt x="1526960" y="1492748"/>
                  <a:pt x="1491295" y="1507715"/>
                  <a:pt x="1503109" y="1545706"/>
                </a:cubicBezTo>
                <a:cubicBezTo>
                  <a:pt x="1488695" y="1540378"/>
                  <a:pt x="1498813" y="1524250"/>
                  <a:pt x="1501775" y="1516816"/>
                </a:cubicBezTo>
                <a:cubicBezTo>
                  <a:pt x="1491258" y="1507475"/>
                  <a:pt x="1481557" y="1515251"/>
                  <a:pt x="1471182" y="1508569"/>
                </a:cubicBezTo>
                <a:cubicBezTo>
                  <a:pt x="1473259" y="1519040"/>
                  <a:pt x="1465266" y="1518976"/>
                  <a:pt x="1470145" y="1526662"/>
                </a:cubicBezTo>
                <a:cubicBezTo>
                  <a:pt x="1465229" y="1529058"/>
                  <a:pt x="1459455" y="1513002"/>
                  <a:pt x="1454495" y="1514248"/>
                </a:cubicBezTo>
                <a:cubicBezTo>
                  <a:pt x="1450821" y="1518704"/>
                  <a:pt x="1458053" y="1526097"/>
                  <a:pt x="1451397" y="1529756"/>
                </a:cubicBezTo>
                <a:cubicBezTo>
                  <a:pt x="1436608" y="1516959"/>
                  <a:pt x="1435923" y="1536801"/>
                  <a:pt x="1431438" y="1546775"/>
                </a:cubicBezTo>
                <a:cubicBezTo>
                  <a:pt x="1409785" y="1542187"/>
                  <a:pt x="1397422" y="1566344"/>
                  <a:pt x="1381061" y="1559714"/>
                </a:cubicBezTo>
                <a:cubicBezTo>
                  <a:pt x="1377059" y="1566841"/>
                  <a:pt x="1379952" y="1575746"/>
                  <a:pt x="1374560" y="1582462"/>
                </a:cubicBezTo>
                <a:cubicBezTo>
                  <a:pt x="1369260" y="1576848"/>
                  <a:pt x="1364500" y="1583008"/>
                  <a:pt x="1359079" y="1574205"/>
                </a:cubicBezTo>
                <a:cubicBezTo>
                  <a:pt x="1343370" y="1587813"/>
                  <a:pt x="1341184" y="1593408"/>
                  <a:pt x="1324755" y="1607752"/>
                </a:cubicBezTo>
                <a:cubicBezTo>
                  <a:pt x="1319820" y="1600985"/>
                  <a:pt x="1326860" y="1597441"/>
                  <a:pt x="1331640" y="1593296"/>
                </a:cubicBezTo>
                <a:cubicBezTo>
                  <a:pt x="1321041" y="1594998"/>
                  <a:pt x="1310041" y="1589036"/>
                  <a:pt x="1299442" y="1590738"/>
                </a:cubicBezTo>
                <a:cubicBezTo>
                  <a:pt x="1299189" y="1594072"/>
                  <a:pt x="1300349" y="1597818"/>
                  <a:pt x="1301822" y="1601612"/>
                </a:cubicBezTo>
                <a:cubicBezTo>
                  <a:pt x="1296141" y="1600917"/>
                  <a:pt x="1290502" y="1602338"/>
                  <a:pt x="1284503" y="1594850"/>
                </a:cubicBezTo>
                <a:cubicBezTo>
                  <a:pt x="1281110" y="1584699"/>
                  <a:pt x="1299147" y="1591558"/>
                  <a:pt x="1289582" y="1581936"/>
                </a:cubicBezTo>
                <a:cubicBezTo>
                  <a:pt x="1303463" y="1578013"/>
                  <a:pt x="1318422" y="1560937"/>
                  <a:pt x="1304813" y="1543245"/>
                </a:cubicBezTo>
                <a:cubicBezTo>
                  <a:pt x="1300947" y="1533225"/>
                  <a:pt x="1312821" y="1548551"/>
                  <a:pt x="1310842" y="1550962"/>
                </a:cubicBezTo>
                <a:cubicBezTo>
                  <a:pt x="1313381" y="1538320"/>
                  <a:pt x="1323359" y="1550864"/>
                  <a:pt x="1331010" y="1538067"/>
                </a:cubicBezTo>
                <a:cubicBezTo>
                  <a:pt x="1333685" y="1534009"/>
                  <a:pt x="1324649" y="1526827"/>
                  <a:pt x="1332251" y="1524121"/>
                </a:cubicBezTo>
                <a:cubicBezTo>
                  <a:pt x="1328860" y="1519288"/>
                  <a:pt x="1325810" y="1520566"/>
                  <a:pt x="1322429" y="1515344"/>
                </a:cubicBezTo>
                <a:cubicBezTo>
                  <a:pt x="1326921" y="1512761"/>
                  <a:pt x="1333764" y="1508756"/>
                  <a:pt x="1338713" y="1503521"/>
                </a:cubicBezTo>
                <a:lnTo>
                  <a:pt x="1340772" y="1495491"/>
                </a:lnTo>
                <a:lnTo>
                  <a:pt x="1105966" y="1674453"/>
                </a:lnTo>
                <a:cubicBezTo>
                  <a:pt x="1007483" y="1749877"/>
                  <a:pt x="910997" y="1827439"/>
                  <a:pt x="822471" y="1912480"/>
                </a:cubicBezTo>
                <a:cubicBezTo>
                  <a:pt x="786956" y="1956415"/>
                  <a:pt x="722255" y="2010365"/>
                  <a:pt x="682618" y="1947876"/>
                </a:cubicBezTo>
                <a:cubicBezTo>
                  <a:pt x="775769" y="1856407"/>
                  <a:pt x="872233" y="1769161"/>
                  <a:pt x="972398" y="1686241"/>
                </a:cubicBezTo>
                <a:lnTo>
                  <a:pt x="1239074" y="1484781"/>
                </a:lnTo>
                <a:lnTo>
                  <a:pt x="1237687" y="1482723"/>
                </a:lnTo>
                <a:lnTo>
                  <a:pt x="1124763" y="1560518"/>
                </a:lnTo>
                <a:cubicBezTo>
                  <a:pt x="968818" y="1677278"/>
                  <a:pt x="822321" y="1811065"/>
                  <a:pt x="671266" y="1931567"/>
                </a:cubicBezTo>
                <a:cubicBezTo>
                  <a:pt x="659386" y="1913971"/>
                  <a:pt x="646809" y="1895792"/>
                  <a:pt x="627444" y="1886656"/>
                </a:cubicBezTo>
                <a:cubicBezTo>
                  <a:pt x="621734" y="1891992"/>
                  <a:pt x="597305" y="1917731"/>
                  <a:pt x="590069" y="1925301"/>
                </a:cubicBezTo>
                <a:cubicBezTo>
                  <a:pt x="482425" y="1944473"/>
                  <a:pt x="445782" y="1853019"/>
                  <a:pt x="449627" y="1772134"/>
                </a:cubicBezTo>
                <a:cubicBezTo>
                  <a:pt x="526625" y="1721357"/>
                  <a:pt x="594394" y="1663668"/>
                  <a:pt x="661721" y="1604766"/>
                </a:cubicBezTo>
                <a:lnTo>
                  <a:pt x="669104" y="1598341"/>
                </a:lnTo>
                <a:lnTo>
                  <a:pt x="664491" y="1598367"/>
                </a:lnTo>
                <a:cubicBezTo>
                  <a:pt x="662736" y="1596589"/>
                  <a:pt x="660971" y="1593321"/>
                  <a:pt x="659317" y="1589452"/>
                </a:cubicBezTo>
                <a:lnTo>
                  <a:pt x="659232" y="1589192"/>
                </a:lnTo>
                <a:lnTo>
                  <a:pt x="657043" y="1590925"/>
                </a:lnTo>
                <a:lnTo>
                  <a:pt x="657158" y="1592174"/>
                </a:lnTo>
                <a:cubicBezTo>
                  <a:pt x="657405" y="1594914"/>
                  <a:pt x="657940" y="1597967"/>
                  <a:pt x="659641" y="1602285"/>
                </a:cubicBezTo>
                <a:cubicBezTo>
                  <a:pt x="646793" y="1600976"/>
                  <a:pt x="638153" y="1613559"/>
                  <a:pt x="621232" y="1617447"/>
                </a:cubicBezTo>
                <a:lnTo>
                  <a:pt x="621254" y="1617268"/>
                </a:lnTo>
                <a:lnTo>
                  <a:pt x="616683" y="1620409"/>
                </a:lnTo>
                <a:lnTo>
                  <a:pt x="616139" y="1627419"/>
                </a:lnTo>
                <a:cubicBezTo>
                  <a:pt x="614414" y="1627786"/>
                  <a:pt x="611796" y="1626624"/>
                  <a:pt x="610135" y="1626588"/>
                </a:cubicBezTo>
                <a:lnTo>
                  <a:pt x="609778" y="1625155"/>
                </a:lnTo>
                <a:lnTo>
                  <a:pt x="594081" y="1635944"/>
                </a:lnTo>
                <a:lnTo>
                  <a:pt x="592699" y="1643413"/>
                </a:lnTo>
                <a:cubicBezTo>
                  <a:pt x="590145" y="1645966"/>
                  <a:pt x="586205" y="1646973"/>
                  <a:pt x="582030" y="1647962"/>
                </a:cubicBezTo>
                <a:lnTo>
                  <a:pt x="570343" y="1652259"/>
                </a:lnTo>
                <a:lnTo>
                  <a:pt x="451606" y="1733869"/>
                </a:lnTo>
                <a:lnTo>
                  <a:pt x="453999" y="1724666"/>
                </a:lnTo>
                <a:lnTo>
                  <a:pt x="446874" y="1725356"/>
                </a:lnTo>
                <a:cubicBezTo>
                  <a:pt x="442069" y="1713068"/>
                  <a:pt x="459285" y="1724844"/>
                  <a:pt x="454495" y="1712538"/>
                </a:cubicBezTo>
                <a:lnTo>
                  <a:pt x="455411" y="1719232"/>
                </a:lnTo>
                <a:lnTo>
                  <a:pt x="459385" y="1703946"/>
                </a:lnTo>
                <a:lnTo>
                  <a:pt x="457844" y="1701395"/>
                </a:lnTo>
                <a:lnTo>
                  <a:pt x="460301" y="1700423"/>
                </a:lnTo>
                <a:lnTo>
                  <a:pt x="464429" y="1684542"/>
                </a:lnTo>
                <a:lnTo>
                  <a:pt x="482847" y="1652221"/>
                </a:lnTo>
                <a:lnTo>
                  <a:pt x="482201" y="1647619"/>
                </a:lnTo>
                <a:cubicBezTo>
                  <a:pt x="477477" y="1639484"/>
                  <a:pt x="474469" y="1649266"/>
                  <a:pt x="468996" y="1633187"/>
                </a:cubicBezTo>
                <a:cubicBezTo>
                  <a:pt x="479898" y="1643258"/>
                  <a:pt x="480982" y="1628248"/>
                  <a:pt x="492672" y="1633683"/>
                </a:cubicBezTo>
                <a:lnTo>
                  <a:pt x="493365" y="1637064"/>
                </a:lnTo>
                <a:lnTo>
                  <a:pt x="507865" y="1622577"/>
                </a:lnTo>
                <a:lnTo>
                  <a:pt x="502528" y="1611966"/>
                </a:lnTo>
                <a:cubicBezTo>
                  <a:pt x="497321" y="1603932"/>
                  <a:pt x="492724" y="1602265"/>
                  <a:pt x="486825" y="1587044"/>
                </a:cubicBezTo>
                <a:cubicBezTo>
                  <a:pt x="496780" y="1596375"/>
                  <a:pt x="494769" y="1578499"/>
                  <a:pt x="493988" y="1569479"/>
                </a:cubicBezTo>
                <a:cubicBezTo>
                  <a:pt x="490999" y="1564008"/>
                  <a:pt x="488875" y="1567444"/>
                  <a:pt x="486424" y="1567561"/>
                </a:cubicBezTo>
                <a:cubicBezTo>
                  <a:pt x="485853" y="1563412"/>
                  <a:pt x="483700" y="1557546"/>
                  <a:pt x="480325" y="1550344"/>
                </a:cubicBezTo>
                <a:cubicBezTo>
                  <a:pt x="483098" y="1548371"/>
                  <a:pt x="486387" y="1551956"/>
                  <a:pt x="490222" y="1561147"/>
                </a:cubicBezTo>
                <a:cubicBezTo>
                  <a:pt x="493280" y="1562585"/>
                  <a:pt x="486381" y="1543555"/>
                  <a:pt x="492615" y="1555304"/>
                </a:cubicBezTo>
                <a:cubicBezTo>
                  <a:pt x="497969" y="1561819"/>
                  <a:pt x="498213" y="1564296"/>
                  <a:pt x="493539" y="1564772"/>
                </a:cubicBezTo>
                <a:cubicBezTo>
                  <a:pt x="499525" y="1571112"/>
                  <a:pt x="504901" y="1586136"/>
                  <a:pt x="503392" y="1590316"/>
                </a:cubicBezTo>
                <a:cubicBezTo>
                  <a:pt x="510866" y="1601686"/>
                  <a:pt x="504956" y="1580997"/>
                  <a:pt x="510052" y="1582790"/>
                </a:cubicBezTo>
                <a:cubicBezTo>
                  <a:pt x="512492" y="1587597"/>
                  <a:pt x="514818" y="1591283"/>
                  <a:pt x="517192" y="1595497"/>
                </a:cubicBezTo>
                <a:lnTo>
                  <a:pt x="522855" y="1607601"/>
                </a:lnTo>
                <a:lnTo>
                  <a:pt x="523855" y="1606603"/>
                </a:lnTo>
                <a:lnTo>
                  <a:pt x="522769" y="1599853"/>
                </a:lnTo>
                <a:cubicBezTo>
                  <a:pt x="520750" y="1594476"/>
                  <a:pt x="518732" y="1589096"/>
                  <a:pt x="520921" y="1588307"/>
                </a:cubicBezTo>
                <a:cubicBezTo>
                  <a:pt x="516398" y="1577179"/>
                  <a:pt x="513938" y="1587222"/>
                  <a:pt x="509142" y="1573326"/>
                </a:cubicBezTo>
                <a:cubicBezTo>
                  <a:pt x="512233" y="1574791"/>
                  <a:pt x="514298" y="1565556"/>
                  <a:pt x="518129" y="1574667"/>
                </a:cubicBezTo>
                <a:cubicBezTo>
                  <a:pt x="517829" y="1568025"/>
                  <a:pt x="514991" y="1558565"/>
                  <a:pt x="521031" y="1558825"/>
                </a:cubicBezTo>
                <a:cubicBezTo>
                  <a:pt x="524811" y="1573543"/>
                  <a:pt x="530892" y="1585256"/>
                  <a:pt x="536119" y="1577412"/>
                </a:cubicBezTo>
                <a:cubicBezTo>
                  <a:pt x="540192" y="1581508"/>
                  <a:pt x="540507" y="1584671"/>
                  <a:pt x="540821" y="1587834"/>
                </a:cubicBezTo>
                <a:lnTo>
                  <a:pt x="541386" y="1589088"/>
                </a:lnTo>
                <a:lnTo>
                  <a:pt x="561403" y="1569089"/>
                </a:lnTo>
                <a:lnTo>
                  <a:pt x="559027" y="1565266"/>
                </a:lnTo>
                <a:cubicBezTo>
                  <a:pt x="553379" y="1559027"/>
                  <a:pt x="549920" y="1563860"/>
                  <a:pt x="547028" y="1568179"/>
                </a:cubicBezTo>
                <a:cubicBezTo>
                  <a:pt x="539944" y="1556222"/>
                  <a:pt x="546877" y="1559552"/>
                  <a:pt x="548947" y="1557577"/>
                </a:cubicBezTo>
                <a:cubicBezTo>
                  <a:pt x="541476" y="1547904"/>
                  <a:pt x="536012" y="1539616"/>
                  <a:pt x="535799" y="1528429"/>
                </a:cubicBezTo>
                <a:cubicBezTo>
                  <a:pt x="533406" y="1524057"/>
                  <a:pt x="531688" y="1526709"/>
                  <a:pt x="529197" y="1521228"/>
                </a:cubicBezTo>
                <a:cubicBezTo>
                  <a:pt x="526142" y="1523728"/>
                  <a:pt x="531498" y="1538730"/>
                  <a:pt x="522533" y="1528747"/>
                </a:cubicBezTo>
                <a:cubicBezTo>
                  <a:pt x="515210" y="1509753"/>
                  <a:pt x="530715" y="1513314"/>
                  <a:pt x="538240" y="1507832"/>
                </a:cubicBezTo>
                <a:cubicBezTo>
                  <a:pt x="542483" y="1504745"/>
                  <a:pt x="543356" y="1496958"/>
                  <a:pt x="549157" y="1498596"/>
                </a:cubicBezTo>
                <a:cubicBezTo>
                  <a:pt x="550708" y="1501635"/>
                  <a:pt x="547905" y="1507133"/>
                  <a:pt x="545355" y="1505021"/>
                </a:cubicBezTo>
                <a:cubicBezTo>
                  <a:pt x="553852" y="1512108"/>
                  <a:pt x="548538" y="1499392"/>
                  <a:pt x="552012" y="1497485"/>
                </a:cubicBezTo>
                <a:cubicBezTo>
                  <a:pt x="554050" y="1496353"/>
                  <a:pt x="559903" y="1504232"/>
                  <a:pt x="560038" y="1504138"/>
                </a:cubicBezTo>
                <a:cubicBezTo>
                  <a:pt x="562107" y="1502227"/>
                  <a:pt x="559571" y="1491643"/>
                  <a:pt x="561503" y="1488819"/>
                </a:cubicBezTo>
                <a:cubicBezTo>
                  <a:pt x="563143" y="1486475"/>
                  <a:pt x="566631" y="1491823"/>
                  <a:pt x="569081" y="1490743"/>
                </a:cubicBezTo>
                <a:cubicBezTo>
                  <a:pt x="573707" y="1488695"/>
                  <a:pt x="575102" y="1475850"/>
                  <a:pt x="583306" y="1485134"/>
                </a:cubicBezTo>
                <a:cubicBezTo>
                  <a:pt x="591751" y="1506714"/>
                  <a:pt x="589830" y="1517129"/>
                  <a:pt x="578479" y="1511592"/>
                </a:cubicBezTo>
                <a:cubicBezTo>
                  <a:pt x="585232" y="1525387"/>
                  <a:pt x="590198" y="1520722"/>
                  <a:pt x="595499" y="1519602"/>
                </a:cubicBezTo>
                <a:cubicBezTo>
                  <a:pt x="598009" y="1514355"/>
                  <a:pt x="594297" y="1512725"/>
                  <a:pt x="589418" y="1502377"/>
                </a:cubicBezTo>
                <a:cubicBezTo>
                  <a:pt x="592911" y="1502662"/>
                  <a:pt x="593482" y="1499770"/>
                  <a:pt x="589919" y="1492361"/>
                </a:cubicBezTo>
                <a:cubicBezTo>
                  <a:pt x="592022" y="1490412"/>
                  <a:pt x="598938" y="1493728"/>
                  <a:pt x="591847" y="1481775"/>
                </a:cubicBezTo>
                <a:cubicBezTo>
                  <a:pt x="588084" y="1473818"/>
                  <a:pt x="589468" y="1490347"/>
                  <a:pt x="582852" y="1480417"/>
                </a:cubicBezTo>
                <a:cubicBezTo>
                  <a:pt x="584607" y="1466872"/>
                  <a:pt x="597660" y="1474868"/>
                  <a:pt x="603744" y="1467270"/>
                </a:cubicBezTo>
                <a:cubicBezTo>
                  <a:pt x="605098" y="1465539"/>
                  <a:pt x="603837" y="1458216"/>
                  <a:pt x="605667" y="1456676"/>
                </a:cubicBezTo>
                <a:cubicBezTo>
                  <a:pt x="611026" y="1452249"/>
                  <a:pt x="619191" y="1447731"/>
                  <a:pt x="625129" y="1444088"/>
                </a:cubicBezTo>
                <a:cubicBezTo>
                  <a:pt x="635027" y="1438022"/>
                  <a:pt x="645944" y="1431185"/>
                  <a:pt x="655005" y="1432303"/>
                </a:cubicBezTo>
                <a:cubicBezTo>
                  <a:pt x="655302" y="1432355"/>
                  <a:pt x="658274" y="1440118"/>
                  <a:pt x="658763" y="1440639"/>
                </a:cubicBezTo>
                <a:cubicBezTo>
                  <a:pt x="661975" y="1444081"/>
                  <a:pt x="659158" y="1431395"/>
                  <a:pt x="662573" y="1434230"/>
                </a:cubicBezTo>
                <a:cubicBezTo>
                  <a:pt x="671973" y="1462832"/>
                  <a:pt x="662111" y="1425379"/>
                  <a:pt x="672531" y="1430305"/>
                </a:cubicBezTo>
                <a:cubicBezTo>
                  <a:pt x="673894" y="1428957"/>
                  <a:pt x="670311" y="1422238"/>
                  <a:pt x="668311" y="1417235"/>
                </a:cubicBezTo>
                <a:cubicBezTo>
                  <a:pt x="674600" y="1415956"/>
                  <a:pt x="680204" y="1407792"/>
                  <a:pt x="687726" y="1419381"/>
                </a:cubicBezTo>
                <a:cubicBezTo>
                  <a:pt x="693117" y="1419623"/>
                  <a:pt x="685171" y="1405327"/>
                  <a:pt x="692512" y="1407694"/>
                </a:cubicBezTo>
                <a:cubicBezTo>
                  <a:pt x="700087" y="1421594"/>
                  <a:pt x="700692" y="1427897"/>
                  <a:pt x="694329" y="1426611"/>
                </a:cubicBezTo>
                <a:cubicBezTo>
                  <a:pt x="700004" y="1439518"/>
                  <a:pt x="704225" y="1437321"/>
                  <a:pt x="708503" y="1435727"/>
                </a:cubicBezTo>
                <a:cubicBezTo>
                  <a:pt x="703782" y="1422593"/>
                  <a:pt x="700201" y="1421134"/>
                  <a:pt x="695807" y="1411296"/>
                </a:cubicBezTo>
                <a:cubicBezTo>
                  <a:pt x="725731" y="1389142"/>
                  <a:pt x="758840" y="1373624"/>
                  <a:pt x="792698" y="1360397"/>
                </a:cubicBezTo>
                <a:lnTo>
                  <a:pt x="823057" y="1349271"/>
                </a:lnTo>
                <a:lnTo>
                  <a:pt x="959844" y="1225906"/>
                </a:lnTo>
                <a:lnTo>
                  <a:pt x="955385" y="1225301"/>
                </a:lnTo>
                <a:cubicBezTo>
                  <a:pt x="951800" y="1215742"/>
                  <a:pt x="961639" y="1220841"/>
                  <a:pt x="963468" y="1217195"/>
                </a:cubicBezTo>
                <a:lnTo>
                  <a:pt x="964477" y="1221727"/>
                </a:lnTo>
                <a:lnTo>
                  <a:pt x="1026864" y="1165462"/>
                </a:lnTo>
                <a:lnTo>
                  <a:pt x="1024948" y="1166024"/>
                </a:lnTo>
                <a:cubicBezTo>
                  <a:pt x="1019299" y="1168604"/>
                  <a:pt x="1014573" y="1172380"/>
                  <a:pt x="1011592" y="1178742"/>
                </a:cubicBezTo>
                <a:cubicBezTo>
                  <a:pt x="1008690" y="1177692"/>
                  <a:pt x="1010094" y="1175017"/>
                  <a:pt x="1007842" y="1170402"/>
                </a:cubicBezTo>
                <a:cubicBezTo>
                  <a:pt x="1005181" y="1177373"/>
                  <a:pt x="1001751" y="1183493"/>
                  <a:pt x="994524" y="1185463"/>
                </a:cubicBezTo>
                <a:cubicBezTo>
                  <a:pt x="989806" y="1174665"/>
                  <a:pt x="997388" y="1177309"/>
                  <a:pt x="992698" y="1166550"/>
                </a:cubicBezTo>
                <a:cubicBezTo>
                  <a:pt x="988039" y="1167931"/>
                  <a:pt x="988939" y="1186263"/>
                  <a:pt x="980342" y="1176331"/>
                </a:cubicBezTo>
                <a:cubicBezTo>
                  <a:pt x="972172" y="1158093"/>
                  <a:pt x="988460" y="1178635"/>
                  <a:pt x="981821" y="1161016"/>
                </a:cubicBezTo>
                <a:cubicBezTo>
                  <a:pt x="985393" y="1157220"/>
                  <a:pt x="990225" y="1166530"/>
                  <a:pt x="993656" y="1161260"/>
                </a:cubicBezTo>
                <a:cubicBezTo>
                  <a:pt x="994461" y="1160021"/>
                  <a:pt x="993186" y="1156530"/>
                  <a:pt x="994628" y="1155973"/>
                </a:cubicBezTo>
                <a:cubicBezTo>
                  <a:pt x="990746" y="1146311"/>
                  <a:pt x="987223" y="1140455"/>
                  <a:pt x="984262" y="1140419"/>
                </a:cubicBezTo>
                <a:cubicBezTo>
                  <a:pt x="986582" y="1133729"/>
                  <a:pt x="979153" y="1115120"/>
                  <a:pt x="976807" y="1109018"/>
                </a:cubicBezTo>
                <a:cubicBezTo>
                  <a:pt x="967252" y="1093909"/>
                  <a:pt x="968678" y="1112817"/>
                  <a:pt x="961661" y="1105189"/>
                </a:cubicBezTo>
                <a:cubicBezTo>
                  <a:pt x="954960" y="1092375"/>
                  <a:pt x="964605" y="1099815"/>
                  <a:pt x="965475" y="1098767"/>
                </a:cubicBezTo>
                <a:cubicBezTo>
                  <a:pt x="966621" y="1097424"/>
                  <a:pt x="962684" y="1090596"/>
                  <a:pt x="963136" y="1089843"/>
                </a:cubicBezTo>
                <a:cubicBezTo>
                  <a:pt x="966002" y="1085397"/>
                  <a:pt x="972093" y="1084994"/>
                  <a:pt x="976915" y="1079536"/>
                </a:cubicBezTo>
                <a:cubicBezTo>
                  <a:pt x="982752" y="1086145"/>
                  <a:pt x="993044" y="1109560"/>
                  <a:pt x="990534" y="1113435"/>
                </a:cubicBezTo>
                <a:cubicBezTo>
                  <a:pt x="993640" y="1123066"/>
                  <a:pt x="1003509" y="1128527"/>
                  <a:pt x="999974" y="1119512"/>
                </a:cubicBezTo>
                <a:cubicBezTo>
                  <a:pt x="1007455" y="1124498"/>
                  <a:pt x="1003003" y="1133872"/>
                  <a:pt x="1006530" y="1141476"/>
                </a:cubicBezTo>
                <a:cubicBezTo>
                  <a:pt x="1009969" y="1141000"/>
                  <a:pt x="1009531" y="1136297"/>
                  <a:pt x="1005165" y="1127296"/>
                </a:cubicBezTo>
                <a:cubicBezTo>
                  <a:pt x="1008734" y="1123513"/>
                  <a:pt x="1014148" y="1138802"/>
                  <a:pt x="1017460" y="1132266"/>
                </a:cubicBezTo>
                <a:cubicBezTo>
                  <a:pt x="1022600" y="1149974"/>
                  <a:pt x="1006027" y="1130914"/>
                  <a:pt x="1011713" y="1149243"/>
                </a:cubicBezTo>
                <a:cubicBezTo>
                  <a:pt x="1006909" y="1151309"/>
                  <a:pt x="992751" y="1135302"/>
                  <a:pt x="994188" y="1151261"/>
                </a:cubicBezTo>
                <a:cubicBezTo>
                  <a:pt x="1000287" y="1169715"/>
                  <a:pt x="1005611" y="1147063"/>
                  <a:pt x="1007392" y="1165693"/>
                </a:cubicBezTo>
                <a:cubicBezTo>
                  <a:pt x="1008607" y="1153118"/>
                  <a:pt x="1016975" y="1161134"/>
                  <a:pt x="1015982" y="1147559"/>
                </a:cubicBezTo>
                <a:cubicBezTo>
                  <a:pt x="1019488" y="1148236"/>
                  <a:pt x="1022781" y="1146643"/>
                  <a:pt x="1027315" y="1157840"/>
                </a:cubicBezTo>
                <a:cubicBezTo>
                  <a:pt x="1027550" y="1150603"/>
                  <a:pt x="1031522" y="1147695"/>
                  <a:pt x="1037006" y="1146646"/>
                </a:cubicBezTo>
                <a:lnTo>
                  <a:pt x="1047754" y="1146621"/>
                </a:lnTo>
                <a:lnTo>
                  <a:pt x="1058939" y="1136534"/>
                </a:lnTo>
                <a:lnTo>
                  <a:pt x="1060105" y="1132833"/>
                </a:lnTo>
                <a:lnTo>
                  <a:pt x="1063604" y="1132327"/>
                </a:lnTo>
                <a:lnTo>
                  <a:pt x="1070137" y="1126435"/>
                </a:lnTo>
                <a:lnTo>
                  <a:pt x="1071230" y="1121196"/>
                </a:lnTo>
                <a:cubicBezTo>
                  <a:pt x="1072143" y="1117961"/>
                  <a:pt x="1073530" y="1115242"/>
                  <a:pt x="1076233" y="1113962"/>
                </a:cubicBezTo>
                <a:lnTo>
                  <a:pt x="1078070" y="1119280"/>
                </a:lnTo>
                <a:lnTo>
                  <a:pt x="1093163" y="1105668"/>
                </a:lnTo>
                <a:lnTo>
                  <a:pt x="1085939" y="1101011"/>
                </a:lnTo>
                <a:lnTo>
                  <a:pt x="1085664" y="1101308"/>
                </a:lnTo>
                <a:lnTo>
                  <a:pt x="1078478" y="1099356"/>
                </a:lnTo>
                <a:lnTo>
                  <a:pt x="1083201" y="1111083"/>
                </a:lnTo>
                <a:cubicBezTo>
                  <a:pt x="1081384" y="1112696"/>
                  <a:pt x="1079114" y="1109590"/>
                  <a:pt x="1076724" y="1105237"/>
                </a:cubicBezTo>
                <a:lnTo>
                  <a:pt x="1072696" y="1097786"/>
                </a:lnTo>
                <a:lnTo>
                  <a:pt x="1030019" y="1086195"/>
                </a:lnTo>
                <a:lnTo>
                  <a:pt x="1028379" y="1084873"/>
                </a:lnTo>
                <a:lnTo>
                  <a:pt x="1031699" y="1090750"/>
                </a:lnTo>
                <a:cubicBezTo>
                  <a:pt x="1033329" y="1093546"/>
                  <a:pt x="1034468" y="1096175"/>
                  <a:pt x="1034920" y="1100657"/>
                </a:cubicBezTo>
                <a:cubicBezTo>
                  <a:pt x="1039716" y="1095074"/>
                  <a:pt x="1056122" y="1088624"/>
                  <a:pt x="1068505" y="1111939"/>
                </a:cubicBezTo>
                <a:cubicBezTo>
                  <a:pt x="1062292" y="1113698"/>
                  <a:pt x="1054940" y="1103876"/>
                  <a:pt x="1048660" y="1105078"/>
                </a:cubicBezTo>
                <a:cubicBezTo>
                  <a:pt x="1046357" y="1104488"/>
                  <a:pt x="1049170" y="1119041"/>
                  <a:pt x="1052855" y="1118118"/>
                </a:cubicBezTo>
                <a:cubicBezTo>
                  <a:pt x="1049892" y="1135224"/>
                  <a:pt x="1025709" y="1123130"/>
                  <a:pt x="1022009" y="1135199"/>
                </a:cubicBezTo>
                <a:cubicBezTo>
                  <a:pt x="1017484" y="1118717"/>
                  <a:pt x="1026295" y="1118807"/>
                  <a:pt x="1027306" y="1113492"/>
                </a:cubicBezTo>
                <a:cubicBezTo>
                  <a:pt x="1024190" y="1103835"/>
                  <a:pt x="1014312" y="1098377"/>
                  <a:pt x="1017859" y="1107397"/>
                </a:cubicBezTo>
                <a:cubicBezTo>
                  <a:pt x="1007839" y="1098997"/>
                  <a:pt x="1019300" y="1096479"/>
                  <a:pt x="1022642" y="1095702"/>
                </a:cubicBezTo>
                <a:cubicBezTo>
                  <a:pt x="1028598" y="1102024"/>
                  <a:pt x="1027510" y="1108108"/>
                  <a:pt x="1030607" y="1117103"/>
                </a:cubicBezTo>
                <a:cubicBezTo>
                  <a:pt x="1035033" y="1111972"/>
                  <a:pt x="1040532" y="1117887"/>
                  <a:pt x="1045302" y="1116225"/>
                </a:cubicBezTo>
                <a:cubicBezTo>
                  <a:pt x="1039175" y="1099587"/>
                  <a:pt x="1036493" y="1108664"/>
                  <a:pt x="1033964" y="1105956"/>
                </a:cubicBezTo>
                <a:cubicBezTo>
                  <a:pt x="1033055" y="1104980"/>
                  <a:pt x="1033150" y="1098534"/>
                  <a:pt x="1031640" y="1097068"/>
                </a:cubicBezTo>
                <a:cubicBezTo>
                  <a:pt x="1029486" y="1094974"/>
                  <a:pt x="1026753" y="1100146"/>
                  <a:pt x="1021723" y="1086221"/>
                </a:cubicBezTo>
                <a:lnTo>
                  <a:pt x="1019474" y="1077699"/>
                </a:lnTo>
                <a:lnTo>
                  <a:pt x="1014333" y="1073557"/>
                </a:lnTo>
                <a:lnTo>
                  <a:pt x="1014917" y="1091498"/>
                </a:lnTo>
                <a:cubicBezTo>
                  <a:pt x="1013595" y="1097105"/>
                  <a:pt x="1010596" y="1100876"/>
                  <a:pt x="1005561" y="1102419"/>
                </a:cubicBezTo>
                <a:cubicBezTo>
                  <a:pt x="1004803" y="1098775"/>
                  <a:pt x="1003998" y="1095078"/>
                  <a:pt x="1001358" y="1089383"/>
                </a:cubicBezTo>
                <a:cubicBezTo>
                  <a:pt x="1000880" y="1095910"/>
                  <a:pt x="1007879" y="1110609"/>
                  <a:pt x="1000333" y="1109415"/>
                </a:cubicBezTo>
                <a:cubicBezTo>
                  <a:pt x="995815" y="1098346"/>
                  <a:pt x="991719" y="1091695"/>
                  <a:pt x="988549" y="1094426"/>
                </a:cubicBezTo>
                <a:cubicBezTo>
                  <a:pt x="978889" y="1069348"/>
                  <a:pt x="990626" y="1075935"/>
                  <a:pt x="993375" y="1067990"/>
                </a:cubicBezTo>
                <a:cubicBezTo>
                  <a:pt x="998627" y="1079288"/>
                  <a:pt x="994786" y="1077286"/>
                  <a:pt x="1000895" y="1084649"/>
                </a:cubicBezTo>
                <a:cubicBezTo>
                  <a:pt x="1002304" y="1081961"/>
                  <a:pt x="996194" y="1071077"/>
                  <a:pt x="1002819" y="1074055"/>
                </a:cubicBezTo>
                <a:cubicBezTo>
                  <a:pt x="1004502" y="1078712"/>
                  <a:pt x="1001266" y="1078005"/>
                  <a:pt x="1003726" y="1083510"/>
                </a:cubicBezTo>
                <a:cubicBezTo>
                  <a:pt x="1008045" y="1092637"/>
                  <a:pt x="1010558" y="1082893"/>
                  <a:pt x="1014150" y="1084328"/>
                </a:cubicBezTo>
                <a:cubicBezTo>
                  <a:pt x="1012279" y="1080291"/>
                  <a:pt x="1010938" y="1081755"/>
                  <a:pt x="1009416" y="1081269"/>
                </a:cubicBezTo>
                <a:cubicBezTo>
                  <a:pt x="1002802" y="1068509"/>
                  <a:pt x="1004932" y="1061153"/>
                  <a:pt x="999053" y="1065723"/>
                </a:cubicBezTo>
                <a:lnTo>
                  <a:pt x="999328" y="1061468"/>
                </a:lnTo>
                <a:lnTo>
                  <a:pt x="987628" y="1052041"/>
                </a:lnTo>
                <a:lnTo>
                  <a:pt x="982495" y="1044153"/>
                </a:lnTo>
                <a:lnTo>
                  <a:pt x="985012" y="1051448"/>
                </a:lnTo>
                <a:cubicBezTo>
                  <a:pt x="985609" y="1053862"/>
                  <a:pt x="986246" y="1056321"/>
                  <a:pt x="988176" y="1060189"/>
                </a:cubicBezTo>
                <a:cubicBezTo>
                  <a:pt x="973898" y="1047348"/>
                  <a:pt x="970451" y="1064425"/>
                  <a:pt x="959263" y="1066671"/>
                </a:cubicBezTo>
                <a:cubicBezTo>
                  <a:pt x="954598" y="1058069"/>
                  <a:pt x="957719" y="1057928"/>
                  <a:pt x="959780" y="1056689"/>
                </a:cubicBezTo>
                <a:cubicBezTo>
                  <a:pt x="961649" y="1052376"/>
                  <a:pt x="958375" y="1042444"/>
                  <a:pt x="956064" y="1033582"/>
                </a:cubicBezTo>
                <a:cubicBezTo>
                  <a:pt x="945383" y="1023357"/>
                  <a:pt x="953022" y="1038581"/>
                  <a:pt x="952713" y="1044746"/>
                </a:cubicBezTo>
                <a:cubicBezTo>
                  <a:pt x="940974" y="1048188"/>
                  <a:pt x="925321" y="1039342"/>
                  <a:pt x="922832" y="1056544"/>
                </a:cubicBezTo>
                <a:cubicBezTo>
                  <a:pt x="919387" y="1051313"/>
                  <a:pt x="916292" y="1049955"/>
                  <a:pt x="913390" y="1050437"/>
                </a:cubicBezTo>
                <a:cubicBezTo>
                  <a:pt x="918093" y="1045861"/>
                  <a:pt x="916947" y="1030649"/>
                  <a:pt x="919634" y="1023413"/>
                </a:cubicBezTo>
                <a:cubicBezTo>
                  <a:pt x="921617" y="1018093"/>
                  <a:pt x="924786" y="1029717"/>
                  <a:pt x="925332" y="1021168"/>
                </a:cubicBezTo>
                <a:cubicBezTo>
                  <a:pt x="925865" y="1012798"/>
                  <a:pt x="928946" y="1006609"/>
                  <a:pt x="933626" y="1001251"/>
                </a:cubicBezTo>
                <a:lnTo>
                  <a:pt x="950706" y="987002"/>
                </a:lnTo>
                <a:lnTo>
                  <a:pt x="938904" y="954588"/>
                </a:lnTo>
                <a:cubicBezTo>
                  <a:pt x="1039857" y="903627"/>
                  <a:pt x="1102012" y="814951"/>
                  <a:pt x="1198763" y="743037"/>
                </a:cubicBezTo>
                <a:cubicBezTo>
                  <a:pt x="1267275" y="699039"/>
                  <a:pt x="1320924" y="625997"/>
                  <a:pt x="1374414" y="568146"/>
                </a:cubicBezTo>
                <a:cubicBezTo>
                  <a:pt x="1233795" y="692484"/>
                  <a:pt x="1105760" y="841444"/>
                  <a:pt x="932020" y="925175"/>
                </a:cubicBezTo>
                <a:cubicBezTo>
                  <a:pt x="909213" y="825799"/>
                  <a:pt x="1032656" y="794605"/>
                  <a:pt x="1081865" y="729830"/>
                </a:cubicBezTo>
                <a:cubicBezTo>
                  <a:pt x="1089435" y="736822"/>
                  <a:pt x="1104207" y="750488"/>
                  <a:pt x="1111641" y="757366"/>
                </a:cubicBezTo>
                <a:cubicBezTo>
                  <a:pt x="1193506" y="628730"/>
                  <a:pt x="1334431" y="566768"/>
                  <a:pt x="1418962" y="443286"/>
                </a:cubicBezTo>
                <a:cubicBezTo>
                  <a:pt x="1402239" y="447159"/>
                  <a:pt x="1389566" y="455086"/>
                  <a:pt x="1379274" y="465378"/>
                </a:cubicBezTo>
                <a:cubicBezTo>
                  <a:pt x="1376693" y="461670"/>
                  <a:pt x="1373047" y="457904"/>
                  <a:pt x="1368999" y="454122"/>
                </a:cubicBezTo>
                <a:cubicBezTo>
                  <a:pt x="1281746" y="551508"/>
                  <a:pt x="1189015" y="638120"/>
                  <a:pt x="1086826" y="725180"/>
                </a:cubicBezTo>
                <a:cubicBezTo>
                  <a:pt x="1183209" y="635319"/>
                  <a:pt x="1270484" y="540320"/>
                  <a:pt x="1356677" y="443093"/>
                </a:cubicBezTo>
                <a:cubicBezTo>
                  <a:pt x="1340498" y="428747"/>
                  <a:pt x="1326753" y="414531"/>
                  <a:pt x="1348477" y="402305"/>
                </a:cubicBezTo>
                <a:cubicBezTo>
                  <a:pt x="1344876" y="398704"/>
                  <a:pt x="1337646" y="391474"/>
                  <a:pt x="1334040" y="387868"/>
                </a:cubicBezTo>
                <a:cubicBezTo>
                  <a:pt x="1290161" y="395636"/>
                  <a:pt x="1229917" y="354774"/>
                  <a:pt x="1241309" y="314502"/>
                </a:cubicBezTo>
                <a:cubicBezTo>
                  <a:pt x="1255911" y="271020"/>
                  <a:pt x="1309089" y="246716"/>
                  <a:pt x="1337368" y="204006"/>
                </a:cubicBezTo>
                <a:cubicBezTo>
                  <a:pt x="1359586" y="174559"/>
                  <a:pt x="1381803" y="145123"/>
                  <a:pt x="1414839" y="126535"/>
                </a:cubicBezTo>
                <a:cubicBezTo>
                  <a:pt x="1461173" y="101862"/>
                  <a:pt x="1496297" y="59509"/>
                  <a:pt x="1546237" y="38460"/>
                </a:cubicBezTo>
                <a:cubicBezTo>
                  <a:pt x="1565529" y="21359"/>
                  <a:pt x="1578967" y="-4405"/>
                  <a:pt x="1597178" y="64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238149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資料庫圖表 3">
            <a:extLst>
              <a:ext uri="{FF2B5EF4-FFF2-40B4-BE49-F238E27FC236}">
                <a16:creationId xmlns:a16="http://schemas.microsoft.com/office/drawing/2014/main" id="{C16F9148-390F-7CB9-8184-90B57D2CEA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17665653"/>
              </p:ext>
            </p:extLst>
          </p:nvPr>
        </p:nvGraphicFramePr>
        <p:xfrm>
          <a:off x="203200" y="341715"/>
          <a:ext cx="4234688" cy="37913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6" name="手繪多邊形: 圖案 15">
            <a:extLst>
              <a:ext uri="{FF2B5EF4-FFF2-40B4-BE49-F238E27FC236}">
                <a16:creationId xmlns:a16="http://schemas.microsoft.com/office/drawing/2014/main" id="{841A71AE-8743-590E-5973-D8EA3015F83B}"/>
              </a:ext>
            </a:extLst>
          </p:cNvPr>
          <p:cNvSpPr/>
          <p:nvPr/>
        </p:nvSpPr>
        <p:spPr>
          <a:xfrm>
            <a:off x="8292019" y="1648029"/>
            <a:ext cx="736728" cy="736728"/>
          </a:xfrm>
          <a:custGeom>
            <a:avLst/>
            <a:gdLst>
              <a:gd name="connsiteX0" fmla="*/ -2 w 736728"/>
              <a:gd name="connsiteY0" fmla="*/ 473795 h 736728"/>
              <a:gd name="connsiteX1" fmla="*/ 113447 w 736728"/>
              <a:gd name="connsiteY1" fmla="*/ 327877 h 736728"/>
              <a:gd name="connsiteX2" fmla="*/ 72959 w 736728"/>
              <a:gd name="connsiteY2" fmla="*/ 145919 h 736728"/>
              <a:gd name="connsiteX3" fmla="*/ 254917 w 736728"/>
              <a:gd name="connsiteY3" fmla="*/ 145919 h 736728"/>
              <a:gd name="connsiteX4" fmla="*/ 368364 w 736728"/>
              <a:gd name="connsiteY4" fmla="*/ 0 h 736728"/>
              <a:gd name="connsiteX5" fmla="*/ 481811 w 736728"/>
              <a:gd name="connsiteY5" fmla="*/ 145919 h 736728"/>
              <a:gd name="connsiteX6" fmla="*/ 663769 w 736728"/>
              <a:gd name="connsiteY6" fmla="*/ 145919 h 736728"/>
              <a:gd name="connsiteX7" fmla="*/ 623281 w 736728"/>
              <a:gd name="connsiteY7" fmla="*/ 327877 h 736728"/>
              <a:gd name="connsiteX8" fmla="*/ 736730 w 736728"/>
              <a:gd name="connsiteY8" fmla="*/ 473795 h 736728"/>
              <a:gd name="connsiteX9" fmla="*/ 572790 w 736728"/>
              <a:gd name="connsiteY9" fmla="*/ 554774 h 736728"/>
              <a:gd name="connsiteX10" fmla="*/ 532300 w 736728"/>
              <a:gd name="connsiteY10" fmla="*/ 736732 h 736728"/>
              <a:gd name="connsiteX11" fmla="*/ 368364 w 736728"/>
              <a:gd name="connsiteY11" fmla="*/ 655752 h 736728"/>
              <a:gd name="connsiteX12" fmla="*/ 204428 w 736728"/>
              <a:gd name="connsiteY12" fmla="*/ 736732 h 736728"/>
              <a:gd name="connsiteX13" fmla="*/ 163938 w 736728"/>
              <a:gd name="connsiteY13" fmla="*/ 554774 h 736728"/>
              <a:gd name="connsiteX14" fmla="*/ -2 w 736728"/>
              <a:gd name="connsiteY14" fmla="*/ 473795 h 73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36728" h="736728">
                <a:moveTo>
                  <a:pt x="-2" y="473795"/>
                </a:moveTo>
                <a:lnTo>
                  <a:pt x="113447" y="327877"/>
                </a:lnTo>
                <a:lnTo>
                  <a:pt x="72959" y="145919"/>
                </a:lnTo>
                <a:lnTo>
                  <a:pt x="254917" y="145919"/>
                </a:lnTo>
                <a:lnTo>
                  <a:pt x="368364" y="0"/>
                </a:lnTo>
                <a:lnTo>
                  <a:pt x="481811" y="145919"/>
                </a:lnTo>
                <a:lnTo>
                  <a:pt x="663769" y="145919"/>
                </a:lnTo>
                <a:lnTo>
                  <a:pt x="623281" y="327877"/>
                </a:lnTo>
                <a:lnTo>
                  <a:pt x="736730" y="473795"/>
                </a:lnTo>
                <a:lnTo>
                  <a:pt x="572790" y="554774"/>
                </a:lnTo>
                <a:lnTo>
                  <a:pt x="532300" y="736732"/>
                </a:lnTo>
                <a:lnTo>
                  <a:pt x="368364" y="655752"/>
                </a:lnTo>
                <a:lnTo>
                  <a:pt x="204428" y="736732"/>
                </a:lnTo>
                <a:lnTo>
                  <a:pt x="163938" y="554774"/>
                </a:lnTo>
                <a:lnTo>
                  <a:pt x="-2" y="473795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9178" tIns="161159" rIns="179178" bIns="197194" numCol="1" spcCol="1270" anchor="ctr" anchorCtr="0">
            <a:noAutofit/>
          </a:bodyPr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TW" altLang="en-US" sz="1200" kern="1200"/>
          </a:p>
        </p:txBody>
      </p:sp>
      <p:sp>
        <p:nvSpPr>
          <p:cNvPr id="17" name="手繪多邊形: 圖案 16">
            <a:extLst>
              <a:ext uri="{FF2B5EF4-FFF2-40B4-BE49-F238E27FC236}">
                <a16:creationId xmlns:a16="http://schemas.microsoft.com/office/drawing/2014/main" id="{C6244A96-1B14-A1CD-E066-B27F4389DECA}"/>
              </a:ext>
            </a:extLst>
          </p:cNvPr>
          <p:cNvSpPr/>
          <p:nvPr/>
        </p:nvSpPr>
        <p:spPr>
          <a:xfrm>
            <a:off x="9370748" y="2094853"/>
            <a:ext cx="736728" cy="736728"/>
          </a:xfrm>
          <a:custGeom>
            <a:avLst/>
            <a:gdLst>
              <a:gd name="connsiteX0" fmla="*/ -2 w 736728"/>
              <a:gd name="connsiteY0" fmla="*/ 473795 h 736728"/>
              <a:gd name="connsiteX1" fmla="*/ 113447 w 736728"/>
              <a:gd name="connsiteY1" fmla="*/ 327877 h 736728"/>
              <a:gd name="connsiteX2" fmla="*/ 72959 w 736728"/>
              <a:gd name="connsiteY2" fmla="*/ 145919 h 736728"/>
              <a:gd name="connsiteX3" fmla="*/ 254917 w 736728"/>
              <a:gd name="connsiteY3" fmla="*/ 145919 h 736728"/>
              <a:gd name="connsiteX4" fmla="*/ 368364 w 736728"/>
              <a:gd name="connsiteY4" fmla="*/ 0 h 736728"/>
              <a:gd name="connsiteX5" fmla="*/ 481811 w 736728"/>
              <a:gd name="connsiteY5" fmla="*/ 145919 h 736728"/>
              <a:gd name="connsiteX6" fmla="*/ 663769 w 736728"/>
              <a:gd name="connsiteY6" fmla="*/ 145919 h 736728"/>
              <a:gd name="connsiteX7" fmla="*/ 623281 w 736728"/>
              <a:gd name="connsiteY7" fmla="*/ 327877 h 736728"/>
              <a:gd name="connsiteX8" fmla="*/ 736730 w 736728"/>
              <a:gd name="connsiteY8" fmla="*/ 473795 h 736728"/>
              <a:gd name="connsiteX9" fmla="*/ 572790 w 736728"/>
              <a:gd name="connsiteY9" fmla="*/ 554774 h 736728"/>
              <a:gd name="connsiteX10" fmla="*/ 532300 w 736728"/>
              <a:gd name="connsiteY10" fmla="*/ 736732 h 736728"/>
              <a:gd name="connsiteX11" fmla="*/ 368364 w 736728"/>
              <a:gd name="connsiteY11" fmla="*/ 655752 h 736728"/>
              <a:gd name="connsiteX12" fmla="*/ 204428 w 736728"/>
              <a:gd name="connsiteY12" fmla="*/ 736732 h 736728"/>
              <a:gd name="connsiteX13" fmla="*/ 163938 w 736728"/>
              <a:gd name="connsiteY13" fmla="*/ 554774 h 736728"/>
              <a:gd name="connsiteX14" fmla="*/ -2 w 736728"/>
              <a:gd name="connsiteY14" fmla="*/ 473795 h 73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36728" h="736728">
                <a:moveTo>
                  <a:pt x="-2" y="473795"/>
                </a:moveTo>
                <a:lnTo>
                  <a:pt x="113447" y="327877"/>
                </a:lnTo>
                <a:lnTo>
                  <a:pt x="72959" y="145919"/>
                </a:lnTo>
                <a:lnTo>
                  <a:pt x="254917" y="145919"/>
                </a:lnTo>
                <a:lnTo>
                  <a:pt x="368364" y="0"/>
                </a:lnTo>
                <a:lnTo>
                  <a:pt x="481811" y="145919"/>
                </a:lnTo>
                <a:lnTo>
                  <a:pt x="663769" y="145919"/>
                </a:lnTo>
                <a:lnTo>
                  <a:pt x="623281" y="327877"/>
                </a:lnTo>
                <a:lnTo>
                  <a:pt x="736730" y="473795"/>
                </a:lnTo>
                <a:lnTo>
                  <a:pt x="572790" y="554774"/>
                </a:lnTo>
                <a:lnTo>
                  <a:pt x="532300" y="736732"/>
                </a:lnTo>
                <a:lnTo>
                  <a:pt x="368364" y="655752"/>
                </a:lnTo>
                <a:lnTo>
                  <a:pt x="204428" y="736732"/>
                </a:lnTo>
                <a:lnTo>
                  <a:pt x="163938" y="554774"/>
                </a:lnTo>
                <a:lnTo>
                  <a:pt x="-2" y="473795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9178" tIns="161159" rIns="179178" bIns="197194" numCol="1" spcCol="1270" anchor="ctr" anchorCtr="0">
            <a:noAutofit/>
          </a:bodyPr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TW" altLang="en-US" sz="1200" kern="1200"/>
          </a:p>
        </p:txBody>
      </p:sp>
      <p:sp>
        <p:nvSpPr>
          <p:cNvPr id="18" name="手繪多邊形: 圖案 17">
            <a:extLst>
              <a:ext uri="{FF2B5EF4-FFF2-40B4-BE49-F238E27FC236}">
                <a16:creationId xmlns:a16="http://schemas.microsoft.com/office/drawing/2014/main" id="{66150E00-AC00-2442-23AB-4B3F8E29D3DC}"/>
              </a:ext>
            </a:extLst>
          </p:cNvPr>
          <p:cNvSpPr/>
          <p:nvPr/>
        </p:nvSpPr>
        <p:spPr>
          <a:xfrm>
            <a:off x="9817572" y="3173581"/>
            <a:ext cx="736728" cy="736728"/>
          </a:xfrm>
          <a:custGeom>
            <a:avLst/>
            <a:gdLst>
              <a:gd name="connsiteX0" fmla="*/ -2 w 736728"/>
              <a:gd name="connsiteY0" fmla="*/ 473795 h 736728"/>
              <a:gd name="connsiteX1" fmla="*/ 113447 w 736728"/>
              <a:gd name="connsiteY1" fmla="*/ 327877 h 736728"/>
              <a:gd name="connsiteX2" fmla="*/ 72959 w 736728"/>
              <a:gd name="connsiteY2" fmla="*/ 145919 h 736728"/>
              <a:gd name="connsiteX3" fmla="*/ 254917 w 736728"/>
              <a:gd name="connsiteY3" fmla="*/ 145919 h 736728"/>
              <a:gd name="connsiteX4" fmla="*/ 368364 w 736728"/>
              <a:gd name="connsiteY4" fmla="*/ 0 h 736728"/>
              <a:gd name="connsiteX5" fmla="*/ 481811 w 736728"/>
              <a:gd name="connsiteY5" fmla="*/ 145919 h 736728"/>
              <a:gd name="connsiteX6" fmla="*/ 663769 w 736728"/>
              <a:gd name="connsiteY6" fmla="*/ 145919 h 736728"/>
              <a:gd name="connsiteX7" fmla="*/ 623281 w 736728"/>
              <a:gd name="connsiteY7" fmla="*/ 327877 h 736728"/>
              <a:gd name="connsiteX8" fmla="*/ 736730 w 736728"/>
              <a:gd name="connsiteY8" fmla="*/ 473795 h 736728"/>
              <a:gd name="connsiteX9" fmla="*/ 572790 w 736728"/>
              <a:gd name="connsiteY9" fmla="*/ 554774 h 736728"/>
              <a:gd name="connsiteX10" fmla="*/ 532300 w 736728"/>
              <a:gd name="connsiteY10" fmla="*/ 736732 h 736728"/>
              <a:gd name="connsiteX11" fmla="*/ 368364 w 736728"/>
              <a:gd name="connsiteY11" fmla="*/ 655752 h 736728"/>
              <a:gd name="connsiteX12" fmla="*/ 204428 w 736728"/>
              <a:gd name="connsiteY12" fmla="*/ 736732 h 736728"/>
              <a:gd name="connsiteX13" fmla="*/ 163938 w 736728"/>
              <a:gd name="connsiteY13" fmla="*/ 554774 h 736728"/>
              <a:gd name="connsiteX14" fmla="*/ -2 w 736728"/>
              <a:gd name="connsiteY14" fmla="*/ 473795 h 73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36728" h="736728">
                <a:moveTo>
                  <a:pt x="-2" y="473795"/>
                </a:moveTo>
                <a:lnTo>
                  <a:pt x="113447" y="327877"/>
                </a:lnTo>
                <a:lnTo>
                  <a:pt x="72959" y="145919"/>
                </a:lnTo>
                <a:lnTo>
                  <a:pt x="254917" y="145919"/>
                </a:lnTo>
                <a:lnTo>
                  <a:pt x="368364" y="0"/>
                </a:lnTo>
                <a:lnTo>
                  <a:pt x="481811" y="145919"/>
                </a:lnTo>
                <a:lnTo>
                  <a:pt x="663769" y="145919"/>
                </a:lnTo>
                <a:lnTo>
                  <a:pt x="623281" y="327877"/>
                </a:lnTo>
                <a:lnTo>
                  <a:pt x="736730" y="473795"/>
                </a:lnTo>
                <a:lnTo>
                  <a:pt x="572790" y="554774"/>
                </a:lnTo>
                <a:lnTo>
                  <a:pt x="532300" y="736732"/>
                </a:lnTo>
                <a:lnTo>
                  <a:pt x="368364" y="655752"/>
                </a:lnTo>
                <a:lnTo>
                  <a:pt x="204428" y="736732"/>
                </a:lnTo>
                <a:lnTo>
                  <a:pt x="163938" y="554774"/>
                </a:lnTo>
                <a:lnTo>
                  <a:pt x="-2" y="473795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9178" tIns="161159" rIns="179178" bIns="197194" numCol="1" spcCol="1270" anchor="ctr" anchorCtr="0">
            <a:noAutofit/>
          </a:bodyPr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TW" altLang="en-US" sz="1200" kern="1200"/>
          </a:p>
        </p:txBody>
      </p:sp>
      <p:sp>
        <p:nvSpPr>
          <p:cNvPr id="19" name="手繪多邊形: 圖案 18">
            <a:extLst>
              <a:ext uri="{FF2B5EF4-FFF2-40B4-BE49-F238E27FC236}">
                <a16:creationId xmlns:a16="http://schemas.microsoft.com/office/drawing/2014/main" id="{8C742050-6A9B-0155-F8F9-38FA93AC2BC4}"/>
              </a:ext>
            </a:extLst>
          </p:cNvPr>
          <p:cNvSpPr/>
          <p:nvPr/>
        </p:nvSpPr>
        <p:spPr>
          <a:xfrm>
            <a:off x="9370748" y="4252310"/>
            <a:ext cx="736728" cy="736728"/>
          </a:xfrm>
          <a:custGeom>
            <a:avLst/>
            <a:gdLst>
              <a:gd name="connsiteX0" fmla="*/ -2 w 736728"/>
              <a:gd name="connsiteY0" fmla="*/ 473795 h 736728"/>
              <a:gd name="connsiteX1" fmla="*/ 113447 w 736728"/>
              <a:gd name="connsiteY1" fmla="*/ 327877 h 736728"/>
              <a:gd name="connsiteX2" fmla="*/ 72959 w 736728"/>
              <a:gd name="connsiteY2" fmla="*/ 145919 h 736728"/>
              <a:gd name="connsiteX3" fmla="*/ 254917 w 736728"/>
              <a:gd name="connsiteY3" fmla="*/ 145919 h 736728"/>
              <a:gd name="connsiteX4" fmla="*/ 368364 w 736728"/>
              <a:gd name="connsiteY4" fmla="*/ 0 h 736728"/>
              <a:gd name="connsiteX5" fmla="*/ 481811 w 736728"/>
              <a:gd name="connsiteY5" fmla="*/ 145919 h 736728"/>
              <a:gd name="connsiteX6" fmla="*/ 663769 w 736728"/>
              <a:gd name="connsiteY6" fmla="*/ 145919 h 736728"/>
              <a:gd name="connsiteX7" fmla="*/ 623281 w 736728"/>
              <a:gd name="connsiteY7" fmla="*/ 327877 h 736728"/>
              <a:gd name="connsiteX8" fmla="*/ 736730 w 736728"/>
              <a:gd name="connsiteY8" fmla="*/ 473795 h 736728"/>
              <a:gd name="connsiteX9" fmla="*/ 572790 w 736728"/>
              <a:gd name="connsiteY9" fmla="*/ 554774 h 736728"/>
              <a:gd name="connsiteX10" fmla="*/ 532300 w 736728"/>
              <a:gd name="connsiteY10" fmla="*/ 736732 h 736728"/>
              <a:gd name="connsiteX11" fmla="*/ 368364 w 736728"/>
              <a:gd name="connsiteY11" fmla="*/ 655752 h 736728"/>
              <a:gd name="connsiteX12" fmla="*/ 204428 w 736728"/>
              <a:gd name="connsiteY12" fmla="*/ 736732 h 736728"/>
              <a:gd name="connsiteX13" fmla="*/ 163938 w 736728"/>
              <a:gd name="connsiteY13" fmla="*/ 554774 h 736728"/>
              <a:gd name="connsiteX14" fmla="*/ -2 w 736728"/>
              <a:gd name="connsiteY14" fmla="*/ 473795 h 73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36728" h="736728">
                <a:moveTo>
                  <a:pt x="-2" y="473795"/>
                </a:moveTo>
                <a:lnTo>
                  <a:pt x="113447" y="327877"/>
                </a:lnTo>
                <a:lnTo>
                  <a:pt x="72959" y="145919"/>
                </a:lnTo>
                <a:lnTo>
                  <a:pt x="254917" y="145919"/>
                </a:lnTo>
                <a:lnTo>
                  <a:pt x="368364" y="0"/>
                </a:lnTo>
                <a:lnTo>
                  <a:pt x="481811" y="145919"/>
                </a:lnTo>
                <a:lnTo>
                  <a:pt x="663769" y="145919"/>
                </a:lnTo>
                <a:lnTo>
                  <a:pt x="623281" y="327877"/>
                </a:lnTo>
                <a:lnTo>
                  <a:pt x="736730" y="473795"/>
                </a:lnTo>
                <a:lnTo>
                  <a:pt x="572790" y="554774"/>
                </a:lnTo>
                <a:lnTo>
                  <a:pt x="532300" y="736732"/>
                </a:lnTo>
                <a:lnTo>
                  <a:pt x="368364" y="655752"/>
                </a:lnTo>
                <a:lnTo>
                  <a:pt x="204428" y="736732"/>
                </a:lnTo>
                <a:lnTo>
                  <a:pt x="163938" y="554774"/>
                </a:lnTo>
                <a:lnTo>
                  <a:pt x="-2" y="473795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79178" tIns="161159" rIns="179178" bIns="197194" numCol="1" spcCol="1270" anchor="ctr" anchorCtr="0">
            <a:noAutofit/>
          </a:bodyPr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TW" altLang="en-US" sz="1200" kern="1200"/>
          </a:p>
        </p:txBody>
      </p:sp>
      <p:sp>
        <p:nvSpPr>
          <p:cNvPr id="20" name="手繪多邊形: 圖案 19">
            <a:extLst>
              <a:ext uri="{FF2B5EF4-FFF2-40B4-BE49-F238E27FC236}">
                <a16:creationId xmlns:a16="http://schemas.microsoft.com/office/drawing/2014/main" id="{33719FF8-08E4-13E9-FB3F-558285582DB1}"/>
              </a:ext>
            </a:extLst>
          </p:cNvPr>
          <p:cNvSpPr/>
          <p:nvPr/>
        </p:nvSpPr>
        <p:spPr>
          <a:xfrm>
            <a:off x="8292019" y="4699134"/>
            <a:ext cx="736728" cy="736728"/>
          </a:xfrm>
          <a:custGeom>
            <a:avLst/>
            <a:gdLst>
              <a:gd name="connsiteX0" fmla="*/ -2 w 736728"/>
              <a:gd name="connsiteY0" fmla="*/ 473795 h 736728"/>
              <a:gd name="connsiteX1" fmla="*/ 113447 w 736728"/>
              <a:gd name="connsiteY1" fmla="*/ 327877 h 736728"/>
              <a:gd name="connsiteX2" fmla="*/ 72959 w 736728"/>
              <a:gd name="connsiteY2" fmla="*/ 145919 h 736728"/>
              <a:gd name="connsiteX3" fmla="*/ 254917 w 736728"/>
              <a:gd name="connsiteY3" fmla="*/ 145919 h 736728"/>
              <a:gd name="connsiteX4" fmla="*/ 368364 w 736728"/>
              <a:gd name="connsiteY4" fmla="*/ 0 h 736728"/>
              <a:gd name="connsiteX5" fmla="*/ 481811 w 736728"/>
              <a:gd name="connsiteY5" fmla="*/ 145919 h 736728"/>
              <a:gd name="connsiteX6" fmla="*/ 663769 w 736728"/>
              <a:gd name="connsiteY6" fmla="*/ 145919 h 736728"/>
              <a:gd name="connsiteX7" fmla="*/ 623281 w 736728"/>
              <a:gd name="connsiteY7" fmla="*/ 327877 h 736728"/>
              <a:gd name="connsiteX8" fmla="*/ 736730 w 736728"/>
              <a:gd name="connsiteY8" fmla="*/ 473795 h 736728"/>
              <a:gd name="connsiteX9" fmla="*/ 572790 w 736728"/>
              <a:gd name="connsiteY9" fmla="*/ 554774 h 736728"/>
              <a:gd name="connsiteX10" fmla="*/ 532300 w 736728"/>
              <a:gd name="connsiteY10" fmla="*/ 736732 h 736728"/>
              <a:gd name="connsiteX11" fmla="*/ 368364 w 736728"/>
              <a:gd name="connsiteY11" fmla="*/ 655752 h 736728"/>
              <a:gd name="connsiteX12" fmla="*/ 204428 w 736728"/>
              <a:gd name="connsiteY12" fmla="*/ 736732 h 736728"/>
              <a:gd name="connsiteX13" fmla="*/ 163938 w 736728"/>
              <a:gd name="connsiteY13" fmla="*/ 554774 h 736728"/>
              <a:gd name="connsiteX14" fmla="*/ -2 w 736728"/>
              <a:gd name="connsiteY14" fmla="*/ 473795 h 73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36728" h="736728">
                <a:moveTo>
                  <a:pt x="-2" y="473795"/>
                </a:moveTo>
                <a:lnTo>
                  <a:pt x="113447" y="327877"/>
                </a:lnTo>
                <a:lnTo>
                  <a:pt x="72959" y="145919"/>
                </a:lnTo>
                <a:lnTo>
                  <a:pt x="254917" y="145919"/>
                </a:lnTo>
                <a:lnTo>
                  <a:pt x="368364" y="0"/>
                </a:lnTo>
                <a:lnTo>
                  <a:pt x="481811" y="145919"/>
                </a:lnTo>
                <a:lnTo>
                  <a:pt x="663769" y="145919"/>
                </a:lnTo>
                <a:lnTo>
                  <a:pt x="623281" y="327877"/>
                </a:lnTo>
                <a:lnTo>
                  <a:pt x="736730" y="473795"/>
                </a:lnTo>
                <a:lnTo>
                  <a:pt x="572790" y="554774"/>
                </a:lnTo>
                <a:lnTo>
                  <a:pt x="532300" y="736732"/>
                </a:lnTo>
                <a:lnTo>
                  <a:pt x="368364" y="655752"/>
                </a:lnTo>
                <a:lnTo>
                  <a:pt x="204428" y="736732"/>
                </a:lnTo>
                <a:lnTo>
                  <a:pt x="163938" y="554774"/>
                </a:lnTo>
                <a:lnTo>
                  <a:pt x="-2" y="473795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4418" tIns="176399" rIns="194418" bIns="212434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TW" altLang="en-US" sz="2400" kern="1200"/>
          </a:p>
        </p:txBody>
      </p:sp>
      <p:sp>
        <p:nvSpPr>
          <p:cNvPr id="21" name="手繪多邊形: 圖案 20">
            <a:extLst>
              <a:ext uri="{FF2B5EF4-FFF2-40B4-BE49-F238E27FC236}">
                <a16:creationId xmlns:a16="http://schemas.microsoft.com/office/drawing/2014/main" id="{8EC5143E-EC95-663A-0227-B5D4D35B1BD4}"/>
              </a:ext>
            </a:extLst>
          </p:cNvPr>
          <p:cNvSpPr/>
          <p:nvPr/>
        </p:nvSpPr>
        <p:spPr>
          <a:xfrm>
            <a:off x="7213291" y="4252310"/>
            <a:ext cx="736728" cy="736728"/>
          </a:xfrm>
          <a:custGeom>
            <a:avLst/>
            <a:gdLst>
              <a:gd name="connsiteX0" fmla="*/ -2 w 736728"/>
              <a:gd name="connsiteY0" fmla="*/ 473795 h 736728"/>
              <a:gd name="connsiteX1" fmla="*/ 113447 w 736728"/>
              <a:gd name="connsiteY1" fmla="*/ 327877 h 736728"/>
              <a:gd name="connsiteX2" fmla="*/ 72959 w 736728"/>
              <a:gd name="connsiteY2" fmla="*/ 145919 h 736728"/>
              <a:gd name="connsiteX3" fmla="*/ 254917 w 736728"/>
              <a:gd name="connsiteY3" fmla="*/ 145919 h 736728"/>
              <a:gd name="connsiteX4" fmla="*/ 368364 w 736728"/>
              <a:gd name="connsiteY4" fmla="*/ 0 h 736728"/>
              <a:gd name="connsiteX5" fmla="*/ 481811 w 736728"/>
              <a:gd name="connsiteY5" fmla="*/ 145919 h 736728"/>
              <a:gd name="connsiteX6" fmla="*/ 663769 w 736728"/>
              <a:gd name="connsiteY6" fmla="*/ 145919 h 736728"/>
              <a:gd name="connsiteX7" fmla="*/ 623281 w 736728"/>
              <a:gd name="connsiteY7" fmla="*/ 327877 h 736728"/>
              <a:gd name="connsiteX8" fmla="*/ 736730 w 736728"/>
              <a:gd name="connsiteY8" fmla="*/ 473795 h 736728"/>
              <a:gd name="connsiteX9" fmla="*/ 572790 w 736728"/>
              <a:gd name="connsiteY9" fmla="*/ 554774 h 736728"/>
              <a:gd name="connsiteX10" fmla="*/ 532300 w 736728"/>
              <a:gd name="connsiteY10" fmla="*/ 736732 h 736728"/>
              <a:gd name="connsiteX11" fmla="*/ 368364 w 736728"/>
              <a:gd name="connsiteY11" fmla="*/ 655752 h 736728"/>
              <a:gd name="connsiteX12" fmla="*/ 204428 w 736728"/>
              <a:gd name="connsiteY12" fmla="*/ 736732 h 736728"/>
              <a:gd name="connsiteX13" fmla="*/ 163938 w 736728"/>
              <a:gd name="connsiteY13" fmla="*/ 554774 h 736728"/>
              <a:gd name="connsiteX14" fmla="*/ -2 w 736728"/>
              <a:gd name="connsiteY14" fmla="*/ 473795 h 73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36728" h="736728">
                <a:moveTo>
                  <a:pt x="-2" y="473795"/>
                </a:moveTo>
                <a:lnTo>
                  <a:pt x="113447" y="327877"/>
                </a:lnTo>
                <a:lnTo>
                  <a:pt x="72959" y="145919"/>
                </a:lnTo>
                <a:lnTo>
                  <a:pt x="254917" y="145919"/>
                </a:lnTo>
                <a:lnTo>
                  <a:pt x="368364" y="0"/>
                </a:lnTo>
                <a:lnTo>
                  <a:pt x="481811" y="145919"/>
                </a:lnTo>
                <a:lnTo>
                  <a:pt x="663769" y="145919"/>
                </a:lnTo>
                <a:lnTo>
                  <a:pt x="623281" y="327877"/>
                </a:lnTo>
                <a:lnTo>
                  <a:pt x="736730" y="473795"/>
                </a:lnTo>
                <a:lnTo>
                  <a:pt x="572790" y="554774"/>
                </a:lnTo>
                <a:lnTo>
                  <a:pt x="532300" y="736732"/>
                </a:lnTo>
                <a:lnTo>
                  <a:pt x="368364" y="655752"/>
                </a:lnTo>
                <a:lnTo>
                  <a:pt x="204428" y="736732"/>
                </a:lnTo>
                <a:lnTo>
                  <a:pt x="163938" y="554774"/>
                </a:lnTo>
                <a:lnTo>
                  <a:pt x="-2" y="473795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4418" tIns="176399" rIns="194418" bIns="212434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TW" altLang="en-US" sz="2400" kern="1200"/>
          </a:p>
        </p:txBody>
      </p:sp>
      <p:sp>
        <p:nvSpPr>
          <p:cNvPr id="22" name="手繪多邊形: 圖案 21">
            <a:extLst>
              <a:ext uri="{FF2B5EF4-FFF2-40B4-BE49-F238E27FC236}">
                <a16:creationId xmlns:a16="http://schemas.microsoft.com/office/drawing/2014/main" id="{1819FC61-6335-C998-91C3-F1928545767C}"/>
              </a:ext>
            </a:extLst>
          </p:cNvPr>
          <p:cNvSpPr/>
          <p:nvPr/>
        </p:nvSpPr>
        <p:spPr>
          <a:xfrm>
            <a:off x="6766467" y="3173581"/>
            <a:ext cx="736728" cy="736728"/>
          </a:xfrm>
          <a:custGeom>
            <a:avLst/>
            <a:gdLst>
              <a:gd name="connsiteX0" fmla="*/ -2 w 736728"/>
              <a:gd name="connsiteY0" fmla="*/ 473795 h 736728"/>
              <a:gd name="connsiteX1" fmla="*/ 113447 w 736728"/>
              <a:gd name="connsiteY1" fmla="*/ 327877 h 736728"/>
              <a:gd name="connsiteX2" fmla="*/ 72959 w 736728"/>
              <a:gd name="connsiteY2" fmla="*/ 145919 h 736728"/>
              <a:gd name="connsiteX3" fmla="*/ 254917 w 736728"/>
              <a:gd name="connsiteY3" fmla="*/ 145919 h 736728"/>
              <a:gd name="connsiteX4" fmla="*/ 368364 w 736728"/>
              <a:gd name="connsiteY4" fmla="*/ 0 h 736728"/>
              <a:gd name="connsiteX5" fmla="*/ 481811 w 736728"/>
              <a:gd name="connsiteY5" fmla="*/ 145919 h 736728"/>
              <a:gd name="connsiteX6" fmla="*/ 663769 w 736728"/>
              <a:gd name="connsiteY6" fmla="*/ 145919 h 736728"/>
              <a:gd name="connsiteX7" fmla="*/ 623281 w 736728"/>
              <a:gd name="connsiteY7" fmla="*/ 327877 h 736728"/>
              <a:gd name="connsiteX8" fmla="*/ 736730 w 736728"/>
              <a:gd name="connsiteY8" fmla="*/ 473795 h 736728"/>
              <a:gd name="connsiteX9" fmla="*/ 572790 w 736728"/>
              <a:gd name="connsiteY9" fmla="*/ 554774 h 736728"/>
              <a:gd name="connsiteX10" fmla="*/ 532300 w 736728"/>
              <a:gd name="connsiteY10" fmla="*/ 736732 h 736728"/>
              <a:gd name="connsiteX11" fmla="*/ 368364 w 736728"/>
              <a:gd name="connsiteY11" fmla="*/ 655752 h 736728"/>
              <a:gd name="connsiteX12" fmla="*/ 204428 w 736728"/>
              <a:gd name="connsiteY12" fmla="*/ 736732 h 736728"/>
              <a:gd name="connsiteX13" fmla="*/ 163938 w 736728"/>
              <a:gd name="connsiteY13" fmla="*/ 554774 h 736728"/>
              <a:gd name="connsiteX14" fmla="*/ -2 w 736728"/>
              <a:gd name="connsiteY14" fmla="*/ 473795 h 73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36728" h="736728">
                <a:moveTo>
                  <a:pt x="-2" y="473795"/>
                </a:moveTo>
                <a:lnTo>
                  <a:pt x="113447" y="327877"/>
                </a:lnTo>
                <a:lnTo>
                  <a:pt x="72959" y="145919"/>
                </a:lnTo>
                <a:lnTo>
                  <a:pt x="254917" y="145919"/>
                </a:lnTo>
                <a:lnTo>
                  <a:pt x="368364" y="0"/>
                </a:lnTo>
                <a:lnTo>
                  <a:pt x="481811" y="145919"/>
                </a:lnTo>
                <a:lnTo>
                  <a:pt x="663769" y="145919"/>
                </a:lnTo>
                <a:lnTo>
                  <a:pt x="623281" y="327877"/>
                </a:lnTo>
                <a:lnTo>
                  <a:pt x="736730" y="473795"/>
                </a:lnTo>
                <a:lnTo>
                  <a:pt x="572790" y="554774"/>
                </a:lnTo>
                <a:lnTo>
                  <a:pt x="532300" y="736732"/>
                </a:lnTo>
                <a:lnTo>
                  <a:pt x="368364" y="655752"/>
                </a:lnTo>
                <a:lnTo>
                  <a:pt x="204428" y="736732"/>
                </a:lnTo>
                <a:lnTo>
                  <a:pt x="163938" y="554774"/>
                </a:lnTo>
                <a:lnTo>
                  <a:pt x="-2" y="473795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4418" tIns="176399" rIns="194418" bIns="212434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TW" altLang="en-US" sz="2400" kern="1200"/>
          </a:p>
        </p:txBody>
      </p:sp>
      <p:sp>
        <p:nvSpPr>
          <p:cNvPr id="23" name="手繪多邊形: 圖案 22">
            <a:extLst>
              <a:ext uri="{FF2B5EF4-FFF2-40B4-BE49-F238E27FC236}">
                <a16:creationId xmlns:a16="http://schemas.microsoft.com/office/drawing/2014/main" id="{305C6F58-32C9-2C2A-E8FE-86268878F068}"/>
              </a:ext>
            </a:extLst>
          </p:cNvPr>
          <p:cNvSpPr/>
          <p:nvPr/>
        </p:nvSpPr>
        <p:spPr>
          <a:xfrm>
            <a:off x="7213291" y="2094853"/>
            <a:ext cx="736728" cy="736728"/>
          </a:xfrm>
          <a:custGeom>
            <a:avLst/>
            <a:gdLst>
              <a:gd name="connsiteX0" fmla="*/ -2 w 736728"/>
              <a:gd name="connsiteY0" fmla="*/ 473795 h 736728"/>
              <a:gd name="connsiteX1" fmla="*/ 113447 w 736728"/>
              <a:gd name="connsiteY1" fmla="*/ 327877 h 736728"/>
              <a:gd name="connsiteX2" fmla="*/ 72959 w 736728"/>
              <a:gd name="connsiteY2" fmla="*/ 145919 h 736728"/>
              <a:gd name="connsiteX3" fmla="*/ 254917 w 736728"/>
              <a:gd name="connsiteY3" fmla="*/ 145919 h 736728"/>
              <a:gd name="connsiteX4" fmla="*/ 368364 w 736728"/>
              <a:gd name="connsiteY4" fmla="*/ 0 h 736728"/>
              <a:gd name="connsiteX5" fmla="*/ 481811 w 736728"/>
              <a:gd name="connsiteY5" fmla="*/ 145919 h 736728"/>
              <a:gd name="connsiteX6" fmla="*/ 663769 w 736728"/>
              <a:gd name="connsiteY6" fmla="*/ 145919 h 736728"/>
              <a:gd name="connsiteX7" fmla="*/ 623281 w 736728"/>
              <a:gd name="connsiteY7" fmla="*/ 327877 h 736728"/>
              <a:gd name="connsiteX8" fmla="*/ 736730 w 736728"/>
              <a:gd name="connsiteY8" fmla="*/ 473795 h 736728"/>
              <a:gd name="connsiteX9" fmla="*/ 572790 w 736728"/>
              <a:gd name="connsiteY9" fmla="*/ 554774 h 736728"/>
              <a:gd name="connsiteX10" fmla="*/ 532300 w 736728"/>
              <a:gd name="connsiteY10" fmla="*/ 736732 h 736728"/>
              <a:gd name="connsiteX11" fmla="*/ 368364 w 736728"/>
              <a:gd name="connsiteY11" fmla="*/ 655752 h 736728"/>
              <a:gd name="connsiteX12" fmla="*/ 204428 w 736728"/>
              <a:gd name="connsiteY12" fmla="*/ 736732 h 736728"/>
              <a:gd name="connsiteX13" fmla="*/ 163938 w 736728"/>
              <a:gd name="connsiteY13" fmla="*/ 554774 h 736728"/>
              <a:gd name="connsiteX14" fmla="*/ -2 w 736728"/>
              <a:gd name="connsiteY14" fmla="*/ 473795 h 736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36728" h="736728">
                <a:moveTo>
                  <a:pt x="-2" y="473795"/>
                </a:moveTo>
                <a:lnTo>
                  <a:pt x="113447" y="327877"/>
                </a:lnTo>
                <a:lnTo>
                  <a:pt x="72959" y="145919"/>
                </a:lnTo>
                <a:lnTo>
                  <a:pt x="254917" y="145919"/>
                </a:lnTo>
                <a:lnTo>
                  <a:pt x="368364" y="0"/>
                </a:lnTo>
                <a:lnTo>
                  <a:pt x="481811" y="145919"/>
                </a:lnTo>
                <a:lnTo>
                  <a:pt x="663769" y="145919"/>
                </a:lnTo>
                <a:lnTo>
                  <a:pt x="623281" y="327877"/>
                </a:lnTo>
                <a:lnTo>
                  <a:pt x="736730" y="473795"/>
                </a:lnTo>
                <a:lnTo>
                  <a:pt x="572790" y="554774"/>
                </a:lnTo>
                <a:lnTo>
                  <a:pt x="532300" y="736732"/>
                </a:lnTo>
                <a:lnTo>
                  <a:pt x="368364" y="655752"/>
                </a:lnTo>
                <a:lnTo>
                  <a:pt x="204428" y="736732"/>
                </a:lnTo>
                <a:lnTo>
                  <a:pt x="163938" y="554774"/>
                </a:lnTo>
                <a:lnTo>
                  <a:pt x="-2" y="473795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4418" tIns="176399" rIns="194418" bIns="212434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TW" altLang="en-US" sz="2400" kern="1200"/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9B44FAD5-92E2-FFEB-7DC2-E407885D2B69}"/>
              </a:ext>
            </a:extLst>
          </p:cNvPr>
          <p:cNvSpPr txBox="1"/>
          <p:nvPr/>
        </p:nvSpPr>
        <p:spPr>
          <a:xfrm>
            <a:off x="1140542" y="5435862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b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變更圖案</a:t>
            </a:r>
          </a:p>
        </p:txBody>
      </p:sp>
    </p:spTree>
    <p:extLst>
      <p:ext uri="{BB962C8B-B14F-4D97-AF65-F5344CB8AC3E}">
        <p14:creationId xmlns:p14="http://schemas.microsoft.com/office/powerpoint/2010/main" val="13813477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B1973FA2-A3AB-58B3-D1FE-B433CCA3F2F5}"/>
              </a:ext>
            </a:extLst>
          </p:cNvPr>
          <p:cNvSpPr txBox="1"/>
          <p:nvPr/>
        </p:nvSpPr>
        <p:spPr>
          <a:xfrm>
            <a:off x="344129" y="324464"/>
            <a:ext cx="699422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網站設計包含以下頁面設計：</a:t>
            </a:r>
          </a:p>
          <a:p>
            <a:pPr marL="800100" lvl="1" indent="-342900">
              <a:buFont typeface="+mj-lt"/>
              <a:buAutoNum type="arabicPeriod"/>
            </a:pP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首頁：品牌故事、產品特色與促銷活動</a:t>
            </a:r>
          </a:p>
          <a:p>
            <a:pPr marL="800100" lvl="1" indent="-342900">
              <a:buFont typeface="+mj-lt"/>
              <a:buAutoNum type="arabicPeriod"/>
            </a:pP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商品頁面：產品圖片、規格與購買按鈕</a:t>
            </a:r>
          </a:p>
          <a:p>
            <a:pPr marL="800100" lvl="1" indent="-342900">
              <a:buFont typeface="+mj-lt"/>
              <a:buAutoNum type="arabicPeriod"/>
            </a:pP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部落格：分享產品背後的故事（如農民的日常、產地特色）</a:t>
            </a:r>
            <a:endParaRPr lang="zh-TW" altLang="en-US" sz="3200" b="1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B3FF9726-7B58-752C-D68C-D6BD5310DF4F}"/>
              </a:ext>
            </a:extLst>
          </p:cNvPr>
          <p:cNvSpPr txBox="1"/>
          <p:nvPr/>
        </p:nvSpPr>
        <p:spPr>
          <a:xfrm>
            <a:off x="2796368" y="2178260"/>
            <a:ext cx="63401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TW" altLang="en-US" sz="4000" b="1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網站設計包含以下頁面設計</a:t>
            </a:r>
            <a:endParaRPr lang="zh-TW" altLang="en-US" sz="4000" b="1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8D2CD5DE-285A-A853-E939-4CBF6098DDCD}"/>
              </a:ext>
            </a:extLst>
          </p:cNvPr>
          <p:cNvSpPr txBox="1"/>
          <p:nvPr/>
        </p:nvSpPr>
        <p:spPr>
          <a:xfrm>
            <a:off x="2084440" y="3381067"/>
            <a:ext cx="163215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400" b="1" i="0" u="none" strike="noStrike" kern="1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</a:rPr>
              <a:t>首頁</a:t>
            </a:r>
            <a:endParaRPr lang="en-US" altLang="zh-TW" sz="4400" b="1" i="0" u="none" strike="noStrike" kern="100" baseline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軟正黑體" panose="020B0604030504040204" pitchFamily="34" charset="-120"/>
            </a:endParaRPr>
          </a:p>
          <a:p>
            <a:r>
              <a:rPr lang="zh-TW" altLang="en-US" sz="2800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品牌故事產品特色促銷活動</a:t>
            </a:r>
            <a:endParaRPr lang="zh-TW" altLang="en-US" sz="2800" b="1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4B586DEE-27AA-4D2F-5F87-E6C8DDF75A0D}"/>
              </a:ext>
            </a:extLst>
          </p:cNvPr>
          <p:cNvSpPr txBox="1"/>
          <p:nvPr/>
        </p:nvSpPr>
        <p:spPr>
          <a:xfrm>
            <a:off x="4745620" y="3381067"/>
            <a:ext cx="2441694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4400" b="1" kern="1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</a:rPr>
              <a:t>商品頁面</a:t>
            </a:r>
            <a:endParaRPr lang="en-US" altLang="zh-TW" sz="4400" b="1" kern="1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軟正黑體" panose="020B0604030504040204" pitchFamily="34" charset="-120"/>
            </a:endParaRPr>
          </a:p>
          <a:p>
            <a:r>
              <a:rPr lang="zh-TW" altLang="en-US" sz="2800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產品圖片規格</a:t>
            </a:r>
            <a:endParaRPr lang="en-US" altLang="zh-TW" sz="2800" b="0" i="0" u="none" strike="noStrike" kern="100" baseline="0">
              <a:latin typeface="Arial" panose="020B0604020202020204" pitchFamily="34" charset="0"/>
              <a:ea typeface="微軟正黑體" panose="020B0604030504040204" pitchFamily="34" charset="-120"/>
            </a:endParaRPr>
          </a:p>
          <a:p>
            <a:r>
              <a:rPr lang="zh-TW" altLang="en-US" sz="2800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與購買按鈕</a:t>
            </a:r>
            <a:endParaRPr lang="zh-TW" altLang="en-US" sz="2800" b="1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01C58D3D-BA59-88BF-0C2A-0111A66B6A35}"/>
              </a:ext>
            </a:extLst>
          </p:cNvPr>
          <p:cNvSpPr txBox="1"/>
          <p:nvPr/>
        </p:nvSpPr>
        <p:spPr>
          <a:xfrm>
            <a:off x="8216340" y="3381067"/>
            <a:ext cx="2339102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4400" b="1" kern="1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</a:rPr>
              <a:t>部落格</a:t>
            </a:r>
            <a:endParaRPr lang="en-US" altLang="zh-TW" sz="4400" b="1" kern="1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軟正黑體" panose="020B0604030504040204" pitchFamily="34" charset="-120"/>
            </a:endParaRPr>
          </a:p>
          <a:p>
            <a:r>
              <a:rPr lang="zh-TW" altLang="en-US" sz="2800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產品背後故事</a:t>
            </a:r>
            <a:endParaRPr lang="en-US" altLang="zh-TW" sz="2800" b="0" i="0" u="none" strike="noStrike" kern="100" baseline="0">
              <a:latin typeface="Arial" panose="020B0604020202020204" pitchFamily="34" charset="0"/>
              <a:ea typeface="微軟正黑體" panose="020B0604030504040204" pitchFamily="34" charset="-120"/>
            </a:endParaRPr>
          </a:p>
          <a:p>
            <a:r>
              <a:rPr lang="zh-TW" altLang="en-US" sz="2800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農民的日常</a:t>
            </a:r>
            <a:endParaRPr lang="en-US" altLang="zh-TW" sz="2800" b="0" i="0" u="none" strike="noStrike" kern="100" baseline="0">
              <a:latin typeface="Arial" panose="020B0604020202020204" pitchFamily="34" charset="0"/>
              <a:ea typeface="微軟正黑體" panose="020B0604030504040204" pitchFamily="34" charset="-120"/>
            </a:endParaRPr>
          </a:p>
          <a:p>
            <a:r>
              <a:rPr lang="zh-TW" altLang="en-US" sz="2800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產地特色</a:t>
            </a:r>
            <a:endParaRPr lang="zh-TW" altLang="en-US" sz="3200" b="1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11" name="直線接點 10">
            <a:extLst>
              <a:ext uri="{FF2B5EF4-FFF2-40B4-BE49-F238E27FC236}">
                <a16:creationId xmlns:a16="http://schemas.microsoft.com/office/drawing/2014/main" id="{3101F097-D032-1989-B45F-3D6F7B6714D6}"/>
              </a:ext>
            </a:extLst>
          </p:cNvPr>
          <p:cNvCxnSpPr>
            <a:cxnSpLocks/>
          </p:cNvCxnSpPr>
          <p:nvPr/>
        </p:nvCxnSpPr>
        <p:spPr>
          <a:xfrm>
            <a:off x="4231107" y="3539613"/>
            <a:ext cx="0" cy="1828800"/>
          </a:xfrm>
          <a:prstGeom prst="line">
            <a:avLst/>
          </a:prstGeom>
          <a:ln w="19050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3" name="直線接點 12">
            <a:extLst>
              <a:ext uri="{FF2B5EF4-FFF2-40B4-BE49-F238E27FC236}">
                <a16:creationId xmlns:a16="http://schemas.microsoft.com/office/drawing/2014/main" id="{FCD9FEAB-0A57-229D-EDA4-9721DDF517C0}"/>
              </a:ext>
            </a:extLst>
          </p:cNvPr>
          <p:cNvCxnSpPr>
            <a:cxnSpLocks/>
          </p:cNvCxnSpPr>
          <p:nvPr/>
        </p:nvCxnSpPr>
        <p:spPr>
          <a:xfrm>
            <a:off x="7701827" y="3497718"/>
            <a:ext cx="0" cy="1828800"/>
          </a:xfrm>
          <a:prstGeom prst="line">
            <a:avLst/>
          </a:prstGeom>
          <a:ln w="19050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01266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A299B3-A909-7071-6638-457CE05714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06D89E9A-2368-F16F-2739-BD86F1740411}"/>
              </a:ext>
            </a:extLst>
          </p:cNvPr>
          <p:cNvSpPr txBox="1"/>
          <p:nvPr/>
        </p:nvSpPr>
        <p:spPr>
          <a:xfrm>
            <a:off x="344129" y="324464"/>
            <a:ext cx="699422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網站設計包含以下頁面設計：</a:t>
            </a:r>
          </a:p>
          <a:p>
            <a:pPr marL="800100" lvl="1" indent="-342900">
              <a:buFont typeface="+mj-lt"/>
              <a:buAutoNum type="arabicPeriod"/>
            </a:pP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首頁：品牌故事、產品特色與促銷活動</a:t>
            </a:r>
          </a:p>
          <a:p>
            <a:pPr marL="800100" lvl="1" indent="-342900">
              <a:buFont typeface="+mj-lt"/>
              <a:buAutoNum type="arabicPeriod"/>
            </a:pP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商品頁面：產品圖片、規格與購買按鈕</a:t>
            </a:r>
          </a:p>
          <a:p>
            <a:pPr marL="800100" lvl="1" indent="-342900">
              <a:buFont typeface="+mj-lt"/>
              <a:buAutoNum type="arabicPeriod"/>
            </a:pP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部落格：分享產品背後的故事（如農民的日常、產地特色）</a:t>
            </a:r>
            <a:endParaRPr lang="zh-TW" altLang="en-US" sz="3200" b="1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5D3202D0-AE2E-B644-EF3B-073300A36EEB}"/>
              </a:ext>
            </a:extLst>
          </p:cNvPr>
          <p:cNvSpPr txBox="1"/>
          <p:nvPr/>
        </p:nvSpPr>
        <p:spPr>
          <a:xfrm>
            <a:off x="1142168" y="3518602"/>
            <a:ext cx="182614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TW" altLang="en-US" sz="3200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網站頁面</a:t>
            </a:r>
            <a:endParaRPr lang="en-US" altLang="zh-TW" sz="3200" b="0" i="0" u="none" strike="noStrike" kern="100" baseline="0">
              <a:latin typeface="Arial" panose="020B0604020202020204" pitchFamily="34" charset="0"/>
              <a:ea typeface="微軟正黑體" panose="020B0604030504040204" pitchFamily="34" charset="-120"/>
            </a:endParaRPr>
          </a:p>
          <a:p>
            <a:pPr algn="l"/>
            <a:r>
              <a:rPr lang="zh-TW" altLang="en-US" sz="3200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規畫設計</a:t>
            </a:r>
            <a:endParaRPr lang="zh-TW" altLang="en-US" sz="3200" b="1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左大括弧 13">
            <a:extLst>
              <a:ext uri="{FF2B5EF4-FFF2-40B4-BE49-F238E27FC236}">
                <a16:creationId xmlns:a16="http://schemas.microsoft.com/office/drawing/2014/main" id="{07300230-1AE1-C21D-3EDB-0016F235D412}"/>
              </a:ext>
            </a:extLst>
          </p:cNvPr>
          <p:cNvSpPr/>
          <p:nvPr/>
        </p:nvSpPr>
        <p:spPr>
          <a:xfrm>
            <a:off x="3197485" y="2724940"/>
            <a:ext cx="265471" cy="2664542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17" name="群組 16">
            <a:extLst>
              <a:ext uri="{FF2B5EF4-FFF2-40B4-BE49-F238E27FC236}">
                <a16:creationId xmlns:a16="http://schemas.microsoft.com/office/drawing/2014/main" id="{9873C1F8-AC28-E3AF-B2A6-BB3A0633E685}"/>
              </a:ext>
            </a:extLst>
          </p:cNvPr>
          <p:cNvGrpSpPr/>
          <p:nvPr/>
        </p:nvGrpSpPr>
        <p:grpSpPr>
          <a:xfrm>
            <a:off x="3692132" y="2416068"/>
            <a:ext cx="5418791" cy="1015663"/>
            <a:chOff x="3692132" y="2416068"/>
            <a:chExt cx="5418791" cy="1015663"/>
          </a:xfrm>
        </p:grpSpPr>
        <p:sp>
          <p:nvSpPr>
            <p:cNvPr id="15" name="文字方塊 14">
              <a:extLst>
                <a:ext uri="{FF2B5EF4-FFF2-40B4-BE49-F238E27FC236}">
                  <a16:creationId xmlns:a16="http://schemas.microsoft.com/office/drawing/2014/main" id="{ACF3B9E7-F3F2-F908-62A0-22C861B2FCE4}"/>
                </a:ext>
              </a:extLst>
            </p:cNvPr>
            <p:cNvSpPr txBox="1"/>
            <p:nvPr/>
          </p:nvSpPr>
          <p:spPr>
            <a:xfrm>
              <a:off x="3692132" y="2539180"/>
              <a:ext cx="92525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altLang="zh-TW" sz="4400" b="1">
                  <a:solidFill>
                    <a:schemeClr val="accent6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doni MT Black" panose="02070A03080606020203" pitchFamily="18" charset="0"/>
                  <a:ea typeface="微軟正黑體" panose="020B0604030504040204" pitchFamily="34" charset="-120"/>
                </a:rPr>
                <a:t>01</a:t>
              </a:r>
              <a:endParaRPr lang="zh-TW" altLang="en-US" sz="4400" b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 Black" panose="02070A03080606020203" pitchFamily="18" charset="0"/>
                <a:ea typeface="微軟正黑體" panose="020B0604030504040204" pitchFamily="34" charset="-120"/>
              </a:endParaRPr>
            </a:p>
          </p:txBody>
        </p:sp>
        <p:sp>
          <p:nvSpPr>
            <p:cNvPr id="16" name="文字方塊 15">
              <a:extLst>
                <a:ext uri="{FF2B5EF4-FFF2-40B4-BE49-F238E27FC236}">
                  <a16:creationId xmlns:a16="http://schemas.microsoft.com/office/drawing/2014/main" id="{5E0C10A6-E660-69FD-1CBB-3A7A56706C37}"/>
                </a:ext>
              </a:extLst>
            </p:cNvPr>
            <p:cNvSpPr txBox="1"/>
            <p:nvPr/>
          </p:nvSpPr>
          <p:spPr>
            <a:xfrm>
              <a:off x="4617385" y="2416068"/>
              <a:ext cx="4493538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3600" b="1" i="0" u="none" strike="noStrike" kern="100" baseline="0">
                  <a:latin typeface="Arial" panose="020B0604020202020204" pitchFamily="34" charset="0"/>
                  <a:ea typeface="微軟正黑體" panose="020B0604030504040204" pitchFamily="34" charset="-120"/>
                </a:rPr>
                <a:t>首頁</a:t>
              </a:r>
              <a:endParaRPr lang="en-US" altLang="zh-TW" sz="3600" b="1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endParaRPr>
            </a:p>
            <a:p>
              <a:r>
                <a:rPr lang="zh-TW" altLang="en-US" sz="2400" b="0" i="0" u="none" strike="noStrike" kern="100" baseline="0">
                  <a:latin typeface="Arial" panose="020B0604020202020204" pitchFamily="34" charset="0"/>
                  <a:ea typeface="微軟正黑體" panose="020B0604030504040204" pitchFamily="34" charset="-120"/>
                </a:rPr>
                <a:t>品牌故事、產品特色與促銷活動</a:t>
              </a:r>
              <a:endParaRPr lang="zh-TW" altLang="en-US" sz="3200" b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18" name="群組 17">
            <a:extLst>
              <a:ext uri="{FF2B5EF4-FFF2-40B4-BE49-F238E27FC236}">
                <a16:creationId xmlns:a16="http://schemas.microsoft.com/office/drawing/2014/main" id="{4F4FD751-F907-E33D-F370-20B7F966959B}"/>
              </a:ext>
            </a:extLst>
          </p:cNvPr>
          <p:cNvGrpSpPr/>
          <p:nvPr/>
        </p:nvGrpSpPr>
        <p:grpSpPr>
          <a:xfrm>
            <a:off x="3692132" y="3549380"/>
            <a:ext cx="4803238" cy="1015663"/>
            <a:chOff x="3692132" y="2416068"/>
            <a:chExt cx="4803238" cy="1015663"/>
          </a:xfrm>
        </p:grpSpPr>
        <p:sp>
          <p:nvSpPr>
            <p:cNvPr id="19" name="文字方塊 18">
              <a:extLst>
                <a:ext uri="{FF2B5EF4-FFF2-40B4-BE49-F238E27FC236}">
                  <a16:creationId xmlns:a16="http://schemas.microsoft.com/office/drawing/2014/main" id="{343C2BF6-63E8-C220-A426-76563EDB4597}"/>
                </a:ext>
              </a:extLst>
            </p:cNvPr>
            <p:cNvSpPr txBox="1"/>
            <p:nvPr/>
          </p:nvSpPr>
          <p:spPr>
            <a:xfrm>
              <a:off x="3692132" y="2539180"/>
              <a:ext cx="92525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altLang="zh-TW" sz="4400" b="1">
                  <a:solidFill>
                    <a:schemeClr val="accent6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doni MT Black" panose="02070A03080606020203" pitchFamily="18" charset="0"/>
                  <a:ea typeface="微軟正黑體" panose="020B0604030504040204" pitchFamily="34" charset="-120"/>
                </a:rPr>
                <a:t>02</a:t>
              </a:r>
              <a:endParaRPr lang="zh-TW" altLang="en-US" sz="4400" b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 Black" panose="02070A03080606020203" pitchFamily="18" charset="0"/>
                <a:ea typeface="微軟正黑體" panose="020B0604030504040204" pitchFamily="34" charset="-120"/>
              </a:endParaRPr>
            </a:p>
          </p:txBody>
        </p:sp>
        <p:sp>
          <p:nvSpPr>
            <p:cNvPr id="20" name="文字方塊 19">
              <a:extLst>
                <a:ext uri="{FF2B5EF4-FFF2-40B4-BE49-F238E27FC236}">
                  <a16:creationId xmlns:a16="http://schemas.microsoft.com/office/drawing/2014/main" id="{C7D62D8F-1046-9EF8-8705-79392C22ACF3}"/>
                </a:ext>
              </a:extLst>
            </p:cNvPr>
            <p:cNvSpPr txBox="1"/>
            <p:nvPr/>
          </p:nvSpPr>
          <p:spPr>
            <a:xfrm>
              <a:off x="4617385" y="2416068"/>
              <a:ext cx="387798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3600" b="1" kern="100">
                  <a:latin typeface="Arial" panose="020B0604020202020204" pitchFamily="34" charset="0"/>
                  <a:ea typeface="微軟正黑體" panose="020B0604030504040204" pitchFamily="34" charset="-120"/>
                </a:rPr>
                <a:t>商品頁面</a:t>
              </a:r>
              <a:endParaRPr lang="en-US" altLang="zh-TW" sz="3600" b="1" kern="100">
                <a:latin typeface="Arial" panose="020B0604020202020204" pitchFamily="34" charset="0"/>
                <a:ea typeface="微軟正黑體" panose="020B0604030504040204" pitchFamily="34" charset="-120"/>
              </a:endParaRPr>
            </a:p>
            <a:p>
              <a:r>
                <a:rPr lang="zh-TW" altLang="en-US" sz="2400" kern="100">
                  <a:latin typeface="Arial" panose="020B0604020202020204" pitchFamily="34" charset="0"/>
                  <a:ea typeface="微軟正黑體" panose="020B0604030504040204" pitchFamily="34" charset="-120"/>
                </a:rPr>
                <a:t>產品圖片、規格與購買按鈕</a:t>
              </a:r>
            </a:p>
          </p:txBody>
        </p:sp>
      </p:grpSp>
      <p:grpSp>
        <p:nvGrpSpPr>
          <p:cNvPr id="21" name="群組 20">
            <a:extLst>
              <a:ext uri="{FF2B5EF4-FFF2-40B4-BE49-F238E27FC236}">
                <a16:creationId xmlns:a16="http://schemas.microsoft.com/office/drawing/2014/main" id="{4784E10C-DFB6-58AA-812E-087667737B64}"/>
              </a:ext>
            </a:extLst>
          </p:cNvPr>
          <p:cNvGrpSpPr/>
          <p:nvPr/>
        </p:nvGrpSpPr>
        <p:grpSpPr>
          <a:xfrm>
            <a:off x="3692132" y="4682692"/>
            <a:ext cx="7881003" cy="1015663"/>
            <a:chOff x="3692132" y="2416068"/>
            <a:chExt cx="7881003" cy="1015663"/>
          </a:xfrm>
        </p:grpSpPr>
        <p:sp>
          <p:nvSpPr>
            <p:cNvPr id="22" name="文字方塊 21">
              <a:extLst>
                <a:ext uri="{FF2B5EF4-FFF2-40B4-BE49-F238E27FC236}">
                  <a16:creationId xmlns:a16="http://schemas.microsoft.com/office/drawing/2014/main" id="{C0FF3B1A-1315-566E-06A4-202EC06D612A}"/>
                </a:ext>
              </a:extLst>
            </p:cNvPr>
            <p:cNvSpPr txBox="1"/>
            <p:nvPr/>
          </p:nvSpPr>
          <p:spPr>
            <a:xfrm>
              <a:off x="3692132" y="2539180"/>
              <a:ext cx="92525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altLang="zh-TW" sz="4400" b="1">
                  <a:solidFill>
                    <a:schemeClr val="accent6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doni MT Black" panose="02070A03080606020203" pitchFamily="18" charset="0"/>
                  <a:ea typeface="微軟正黑體" panose="020B0604030504040204" pitchFamily="34" charset="-120"/>
                </a:rPr>
                <a:t>03</a:t>
              </a:r>
              <a:endParaRPr lang="zh-TW" altLang="en-US" sz="4400" b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 Black" panose="02070A03080606020203" pitchFamily="18" charset="0"/>
                <a:ea typeface="微軟正黑體" panose="020B0604030504040204" pitchFamily="34" charset="-120"/>
              </a:endParaRPr>
            </a:p>
          </p:txBody>
        </p:sp>
        <p:sp>
          <p:nvSpPr>
            <p:cNvPr id="23" name="文字方塊 22">
              <a:extLst>
                <a:ext uri="{FF2B5EF4-FFF2-40B4-BE49-F238E27FC236}">
                  <a16:creationId xmlns:a16="http://schemas.microsoft.com/office/drawing/2014/main" id="{BEFB35D1-8167-1CD7-96A8-49B62D2A2FAE}"/>
                </a:ext>
              </a:extLst>
            </p:cNvPr>
            <p:cNvSpPr txBox="1"/>
            <p:nvPr/>
          </p:nvSpPr>
          <p:spPr>
            <a:xfrm>
              <a:off x="4617385" y="2416068"/>
              <a:ext cx="6955750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3600" b="1" kern="100">
                  <a:latin typeface="Arial" panose="020B0604020202020204" pitchFamily="34" charset="0"/>
                  <a:ea typeface="微軟正黑體" panose="020B0604030504040204" pitchFamily="34" charset="-120"/>
                </a:rPr>
                <a:t>部落格</a:t>
              </a:r>
              <a:endParaRPr lang="en-US" altLang="zh-TW" sz="3600" b="1" kern="100">
                <a:latin typeface="Arial" panose="020B0604020202020204" pitchFamily="34" charset="0"/>
                <a:ea typeface="微軟正黑體" panose="020B0604030504040204" pitchFamily="34" charset="-120"/>
              </a:endParaRPr>
            </a:p>
            <a:p>
              <a:r>
                <a:rPr lang="zh-TW" altLang="en-US" sz="2400" kern="100">
                  <a:latin typeface="Arial" panose="020B0604020202020204" pitchFamily="34" charset="0"/>
                  <a:ea typeface="微軟正黑體" panose="020B0604030504040204" pitchFamily="34" charset="-120"/>
                </a:rPr>
                <a:t>分享產品背後的故事（如農民的日常、產地特色）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066750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7B8A59-B0D5-759C-E50F-56C2EBCBDD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AD27FE49-7D99-8CB3-4391-44EBA793F993}"/>
              </a:ext>
            </a:extLst>
          </p:cNvPr>
          <p:cNvSpPr txBox="1"/>
          <p:nvPr/>
        </p:nvSpPr>
        <p:spPr>
          <a:xfrm>
            <a:off x="344129" y="324464"/>
            <a:ext cx="699422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網站設計包含以下頁面設計：</a:t>
            </a:r>
          </a:p>
          <a:p>
            <a:pPr marL="800100" lvl="1" indent="-342900">
              <a:buFont typeface="+mj-lt"/>
              <a:buAutoNum type="arabicPeriod"/>
            </a:pP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首頁：品牌故事、產品特色與促銷活動</a:t>
            </a:r>
          </a:p>
          <a:p>
            <a:pPr marL="800100" lvl="1" indent="-342900">
              <a:buFont typeface="+mj-lt"/>
              <a:buAutoNum type="arabicPeriod"/>
            </a:pP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商品頁面：產品圖片、規格與購買按鈕</a:t>
            </a:r>
          </a:p>
          <a:p>
            <a:pPr marL="800100" lvl="1" indent="-342900">
              <a:buFont typeface="+mj-lt"/>
              <a:buAutoNum type="arabicPeriod"/>
            </a:pP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部落格：分享產品背後的故事（如農民的日常、產地特色）</a:t>
            </a:r>
            <a:endParaRPr lang="zh-TW" altLang="en-US" sz="3200" b="1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70F0CA10-9D79-3D57-D7CB-D03AC87878EF}"/>
              </a:ext>
            </a:extLst>
          </p:cNvPr>
          <p:cNvSpPr txBox="1"/>
          <p:nvPr/>
        </p:nvSpPr>
        <p:spPr>
          <a:xfrm>
            <a:off x="1142168" y="3518602"/>
            <a:ext cx="182614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TW" altLang="en-US" sz="3200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網站頁面</a:t>
            </a:r>
            <a:endParaRPr lang="en-US" altLang="zh-TW" sz="3200" b="0" i="0" u="none" strike="noStrike" kern="100" baseline="0">
              <a:latin typeface="Arial" panose="020B0604020202020204" pitchFamily="34" charset="0"/>
              <a:ea typeface="微軟正黑體" panose="020B0604030504040204" pitchFamily="34" charset="-120"/>
            </a:endParaRPr>
          </a:p>
          <a:p>
            <a:pPr algn="l"/>
            <a:r>
              <a:rPr lang="zh-TW" altLang="en-US" sz="3200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規畫設計</a:t>
            </a:r>
            <a:endParaRPr lang="zh-TW" altLang="en-US" sz="3200" b="1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左大括弧 13">
            <a:extLst>
              <a:ext uri="{FF2B5EF4-FFF2-40B4-BE49-F238E27FC236}">
                <a16:creationId xmlns:a16="http://schemas.microsoft.com/office/drawing/2014/main" id="{0E3982BF-BFE3-C3FA-398E-94BF37AC6161}"/>
              </a:ext>
            </a:extLst>
          </p:cNvPr>
          <p:cNvSpPr/>
          <p:nvPr/>
        </p:nvSpPr>
        <p:spPr>
          <a:xfrm>
            <a:off x="3197485" y="2724940"/>
            <a:ext cx="265471" cy="2664542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7560A349-B803-12BB-6C29-7086B2CDCE84}"/>
              </a:ext>
            </a:extLst>
          </p:cNvPr>
          <p:cNvSpPr txBox="1"/>
          <p:nvPr/>
        </p:nvSpPr>
        <p:spPr>
          <a:xfrm>
            <a:off x="3761979" y="2504558"/>
            <a:ext cx="509145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01</a:t>
            </a:r>
            <a:r>
              <a:rPr lang="en-US" altLang="zh-TW" sz="2400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/</a:t>
            </a:r>
            <a:r>
              <a:rPr lang="zh-TW" altLang="en-US" sz="2400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品牌故事、產品特色與促銷活動</a:t>
            </a:r>
            <a:endParaRPr lang="en-US" altLang="zh-TW" sz="2400" b="0" i="0" u="none" strike="noStrike" kern="100" baseline="0">
              <a:latin typeface="Arial" panose="020B0604020202020204" pitchFamily="34" charset="0"/>
              <a:ea typeface="微軟正黑體" panose="020B0604030504040204" pitchFamily="34" charset="-120"/>
            </a:endParaRPr>
          </a:p>
          <a:p>
            <a:r>
              <a:rPr lang="zh-TW" altLang="en-US" sz="3200" b="1" kern="100">
                <a:latin typeface="Arial" panose="020B0604020202020204" pitchFamily="34" charset="0"/>
                <a:ea typeface="微軟正黑體" panose="020B0604030504040204" pitchFamily="34" charset="-120"/>
              </a:rPr>
              <a:t>首頁</a:t>
            </a:r>
            <a:endParaRPr lang="zh-TW" altLang="en-US" sz="3200" b="1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00253C6F-41B1-4B0C-AECA-09AF09831271}"/>
              </a:ext>
            </a:extLst>
          </p:cNvPr>
          <p:cNvSpPr txBox="1"/>
          <p:nvPr/>
        </p:nvSpPr>
        <p:spPr>
          <a:xfrm>
            <a:off x="3761979" y="3637870"/>
            <a:ext cx="430598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kern="100">
                <a:latin typeface="Arial" panose="020B0604020202020204" pitchFamily="34" charset="0"/>
                <a:ea typeface="微軟正黑體" panose="020B0604030504040204" pitchFamily="34" charset="-120"/>
              </a:rPr>
              <a:t>02</a:t>
            </a:r>
            <a:r>
              <a:rPr lang="en-US" altLang="zh-TW" sz="2400" kern="100">
                <a:latin typeface="Arial" panose="020B0604020202020204" pitchFamily="34" charset="0"/>
                <a:ea typeface="微軟正黑體" panose="020B0604030504040204" pitchFamily="34" charset="-120"/>
              </a:rPr>
              <a:t>/</a:t>
            </a:r>
            <a:r>
              <a:rPr lang="zh-TW" altLang="en-US" sz="2400" kern="100">
                <a:latin typeface="Arial" panose="020B0604020202020204" pitchFamily="34" charset="0"/>
                <a:ea typeface="微軟正黑體" panose="020B0604030504040204" pitchFamily="34" charset="-120"/>
              </a:rPr>
              <a:t>產品圖片、規格與購買按鈕</a:t>
            </a:r>
            <a:endParaRPr lang="en-US" altLang="zh-TW" sz="2400" kern="100">
              <a:latin typeface="Arial" panose="020B0604020202020204" pitchFamily="34" charset="0"/>
              <a:ea typeface="微軟正黑體" panose="020B0604030504040204" pitchFamily="34" charset="-120"/>
            </a:endParaRPr>
          </a:p>
          <a:p>
            <a:r>
              <a:rPr lang="zh-TW" altLang="en-US" sz="3200" b="1" kern="100">
                <a:latin typeface="Arial" panose="020B0604020202020204" pitchFamily="34" charset="0"/>
                <a:ea typeface="微軟正黑體" panose="020B0604030504040204" pitchFamily="34" charset="-120"/>
              </a:rPr>
              <a:t>商品頁面</a:t>
            </a:r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E1961DDB-BED0-B0E0-4836-3B8CF9DD9994}"/>
              </a:ext>
            </a:extLst>
          </p:cNvPr>
          <p:cNvSpPr txBox="1"/>
          <p:nvPr/>
        </p:nvSpPr>
        <p:spPr>
          <a:xfrm>
            <a:off x="3761979" y="4771182"/>
            <a:ext cx="738375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400" b="1" kern="100">
                <a:latin typeface="Arial" panose="020B0604020202020204" pitchFamily="34" charset="0"/>
                <a:ea typeface="微軟正黑體" panose="020B0604030504040204" pitchFamily="34" charset="-120"/>
              </a:rPr>
              <a:t>03</a:t>
            </a:r>
            <a:r>
              <a:rPr lang="en-US" altLang="zh-TW" sz="2400" kern="100">
                <a:latin typeface="Arial" panose="020B0604020202020204" pitchFamily="34" charset="0"/>
                <a:ea typeface="微軟正黑體" panose="020B0604030504040204" pitchFamily="34" charset="-120"/>
              </a:rPr>
              <a:t>/</a:t>
            </a:r>
            <a:r>
              <a:rPr lang="zh-TW" altLang="en-US" sz="2400" kern="100">
                <a:latin typeface="Arial" panose="020B0604020202020204" pitchFamily="34" charset="0"/>
                <a:ea typeface="微軟正黑體" panose="020B0604030504040204" pitchFamily="34" charset="-120"/>
              </a:rPr>
              <a:t>分享產品背後的故事（如農民的日常、產地特色）</a:t>
            </a:r>
            <a:endParaRPr lang="en-US" altLang="zh-TW" sz="2400" kern="100">
              <a:latin typeface="Arial" panose="020B0604020202020204" pitchFamily="34" charset="0"/>
              <a:ea typeface="微軟正黑體" panose="020B0604030504040204" pitchFamily="34" charset="-120"/>
            </a:endParaRPr>
          </a:p>
          <a:p>
            <a:r>
              <a:rPr lang="zh-TW" altLang="en-US" sz="3200" b="1" kern="100">
                <a:latin typeface="Arial" panose="020B0604020202020204" pitchFamily="34" charset="0"/>
                <a:ea typeface="微軟正黑體" panose="020B0604030504040204" pitchFamily="34" charset="-120"/>
              </a:rPr>
              <a:t>部落格</a:t>
            </a:r>
          </a:p>
        </p:txBody>
      </p:sp>
    </p:spTree>
    <p:extLst>
      <p:ext uri="{BB962C8B-B14F-4D97-AF65-F5344CB8AC3E}">
        <p14:creationId xmlns:p14="http://schemas.microsoft.com/office/powerpoint/2010/main" val="37948501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911A65-90A9-9818-B73B-AB78EAE76A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757C4F2A-20F5-531C-6E62-F60CBC2F613B}"/>
              </a:ext>
            </a:extLst>
          </p:cNvPr>
          <p:cNvSpPr txBox="1"/>
          <p:nvPr/>
        </p:nvSpPr>
        <p:spPr>
          <a:xfrm>
            <a:off x="344129" y="324464"/>
            <a:ext cx="699422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網站設計包含以下頁面設計：</a:t>
            </a:r>
          </a:p>
          <a:p>
            <a:pPr marL="800100" lvl="1" indent="-342900">
              <a:buFont typeface="+mj-lt"/>
              <a:buAutoNum type="arabicPeriod"/>
            </a:pP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首頁：品牌故事、產品特色與促銷活動</a:t>
            </a:r>
          </a:p>
          <a:p>
            <a:pPr marL="800100" lvl="1" indent="-342900">
              <a:buFont typeface="+mj-lt"/>
              <a:buAutoNum type="arabicPeriod"/>
            </a:pP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商品頁面：產品圖片、規格與購買按鈕</a:t>
            </a:r>
          </a:p>
          <a:p>
            <a:pPr marL="800100" lvl="1" indent="-342900">
              <a:buFont typeface="+mj-lt"/>
              <a:buAutoNum type="arabicPeriod"/>
            </a:pP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部落格：分享產品背後的故事（如農民的日常、產地特色）</a:t>
            </a:r>
            <a:endParaRPr lang="zh-TW" altLang="en-US" sz="3200" b="1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FFC65750-F9F2-9C08-D243-51FFDB8AE41B}"/>
              </a:ext>
            </a:extLst>
          </p:cNvPr>
          <p:cNvSpPr txBox="1"/>
          <p:nvPr/>
        </p:nvSpPr>
        <p:spPr>
          <a:xfrm>
            <a:off x="3822290" y="2153778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TW" altLang="en-US" sz="4000" b="1" kern="100">
                <a:latin typeface="Arial" panose="020B0604020202020204" pitchFamily="34" charset="0"/>
                <a:ea typeface="微軟正黑體" panose="020B0604030504040204" pitchFamily="34" charset="-120"/>
              </a:rPr>
              <a:t>農特產品</a:t>
            </a:r>
            <a:r>
              <a:rPr lang="zh-TW" altLang="en-US" sz="4000" b="1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網站設計</a:t>
            </a:r>
            <a:endParaRPr lang="zh-TW" altLang="en-US" sz="4000" b="1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D489C5DF-D062-31B0-EE39-14E46C1FC375}"/>
              </a:ext>
            </a:extLst>
          </p:cNvPr>
          <p:cNvSpPr txBox="1"/>
          <p:nvPr/>
        </p:nvSpPr>
        <p:spPr>
          <a:xfrm>
            <a:off x="2084440" y="3381067"/>
            <a:ext cx="163215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400" b="1" i="0" u="none" strike="noStrike" kern="1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</a:rPr>
              <a:t>首頁</a:t>
            </a:r>
            <a:endParaRPr lang="en-US" altLang="zh-TW" sz="4400" b="1" i="0" u="none" strike="noStrike" kern="100" baseline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軟正黑體" panose="020B0604030504040204" pitchFamily="34" charset="-120"/>
            </a:endParaRPr>
          </a:p>
          <a:p>
            <a:r>
              <a:rPr lang="zh-TW" altLang="en-US" sz="2800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品牌故事產品特色促銷活動</a:t>
            </a:r>
            <a:endParaRPr lang="zh-TW" altLang="en-US" sz="2800" b="1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8E2C64F3-B67E-7B76-608C-2E54909D1357}"/>
              </a:ext>
            </a:extLst>
          </p:cNvPr>
          <p:cNvSpPr txBox="1"/>
          <p:nvPr/>
        </p:nvSpPr>
        <p:spPr>
          <a:xfrm>
            <a:off x="4745620" y="3381067"/>
            <a:ext cx="2441694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4400" b="1" kern="1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</a:rPr>
              <a:t>商品頁面</a:t>
            </a:r>
            <a:endParaRPr lang="en-US" altLang="zh-TW" sz="4400" b="1" kern="1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軟正黑體" panose="020B0604030504040204" pitchFamily="34" charset="-120"/>
            </a:endParaRPr>
          </a:p>
          <a:p>
            <a:r>
              <a:rPr lang="zh-TW" altLang="en-US" sz="2800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產品圖片規格</a:t>
            </a:r>
            <a:endParaRPr lang="en-US" altLang="zh-TW" sz="2800" b="0" i="0" u="none" strike="noStrike" kern="100" baseline="0">
              <a:latin typeface="Arial" panose="020B0604020202020204" pitchFamily="34" charset="0"/>
              <a:ea typeface="微軟正黑體" panose="020B0604030504040204" pitchFamily="34" charset="-120"/>
            </a:endParaRPr>
          </a:p>
          <a:p>
            <a:r>
              <a:rPr lang="zh-TW" altLang="en-US" sz="2800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與購買按鈕</a:t>
            </a:r>
            <a:endParaRPr lang="zh-TW" altLang="en-US" sz="2800" b="1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04860F32-0D70-D15C-3B01-0BC373D59FA4}"/>
              </a:ext>
            </a:extLst>
          </p:cNvPr>
          <p:cNvSpPr txBox="1"/>
          <p:nvPr/>
        </p:nvSpPr>
        <p:spPr>
          <a:xfrm>
            <a:off x="8216340" y="3381067"/>
            <a:ext cx="2339102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4400" b="1" kern="1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</a:rPr>
              <a:t>部落格</a:t>
            </a:r>
            <a:endParaRPr lang="en-US" altLang="zh-TW" sz="4400" b="1" kern="1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軟正黑體" panose="020B0604030504040204" pitchFamily="34" charset="-120"/>
            </a:endParaRPr>
          </a:p>
          <a:p>
            <a:r>
              <a:rPr lang="zh-TW" altLang="en-US" sz="2800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產品背後故事</a:t>
            </a:r>
            <a:endParaRPr lang="en-US" altLang="zh-TW" sz="2800" b="0" i="0" u="none" strike="noStrike" kern="100" baseline="0">
              <a:latin typeface="Arial" panose="020B0604020202020204" pitchFamily="34" charset="0"/>
              <a:ea typeface="微軟正黑體" panose="020B0604030504040204" pitchFamily="34" charset="-120"/>
            </a:endParaRPr>
          </a:p>
          <a:p>
            <a:r>
              <a:rPr lang="zh-TW" altLang="en-US" sz="2800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農民的日常</a:t>
            </a:r>
            <a:endParaRPr lang="en-US" altLang="zh-TW" sz="2800" b="0" i="0" u="none" strike="noStrike" kern="100" baseline="0">
              <a:latin typeface="Arial" panose="020B0604020202020204" pitchFamily="34" charset="0"/>
              <a:ea typeface="微軟正黑體" panose="020B0604030504040204" pitchFamily="34" charset="-120"/>
            </a:endParaRPr>
          </a:p>
          <a:p>
            <a:r>
              <a:rPr lang="zh-TW" altLang="en-US" sz="2800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產地特色</a:t>
            </a:r>
            <a:endParaRPr lang="zh-TW" altLang="en-US" sz="3200" b="1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11" name="直線接點 10">
            <a:extLst>
              <a:ext uri="{FF2B5EF4-FFF2-40B4-BE49-F238E27FC236}">
                <a16:creationId xmlns:a16="http://schemas.microsoft.com/office/drawing/2014/main" id="{B3587585-2310-FEF1-DCFE-2AE768EE19A7}"/>
              </a:ext>
            </a:extLst>
          </p:cNvPr>
          <p:cNvCxnSpPr>
            <a:cxnSpLocks/>
          </p:cNvCxnSpPr>
          <p:nvPr/>
        </p:nvCxnSpPr>
        <p:spPr>
          <a:xfrm>
            <a:off x="4231107" y="3539613"/>
            <a:ext cx="0" cy="1828800"/>
          </a:xfrm>
          <a:prstGeom prst="line">
            <a:avLst/>
          </a:prstGeom>
          <a:ln w="19050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3" name="直線接點 12">
            <a:extLst>
              <a:ext uri="{FF2B5EF4-FFF2-40B4-BE49-F238E27FC236}">
                <a16:creationId xmlns:a16="http://schemas.microsoft.com/office/drawing/2014/main" id="{FEB9D486-951A-E7AD-3AA3-5C3C77CCD836}"/>
              </a:ext>
            </a:extLst>
          </p:cNvPr>
          <p:cNvCxnSpPr>
            <a:cxnSpLocks/>
          </p:cNvCxnSpPr>
          <p:nvPr/>
        </p:nvCxnSpPr>
        <p:spPr>
          <a:xfrm>
            <a:off x="7701827" y="3497718"/>
            <a:ext cx="0" cy="1828800"/>
          </a:xfrm>
          <a:prstGeom prst="line">
            <a:avLst/>
          </a:prstGeom>
          <a:ln w="19050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" name="文字方塊 3">
            <a:extLst>
              <a:ext uri="{FF2B5EF4-FFF2-40B4-BE49-F238E27FC236}">
                <a16:creationId xmlns:a16="http://schemas.microsoft.com/office/drawing/2014/main" id="{8254507D-A441-0A1B-A6F8-0BC939CB3AD3}"/>
              </a:ext>
            </a:extLst>
          </p:cNvPr>
          <p:cNvSpPr txBox="1"/>
          <p:nvPr/>
        </p:nvSpPr>
        <p:spPr>
          <a:xfrm>
            <a:off x="4894750" y="2861664"/>
            <a:ext cx="21434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1800" b="1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包含以下頁面設計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5980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7C598E-E355-4283-000F-2D75D3EA01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7A481D35-120C-44CC-8A4B-8ADF2618EF1F}"/>
              </a:ext>
            </a:extLst>
          </p:cNvPr>
          <p:cNvSpPr txBox="1"/>
          <p:nvPr/>
        </p:nvSpPr>
        <p:spPr>
          <a:xfrm>
            <a:off x="344129" y="324464"/>
            <a:ext cx="699422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網站設計包含以下頁面設計：</a:t>
            </a:r>
          </a:p>
          <a:p>
            <a:pPr marL="800100" lvl="1" indent="-342900">
              <a:buFont typeface="+mj-lt"/>
              <a:buAutoNum type="arabicPeriod"/>
            </a:pP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首頁：品牌故事、產品特色與促銷活動</a:t>
            </a:r>
          </a:p>
          <a:p>
            <a:pPr marL="800100" lvl="1" indent="-342900">
              <a:buFont typeface="+mj-lt"/>
              <a:buAutoNum type="arabicPeriod"/>
            </a:pP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商品頁面：產品圖片、規格與購買按鈕</a:t>
            </a:r>
          </a:p>
          <a:p>
            <a:pPr marL="800100" lvl="1" indent="-342900">
              <a:buFont typeface="+mj-lt"/>
              <a:buAutoNum type="arabicPeriod"/>
            </a:pP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部落格：分享產品背後的故事（如農民的日常、產地特色）</a:t>
            </a:r>
            <a:endParaRPr lang="zh-TW" altLang="en-US" sz="3200" b="1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31217921-0C9B-F6E1-B311-E7EDB6E5E1B5}"/>
              </a:ext>
            </a:extLst>
          </p:cNvPr>
          <p:cNvSpPr txBox="1"/>
          <p:nvPr/>
        </p:nvSpPr>
        <p:spPr>
          <a:xfrm>
            <a:off x="3822290" y="2153778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TW" altLang="en-US" sz="4000" b="1" kern="100">
                <a:latin typeface="Arial" panose="020B0604020202020204" pitchFamily="34" charset="0"/>
                <a:ea typeface="微軟正黑體" panose="020B0604030504040204" pitchFamily="34" charset="-120"/>
              </a:rPr>
              <a:t>農特產品</a:t>
            </a:r>
            <a:r>
              <a:rPr lang="zh-TW" altLang="en-US" sz="4000" b="1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網站設計</a:t>
            </a:r>
            <a:endParaRPr lang="zh-TW" altLang="en-US" sz="4000" b="1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D5407206-A968-99F7-3B75-DD21C05F5674}"/>
              </a:ext>
            </a:extLst>
          </p:cNvPr>
          <p:cNvSpPr txBox="1"/>
          <p:nvPr/>
        </p:nvSpPr>
        <p:spPr>
          <a:xfrm>
            <a:off x="2084440" y="3983418"/>
            <a:ext cx="163215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品牌故事產品特色促銷活動</a:t>
            </a:r>
            <a:endParaRPr lang="zh-TW" altLang="en-US" sz="2800" b="1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631249A9-0135-554F-D3EA-B3C0E57134C0}"/>
              </a:ext>
            </a:extLst>
          </p:cNvPr>
          <p:cNvSpPr txBox="1"/>
          <p:nvPr/>
        </p:nvSpPr>
        <p:spPr>
          <a:xfrm>
            <a:off x="4699080" y="3996337"/>
            <a:ext cx="233910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產品圖片規格</a:t>
            </a:r>
            <a:endParaRPr lang="en-US" altLang="zh-TW" sz="2800" b="0" i="0" u="none" strike="noStrike" kern="100" baseline="0">
              <a:latin typeface="Arial" panose="020B0604020202020204" pitchFamily="34" charset="0"/>
              <a:ea typeface="微軟正黑體" panose="020B0604030504040204" pitchFamily="34" charset="-120"/>
            </a:endParaRPr>
          </a:p>
          <a:p>
            <a:r>
              <a:rPr lang="zh-TW" altLang="en-US" sz="2800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與購買按鈕</a:t>
            </a:r>
            <a:endParaRPr lang="zh-TW" altLang="en-US" sz="2800" b="1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8F502558-BC70-CD29-AFDF-B8AE23F10262}"/>
              </a:ext>
            </a:extLst>
          </p:cNvPr>
          <p:cNvSpPr txBox="1"/>
          <p:nvPr/>
        </p:nvSpPr>
        <p:spPr>
          <a:xfrm>
            <a:off x="8169799" y="3941523"/>
            <a:ext cx="233910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產品背後故事</a:t>
            </a:r>
            <a:endParaRPr lang="en-US" altLang="zh-TW" sz="2800" b="0" i="0" u="none" strike="noStrike" kern="100" baseline="0">
              <a:latin typeface="Arial" panose="020B0604020202020204" pitchFamily="34" charset="0"/>
              <a:ea typeface="微軟正黑體" panose="020B0604030504040204" pitchFamily="34" charset="-120"/>
            </a:endParaRPr>
          </a:p>
          <a:p>
            <a:r>
              <a:rPr lang="zh-TW" altLang="en-US" sz="2800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農民的日常</a:t>
            </a:r>
            <a:endParaRPr lang="en-US" altLang="zh-TW" sz="2800" b="0" i="0" u="none" strike="noStrike" kern="100" baseline="0">
              <a:latin typeface="Arial" panose="020B0604020202020204" pitchFamily="34" charset="0"/>
              <a:ea typeface="微軟正黑體" panose="020B0604030504040204" pitchFamily="34" charset="-120"/>
            </a:endParaRPr>
          </a:p>
          <a:p>
            <a:r>
              <a:rPr lang="zh-TW" altLang="en-US" sz="2800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產地特色</a:t>
            </a:r>
            <a:endParaRPr lang="zh-TW" altLang="en-US" sz="3200" b="1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11" name="直線接點 10">
            <a:extLst>
              <a:ext uri="{FF2B5EF4-FFF2-40B4-BE49-F238E27FC236}">
                <a16:creationId xmlns:a16="http://schemas.microsoft.com/office/drawing/2014/main" id="{81950B9D-8B9E-31CB-2A58-BFEA37EBF5DF}"/>
              </a:ext>
            </a:extLst>
          </p:cNvPr>
          <p:cNvCxnSpPr>
            <a:cxnSpLocks/>
          </p:cNvCxnSpPr>
          <p:nvPr/>
        </p:nvCxnSpPr>
        <p:spPr>
          <a:xfrm>
            <a:off x="4231107" y="3539613"/>
            <a:ext cx="0" cy="1828800"/>
          </a:xfrm>
          <a:prstGeom prst="line">
            <a:avLst/>
          </a:prstGeom>
          <a:ln w="19050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3" name="直線接點 12">
            <a:extLst>
              <a:ext uri="{FF2B5EF4-FFF2-40B4-BE49-F238E27FC236}">
                <a16:creationId xmlns:a16="http://schemas.microsoft.com/office/drawing/2014/main" id="{32BDB505-20E1-ABD1-B4E7-EA062393A7DC}"/>
              </a:ext>
            </a:extLst>
          </p:cNvPr>
          <p:cNvCxnSpPr>
            <a:cxnSpLocks/>
          </p:cNvCxnSpPr>
          <p:nvPr/>
        </p:nvCxnSpPr>
        <p:spPr>
          <a:xfrm>
            <a:off x="7701827" y="3497718"/>
            <a:ext cx="0" cy="1828800"/>
          </a:xfrm>
          <a:prstGeom prst="line">
            <a:avLst/>
          </a:prstGeom>
          <a:ln w="19050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" name="文字方塊 3">
            <a:extLst>
              <a:ext uri="{FF2B5EF4-FFF2-40B4-BE49-F238E27FC236}">
                <a16:creationId xmlns:a16="http://schemas.microsoft.com/office/drawing/2014/main" id="{BB5DD29C-272F-7241-4B28-9D75FC59A447}"/>
              </a:ext>
            </a:extLst>
          </p:cNvPr>
          <p:cNvSpPr txBox="1"/>
          <p:nvPr/>
        </p:nvSpPr>
        <p:spPr>
          <a:xfrm>
            <a:off x="4894749" y="2861663"/>
            <a:ext cx="21434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1800" b="1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包含以下頁面設計</a:t>
            </a:r>
            <a:endParaRPr lang="zh-TW" altLang="en-US"/>
          </a:p>
        </p:txBody>
      </p:sp>
      <p:sp>
        <p:nvSpPr>
          <p:cNvPr id="2" name="矩形: 圓角 1">
            <a:extLst>
              <a:ext uri="{FF2B5EF4-FFF2-40B4-BE49-F238E27FC236}">
                <a16:creationId xmlns:a16="http://schemas.microsoft.com/office/drawing/2014/main" id="{CC336C29-A424-AFDF-E1F2-29F1775EAB6C}"/>
              </a:ext>
            </a:extLst>
          </p:cNvPr>
          <p:cNvSpPr/>
          <p:nvPr/>
        </p:nvSpPr>
        <p:spPr>
          <a:xfrm>
            <a:off x="2132371" y="3370005"/>
            <a:ext cx="1582994" cy="519403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i="0" u="none" strike="noStrike" kern="1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</a:rPr>
              <a:t>首頁</a:t>
            </a:r>
            <a:endParaRPr lang="en-US" altLang="zh-TW" sz="2400" b="1" i="0" u="none" strike="noStrike" kern="100" baseline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軟正黑體" panose="020B0604030504040204" pitchFamily="34" charset="-120"/>
            </a:endParaRPr>
          </a:p>
        </p:txBody>
      </p:sp>
      <p:sp>
        <p:nvSpPr>
          <p:cNvPr id="5" name="矩形: 圓角 4">
            <a:extLst>
              <a:ext uri="{FF2B5EF4-FFF2-40B4-BE49-F238E27FC236}">
                <a16:creationId xmlns:a16="http://schemas.microsoft.com/office/drawing/2014/main" id="{0E103686-E3DF-3B09-EED9-AC5A69F33FFD}"/>
              </a:ext>
            </a:extLst>
          </p:cNvPr>
          <p:cNvSpPr/>
          <p:nvPr/>
        </p:nvSpPr>
        <p:spPr>
          <a:xfrm>
            <a:off x="5086478" y="3381067"/>
            <a:ext cx="1759975" cy="521110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kern="1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</a:rPr>
              <a:t>商品頁面</a:t>
            </a:r>
            <a:endParaRPr lang="en-US" altLang="zh-TW" sz="2400" b="1" kern="1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軟正黑體" panose="020B0604030504040204" pitchFamily="34" charset="-120"/>
            </a:endParaRPr>
          </a:p>
        </p:txBody>
      </p:sp>
      <p:sp>
        <p:nvSpPr>
          <p:cNvPr id="10" name="矩形: 圓角 9">
            <a:extLst>
              <a:ext uri="{FF2B5EF4-FFF2-40B4-BE49-F238E27FC236}">
                <a16:creationId xmlns:a16="http://schemas.microsoft.com/office/drawing/2014/main" id="{76A3659F-22AD-E88E-242F-80A46EE5837F}"/>
              </a:ext>
            </a:extLst>
          </p:cNvPr>
          <p:cNvSpPr/>
          <p:nvPr/>
        </p:nvSpPr>
        <p:spPr>
          <a:xfrm>
            <a:off x="8365473" y="3366568"/>
            <a:ext cx="1615977" cy="519404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kern="1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</a:rPr>
              <a:t>部落格</a:t>
            </a:r>
            <a:endParaRPr lang="en-US" altLang="zh-TW" sz="2400" b="1" kern="1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225279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2CFA7E-99BA-0628-A8B1-EF7E2FC810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>
            <a:extLst>
              <a:ext uri="{FF2B5EF4-FFF2-40B4-BE49-F238E27FC236}">
                <a16:creationId xmlns:a16="http://schemas.microsoft.com/office/drawing/2014/main" id="{64C57FEB-6B74-686B-5B4F-3E20AF70247E}"/>
              </a:ext>
            </a:extLst>
          </p:cNvPr>
          <p:cNvSpPr/>
          <p:nvPr/>
        </p:nvSpPr>
        <p:spPr>
          <a:xfrm>
            <a:off x="8015171" y="3626270"/>
            <a:ext cx="2443762" cy="203527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C1359A0D-7D06-D130-77AC-2DD8DD1CB5CF}"/>
              </a:ext>
            </a:extLst>
          </p:cNvPr>
          <p:cNvSpPr/>
          <p:nvPr/>
        </p:nvSpPr>
        <p:spPr>
          <a:xfrm>
            <a:off x="4742323" y="3641622"/>
            <a:ext cx="2443762" cy="203527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51C1DB8B-4029-1DAB-2E27-90041C023B24}"/>
              </a:ext>
            </a:extLst>
          </p:cNvPr>
          <p:cNvSpPr/>
          <p:nvPr/>
        </p:nvSpPr>
        <p:spPr>
          <a:xfrm>
            <a:off x="1897626" y="3647767"/>
            <a:ext cx="2015611" cy="203527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952B6187-ED5D-2435-C7DC-66186E0B56FC}"/>
              </a:ext>
            </a:extLst>
          </p:cNvPr>
          <p:cNvSpPr txBox="1"/>
          <p:nvPr/>
        </p:nvSpPr>
        <p:spPr>
          <a:xfrm>
            <a:off x="344129" y="324464"/>
            <a:ext cx="699422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網站設計包含以下頁面設計：</a:t>
            </a:r>
          </a:p>
          <a:p>
            <a:pPr marL="800100" lvl="1" indent="-342900">
              <a:buFont typeface="+mj-lt"/>
              <a:buAutoNum type="arabicPeriod"/>
            </a:pP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首頁：品牌故事、產品特色與促銷活動</a:t>
            </a:r>
          </a:p>
          <a:p>
            <a:pPr marL="800100" lvl="1" indent="-342900">
              <a:buFont typeface="+mj-lt"/>
              <a:buAutoNum type="arabicPeriod"/>
            </a:pP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商品頁面：產品圖片、規格與購買按鈕</a:t>
            </a:r>
          </a:p>
          <a:p>
            <a:pPr marL="800100" lvl="1" indent="-342900">
              <a:buFont typeface="+mj-lt"/>
              <a:buAutoNum type="arabicPeriod"/>
            </a:pP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部落格：分享產品背後的故事（如農民的日常、產地特色）</a:t>
            </a:r>
            <a:endParaRPr lang="zh-TW" altLang="en-US" sz="3200" b="1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35A46A2B-AB6C-1196-FA0B-400176B74D22}"/>
              </a:ext>
            </a:extLst>
          </p:cNvPr>
          <p:cNvSpPr txBox="1"/>
          <p:nvPr/>
        </p:nvSpPr>
        <p:spPr>
          <a:xfrm>
            <a:off x="3822290" y="2153778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TW" altLang="en-US" sz="4000" b="1" kern="100">
                <a:latin typeface="Arial" panose="020B0604020202020204" pitchFamily="34" charset="0"/>
                <a:ea typeface="微軟正黑體" panose="020B0604030504040204" pitchFamily="34" charset="-120"/>
              </a:rPr>
              <a:t>農特產品</a:t>
            </a:r>
            <a:r>
              <a:rPr lang="zh-TW" altLang="en-US" sz="4000" b="1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網站設計</a:t>
            </a:r>
            <a:endParaRPr lang="zh-TW" altLang="en-US" sz="4000" b="1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D82F064B-AFBE-F41D-F88D-85A57C35F39C}"/>
              </a:ext>
            </a:extLst>
          </p:cNvPr>
          <p:cNvSpPr txBox="1"/>
          <p:nvPr/>
        </p:nvSpPr>
        <p:spPr>
          <a:xfrm>
            <a:off x="2084440" y="3983418"/>
            <a:ext cx="163215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i="0" u="none" strike="noStrike" kern="100" baseline="0">
                <a:solidFill>
                  <a:srgbClr val="FF0000"/>
                </a:solidFill>
                <a:latin typeface="Arial" panose="020B0604020202020204" pitchFamily="34" charset="0"/>
                <a:ea typeface="微軟正黑體" panose="020B0604030504040204" pitchFamily="34" charset="-120"/>
              </a:rPr>
              <a:t>品牌</a:t>
            </a:r>
            <a:r>
              <a:rPr lang="zh-TW" altLang="en-US" sz="2800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故事</a:t>
            </a:r>
            <a:r>
              <a:rPr lang="zh-TW" altLang="en-US" sz="2800" b="1" kern="100">
                <a:solidFill>
                  <a:srgbClr val="FF0000"/>
                </a:solidFill>
                <a:latin typeface="Arial" panose="020B0604020202020204" pitchFamily="34" charset="0"/>
                <a:ea typeface="微軟正黑體" panose="020B0604030504040204" pitchFamily="34" charset="-120"/>
              </a:rPr>
              <a:t>產品</a:t>
            </a:r>
            <a:r>
              <a:rPr lang="zh-TW" altLang="en-US" sz="2800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特色</a:t>
            </a:r>
            <a:r>
              <a:rPr lang="zh-TW" altLang="en-US" sz="2800" b="1" kern="100">
                <a:solidFill>
                  <a:srgbClr val="FF0000"/>
                </a:solidFill>
                <a:latin typeface="Arial" panose="020B0604020202020204" pitchFamily="34" charset="0"/>
                <a:ea typeface="微軟正黑體" panose="020B0604030504040204" pitchFamily="34" charset="-120"/>
              </a:rPr>
              <a:t>促銷</a:t>
            </a:r>
            <a:r>
              <a:rPr lang="zh-TW" altLang="en-US" sz="2800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活動</a:t>
            </a:r>
            <a:endParaRPr lang="zh-TW" altLang="en-US" sz="2800" b="1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E4FEA011-4ABF-2961-27EB-0A507F45AEDE}"/>
              </a:ext>
            </a:extLst>
          </p:cNvPr>
          <p:cNvSpPr txBox="1"/>
          <p:nvPr/>
        </p:nvSpPr>
        <p:spPr>
          <a:xfrm>
            <a:off x="4699080" y="3996337"/>
            <a:ext cx="233910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產品圖片</a:t>
            </a:r>
            <a:r>
              <a:rPr lang="zh-TW" altLang="en-US" sz="2800" b="1" kern="100">
                <a:solidFill>
                  <a:srgbClr val="FF0000"/>
                </a:solidFill>
                <a:latin typeface="Arial" panose="020B0604020202020204" pitchFamily="34" charset="0"/>
                <a:ea typeface="微軟正黑體" panose="020B0604030504040204" pitchFamily="34" charset="-120"/>
              </a:rPr>
              <a:t>規格</a:t>
            </a:r>
            <a:endParaRPr lang="en-US" altLang="zh-TW" sz="2800" b="1" kern="100">
              <a:solidFill>
                <a:srgbClr val="FF0000"/>
              </a:solidFill>
              <a:latin typeface="Arial" panose="020B0604020202020204" pitchFamily="34" charset="0"/>
              <a:ea typeface="微軟正黑體" panose="020B0604030504040204" pitchFamily="34" charset="-120"/>
            </a:endParaRPr>
          </a:p>
          <a:p>
            <a:r>
              <a:rPr lang="zh-TW" altLang="en-US" sz="2800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與</a:t>
            </a:r>
            <a:r>
              <a:rPr lang="zh-TW" altLang="en-US" sz="2800" b="1" kern="100">
                <a:solidFill>
                  <a:srgbClr val="FF0000"/>
                </a:solidFill>
                <a:latin typeface="Arial" panose="020B0604020202020204" pitchFamily="34" charset="0"/>
                <a:ea typeface="微軟正黑體" panose="020B0604030504040204" pitchFamily="34" charset="-120"/>
              </a:rPr>
              <a:t>購買按鈕</a:t>
            </a: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C7FB6D5B-2203-B5B8-FA97-B8C2D6C06C91}"/>
              </a:ext>
            </a:extLst>
          </p:cNvPr>
          <p:cNvSpPr txBox="1"/>
          <p:nvPr/>
        </p:nvSpPr>
        <p:spPr>
          <a:xfrm>
            <a:off x="8169799" y="3941523"/>
            <a:ext cx="233910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產品背後</a:t>
            </a:r>
            <a:r>
              <a:rPr lang="zh-TW" altLang="en-US" sz="2800" b="1" kern="100">
                <a:solidFill>
                  <a:srgbClr val="FF0000"/>
                </a:solidFill>
                <a:latin typeface="Arial" panose="020B0604020202020204" pitchFamily="34" charset="0"/>
                <a:ea typeface="微軟正黑體" panose="020B0604030504040204" pitchFamily="34" charset="-120"/>
              </a:rPr>
              <a:t>故事</a:t>
            </a:r>
            <a:endParaRPr lang="en-US" altLang="zh-TW" sz="2800" b="1" kern="100">
              <a:solidFill>
                <a:srgbClr val="FF0000"/>
              </a:solidFill>
              <a:latin typeface="Arial" panose="020B0604020202020204" pitchFamily="34" charset="0"/>
              <a:ea typeface="微軟正黑體" panose="020B0604030504040204" pitchFamily="34" charset="-120"/>
            </a:endParaRPr>
          </a:p>
          <a:p>
            <a:r>
              <a:rPr lang="zh-TW" altLang="en-US" sz="2800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農民的</a:t>
            </a:r>
            <a:r>
              <a:rPr lang="zh-TW" altLang="en-US" sz="2800" b="1" kern="100">
                <a:solidFill>
                  <a:srgbClr val="FF0000"/>
                </a:solidFill>
                <a:latin typeface="Arial" panose="020B0604020202020204" pitchFamily="34" charset="0"/>
                <a:ea typeface="微軟正黑體" panose="020B0604030504040204" pitchFamily="34" charset="-120"/>
              </a:rPr>
              <a:t>日常</a:t>
            </a:r>
            <a:endParaRPr lang="en-US" altLang="zh-TW" sz="2800" b="1" kern="100">
              <a:solidFill>
                <a:srgbClr val="FF0000"/>
              </a:solidFill>
              <a:latin typeface="Arial" panose="020B0604020202020204" pitchFamily="34" charset="0"/>
              <a:ea typeface="微軟正黑體" panose="020B0604030504040204" pitchFamily="34" charset="-120"/>
            </a:endParaRPr>
          </a:p>
          <a:p>
            <a:r>
              <a:rPr lang="zh-TW" altLang="en-US" sz="2800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產地</a:t>
            </a:r>
            <a:r>
              <a:rPr lang="zh-TW" altLang="en-US" sz="2800" b="1" kern="100">
                <a:solidFill>
                  <a:srgbClr val="FF0000"/>
                </a:solidFill>
                <a:latin typeface="Arial" panose="020B0604020202020204" pitchFamily="34" charset="0"/>
                <a:ea typeface="微軟正黑體" panose="020B0604030504040204" pitchFamily="34" charset="-120"/>
              </a:rPr>
              <a:t>特色</a:t>
            </a:r>
          </a:p>
        </p:txBody>
      </p:sp>
      <p:cxnSp>
        <p:nvCxnSpPr>
          <p:cNvPr id="11" name="直線接點 10">
            <a:extLst>
              <a:ext uri="{FF2B5EF4-FFF2-40B4-BE49-F238E27FC236}">
                <a16:creationId xmlns:a16="http://schemas.microsoft.com/office/drawing/2014/main" id="{5D85E14B-64F8-F2F6-3BCE-B7192F27E223}"/>
              </a:ext>
            </a:extLst>
          </p:cNvPr>
          <p:cNvCxnSpPr>
            <a:cxnSpLocks/>
          </p:cNvCxnSpPr>
          <p:nvPr/>
        </p:nvCxnSpPr>
        <p:spPr>
          <a:xfrm>
            <a:off x="4299933" y="3641622"/>
            <a:ext cx="0" cy="1828800"/>
          </a:xfrm>
          <a:prstGeom prst="line">
            <a:avLst/>
          </a:prstGeom>
          <a:ln w="19050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3" name="直線接點 12">
            <a:extLst>
              <a:ext uri="{FF2B5EF4-FFF2-40B4-BE49-F238E27FC236}">
                <a16:creationId xmlns:a16="http://schemas.microsoft.com/office/drawing/2014/main" id="{D9071838-B85D-089D-256B-3804A9FA0FE9}"/>
              </a:ext>
            </a:extLst>
          </p:cNvPr>
          <p:cNvCxnSpPr>
            <a:cxnSpLocks/>
          </p:cNvCxnSpPr>
          <p:nvPr/>
        </p:nvCxnSpPr>
        <p:spPr>
          <a:xfrm>
            <a:off x="7613337" y="3641622"/>
            <a:ext cx="0" cy="1828800"/>
          </a:xfrm>
          <a:prstGeom prst="line">
            <a:avLst/>
          </a:prstGeom>
          <a:ln w="19050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" name="文字方塊 3">
            <a:extLst>
              <a:ext uri="{FF2B5EF4-FFF2-40B4-BE49-F238E27FC236}">
                <a16:creationId xmlns:a16="http://schemas.microsoft.com/office/drawing/2014/main" id="{8BFFC8D0-CE39-F500-4D65-4059A730BC7A}"/>
              </a:ext>
            </a:extLst>
          </p:cNvPr>
          <p:cNvSpPr txBox="1"/>
          <p:nvPr/>
        </p:nvSpPr>
        <p:spPr>
          <a:xfrm>
            <a:off x="4894749" y="2861663"/>
            <a:ext cx="21434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1800" b="1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包含以下頁面設計</a:t>
            </a:r>
            <a:endParaRPr lang="zh-TW" altLang="en-US"/>
          </a:p>
        </p:txBody>
      </p:sp>
      <p:sp>
        <p:nvSpPr>
          <p:cNvPr id="2" name="矩形: 圓角 1">
            <a:extLst>
              <a:ext uri="{FF2B5EF4-FFF2-40B4-BE49-F238E27FC236}">
                <a16:creationId xmlns:a16="http://schemas.microsoft.com/office/drawing/2014/main" id="{657FBD6A-BE6A-7048-2688-F59A88BBFC57}"/>
              </a:ext>
            </a:extLst>
          </p:cNvPr>
          <p:cNvSpPr/>
          <p:nvPr/>
        </p:nvSpPr>
        <p:spPr>
          <a:xfrm>
            <a:off x="2132371" y="3370005"/>
            <a:ext cx="1582994" cy="519403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i="0" u="none" strike="noStrike" kern="1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</a:rPr>
              <a:t>首頁</a:t>
            </a:r>
            <a:endParaRPr lang="en-US" altLang="zh-TW" sz="2400" b="1" i="0" u="none" strike="noStrike" kern="100" baseline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軟正黑體" panose="020B0604030504040204" pitchFamily="34" charset="-120"/>
            </a:endParaRPr>
          </a:p>
        </p:txBody>
      </p:sp>
      <p:sp>
        <p:nvSpPr>
          <p:cNvPr id="5" name="矩形: 圓角 4">
            <a:extLst>
              <a:ext uri="{FF2B5EF4-FFF2-40B4-BE49-F238E27FC236}">
                <a16:creationId xmlns:a16="http://schemas.microsoft.com/office/drawing/2014/main" id="{FD88A73A-251A-3ED2-D122-B8BA5934941C}"/>
              </a:ext>
            </a:extLst>
          </p:cNvPr>
          <p:cNvSpPr/>
          <p:nvPr/>
        </p:nvSpPr>
        <p:spPr>
          <a:xfrm>
            <a:off x="5086478" y="3381067"/>
            <a:ext cx="1759975" cy="521110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kern="1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</a:rPr>
              <a:t>商品頁面</a:t>
            </a:r>
            <a:endParaRPr lang="en-US" altLang="zh-TW" sz="2400" b="1" kern="1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軟正黑體" panose="020B0604030504040204" pitchFamily="34" charset="-120"/>
            </a:endParaRPr>
          </a:p>
        </p:txBody>
      </p:sp>
      <p:sp>
        <p:nvSpPr>
          <p:cNvPr id="10" name="矩形: 圓角 9">
            <a:extLst>
              <a:ext uri="{FF2B5EF4-FFF2-40B4-BE49-F238E27FC236}">
                <a16:creationId xmlns:a16="http://schemas.microsoft.com/office/drawing/2014/main" id="{CEBDAFB8-DD10-C1D6-EB3F-E1A5ABE76997}"/>
              </a:ext>
            </a:extLst>
          </p:cNvPr>
          <p:cNvSpPr/>
          <p:nvPr/>
        </p:nvSpPr>
        <p:spPr>
          <a:xfrm>
            <a:off x="8365473" y="3366568"/>
            <a:ext cx="1615977" cy="519404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kern="1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</a:rPr>
              <a:t>部落格</a:t>
            </a:r>
            <a:endParaRPr lang="en-US" altLang="zh-TW" sz="2400" b="1" kern="1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5178613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A1699E-C279-B22D-FDBE-B21DD20D86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>
            <a:extLst>
              <a:ext uri="{FF2B5EF4-FFF2-40B4-BE49-F238E27FC236}">
                <a16:creationId xmlns:a16="http://schemas.microsoft.com/office/drawing/2014/main" id="{04029C78-137A-7DDC-C76C-4D4B4E454AE3}"/>
              </a:ext>
            </a:extLst>
          </p:cNvPr>
          <p:cNvSpPr/>
          <p:nvPr/>
        </p:nvSpPr>
        <p:spPr>
          <a:xfrm>
            <a:off x="8015171" y="3626270"/>
            <a:ext cx="2443762" cy="203527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5E1EACB5-3D23-EA42-E65D-4B02511A276D}"/>
              </a:ext>
            </a:extLst>
          </p:cNvPr>
          <p:cNvSpPr/>
          <p:nvPr/>
        </p:nvSpPr>
        <p:spPr>
          <a:xfrm>
            <a:off x="4742323" y="3641622"/>
            <a:ext cx="2443762" cy="203527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4B7EB7C-99D4-217F-1D96-AEC3AD1FAEAB}"/>
              </a:ext>
            </a:extLst>
          </p:cNvPr>
          <p:cNvSpPr/>
          <p:nvPr/>
        </p:nvSpPr>
        <p:spPr>
          <a:xfrm>
            <a:off x="1897626" y="3647767"/>
            <a:ext cx="2015611" cy="203527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CBE8DA13-D93A-12DA-C3A0-5FCA2CD62D3C}"/>
              </a:ext>
            </a:extLst>
          </p:cNvPr>
          <p:cNvSpPr txBox="1"/>
          <p:nvPr/>
        </p:nvSpPr>
        <p:spPr>
          <a:xfrm>
            <a:off x="344129" y="324464"/>
            <a:ext cx="699422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網站設計包含以下頁面設計：</a:t>
            </a:r>
          </a:p>
          <a:p>
            <a:pPr marL="800100" lvl="1" indent="-342900">
              <a:buFont typeface="+mj-lt"/>
              <a:buAutoNum type="arabicPeriod"/>
            </a:pP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首頁：品牌故事、產品特色與促銷活動</a:t>
            </a:r>
          </a:p>
          <a:p>
            <a:pPr marL="800100" lvl="1" indent="-342900">
              <a:buFont typeface="+mj-lt"/>
              <a:buAutoNum type="arabicPeriod"/>
            </a:pP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商品頁面：產品圖片、規格與購買按鈕</a:t>
            </a:r>
          </a:p>
          <a:p>
            <a:pPr marL="800100" lvl="1" indent="-342900">
              <a:buFont typeface="+mj-lt"/>
              <a:buAutoNum type="arabicPeriod"/>
            </a:pP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部落格：分享產品背後的故事（如農民的日常、產地特色）</a:t>
            </a:r>
            <a:endParaRPr lang="zh-TW" altLang="en-US" sz="3200" b="1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E8B222E4-1ABE-6DA6-74CB-1035B414307D}"/>
              </a:ext>
            </a:extLst>
          </p:cNvPr>
          <p:cNvSpPr txBox="1"/>
          <p:nvPr/>
        </p:nvSpPr>
        <p:spPr>
          <a:xfrm>
            <a:off x="3822290" y="2153778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TW" altLang="en-US" sz="4000" b="1" kern="100">
                <a:latin typeface="Arial" panose="020B0604020202020204" pitchFamily="34" charset="0"/>
                <a:ea typeface="微軟正黑體" panose="020B0604030504040204" pitchFamily="34" charset="-120"/>
              </a:rPr>
              <a:t>農特產品</a:t>
            </a:r>
            <a:r>
              <a:rPr lang="zh-TW" altLang="en-US" sz="4000" b="1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網站設計</a:t>
            </a:r>
            <a:endParaRPr lang="zh-TW" altLang="en-US" sz="4000" b="1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AEE61AEE-895C-262F-8C1C-F798221B0867}"/>
              </a:ext>
            </a:extLst>
          </p:cNvPr>
          <p:cNvSpPr txBox="1"/>
          <p:nvPr/>
        </p:nvSpPr>
        <p:spPr>
          <a:xfrm>
            <a:off x="2084440" y="3983418"/>
            <a:ext cx="163215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品牌</a:t>
            </a:r>
            <a:r>
              <a:rPr lang="zh-TW" altLang="en-US" sz="2800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故事</a:t>
            </a:r>
            <a:r>
              <a:rPr lang="zh-TW" altLang="en-US" sz="2800" b="1" kern="100">
                <a:latin typeface="Arial" panose="020B0604020202020204" pitchFamily="34" charset="0"/>
                <a:ea typeface="微軟正黑體" panose="020B0604030504040204" pitchFamily="34" charset="-120"/>
              </a:rPr>
              <a:t>產品</a:t>
            </a:r>
            <a:r>
              <a:rPr lang="zh-TW" altLang="en-US" sz="2800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特色</a:t>
            </a:r>
            <a:r>
              <a:rPr lang="zh-TW" altLang="en-US" sz="2800" b="1" kern="100">
                <a:latin typeface="Arial" panose="020B0604020202020204" pitchFamily="34" charset="0"/>
                <a:ea typeface="微軟正黑體" panose="020B0604030504040204" pitchFamily="34" charset="-120"/>
              </a:rPr>
              <a:t>促銷</a:t>
            </a:r>
            <a:r>
              <a:rPr lang="zh-TW" altLang="en-US" sz="2800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活動</a:t>
            </a:r>
            <a:endParaRPr lang="zh-TW" altLang="en-US" sz="2800" b="1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D44A6B80-67B9-613B-989B-80AD163B934C}"/>
              </a:ext>
            </a:extLst>
          </p:cNvPr>
          <p:cNvSpPr txBox="1"/>
          <p:nvPr/>
        </p:nvSpPr>
        <p:spPr>
          <a:xfrm>
            <a:off x="4699080" y="3996337"/>
            <a:ext cx="233910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產品圖片</a:t>
            </a:r>
            <a:r>
              <a:rPr lang="zh-TW" altLang="en-US" sz="2800" b="1" kern="100">
                <a:latin typeface="Arial" panose="020B0604020202020204" pitchFamily="34" charset="0"/>
                <a:ea typeface="微軟正黑體" panose="020B0604030504040204" pitchFamily="34" charset="-120"/>
              </a:rPr>
              <a:t>規格</a:t>
            </a:r>
            <a:endParaRPr lang="en-US" altLang="zh-TW" sz="2800" b="1" kern="100">
              <a:latin typeface="Arial" panose="020B0604020202020204" pitchFamily="34" charset="0"/>
              <a:ea typeface="微軟正黑體" panose="020B0604030504040204" pitchFamily="34" charset="-120"/>
            </a:endParaRPr>
          </a:p>
          <a:p>
            <a:r>
              <a:rPr lang="zh-TW" altLang="en-US" sz="2800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與</a:t>
            </a:r>
            <a:r>
              <a:rPr lang="zh-TW" altLang="en-US" sz="2800" b="1" kern="100">
                <a:latin typeface="Arial" panose="020B0604020202020204" pitchFamily="34" charset="0"/>
                <a:ea typeface="微軟正黑體" panose="020B0604030504040204" pitchFamily="34" charset="-120"/>
              </a:rPr>
              <a:t>購買按鈕</a:t>
            </a: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943A5D54-450E-EA67-2A6D-18185C47C4CE}"/>
              </a:ext>
            </a:extLst>
          </p:cNvPr>
          <p:cNvSpPr txBox="1"/>
          <p:nvPr/>
        </p:nvSpPr>
        <p:spPr>
          <a:xfrm>
            <a:off x="8110643" y="3941523"/>
            <a:ext cx="234829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產品背後</a:t>
            </a:r>
            <a:r>
              <a:rPr lang="zh-TW" altLang="en-US" sz="2800" b="1" kern="100">
                <a:latin typeface="Arial" panose="020B0604020202020204" pitchFamily="34" charset="0"/>
                <a:ea typeface="微軟正黑體" panose="020B0604030504040204" pitchFamily="34" charset="-120"/>
              </a:rPr>
              <a:t>故事</a:t>
            </a:r>
            <a:endParaRPr lang="en-US" altLang="zh-TW" sz="2800" b="1" kern="100">
              <a:latin typeface="Arial" panose="020B0604020202020204" pitchFamily="34" charset="0"/>
              <a:ea typeface="微軟正黑體" panose="020B0604030504040204" pitchFamily="34" charset="-120"/>
            </a:endParaRPr>
          </a:p>
          <a:p>
            <a:r>
              <a:rPr lang="zh-TW" altLang="en-US" sz="2800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農民的</a:t>
            </a:r>
            <a:r>
              <a:rPr lang="zh-TW" altLang="en-US" sz="2800" b="1" kern="100">
                <a:latin typeface="Arial" panose="020B0604020202020204" pitchFamily="34" charset="0"/>
                <a:ea typeface="微軟正黑體" panose="020B0604030504040204" pitchFamily="34" charset="-120"/>
              </a:rPr>
              <a:t>日常</a:t>
            </a:r>
            <a:endParaRPr lang="en-US" altLang="zh-TW" sz="2800" b="1" kern="100">
              <a:latin typeface="Arial" panose="020B0604020202020204" pitchFamily="34" charset="0"/>
              <a:ea typeface="微軟正黑體" panose="020B0604030504040204" pitchFamily="34" charset="-120"/>
            </a:endParaRPr>
          </a:p>
          <a:p>
            <a:r>
              <a:rPr lang="zh-TW" altLang="en-US" sz="2800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產地</a:t>
            </a:r>
            <a:r>
              <a:rPr lang="zh-TW" altLang="en-US" sz="2800" b="1" kern="100">
                <a:latin typeface="Arial" panose="020B0604020202020204" pitchFamily="34" charset="0"/>
                <a:ea typeface="微軟正黑體" panose="020B0604030504040204" pitchFamily="34" charset="-120"/>
              </a:rPr>
              <a:t>特色</a:t>
            </a:r>
          </a:p>
        </p:txBody>
      </p:sp>
      <p:cxnSp>
        <p:nvCxnSpPr>
          <p:cNvPr id="11" name="直線接點 10">
            <a:extLst>
              <a:ext uri="{FF2B5EF4-FFF2-40B4-BE49-F238E27FC236}">
                <a16:creationId xmlns:a16="http://schemas.microsoft.com/office/drawing/2014/main" id="{DE90D2EC-47E1-9ADB-B332-A81ECBA69DE3}"/>
              </a:ext>
            </a:extLst>
          </p:cNvPr>
          <p:cNvCxnSpPr>
            <a:cxnSpLocks/>
          </p:cNvCxnSpPr>
          <p:nvPr/>
        </p:nvCxnSpPr>
        <p:spPr>
          <a:xfrm>
            <a:off x="4290099" y="3641622"/>
            <a:ext cx="0" cy="1828800"/>
          </a:xfrm>
          <a:prstGeom prst="line">
            <a:avLst/>
          </a:prstGeom>
          <a:ln w="19050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3" name="直線接點 12">
            <a:extLst>
              <a:ext uri="{FF2B5EF4-FFF2-40B4-BE49-F238E27FC236}">
                <a16:creationId xmlns:a16="http://schemas.microsoft.com/office/drawing/2014/main" id="{F21CE6F4-F157-630D-A041-74C83C3CFFC4}"/>
              </a:ext>
            </a:extLst>
          </p:cNvPr>
          <p:cNvCxnSpPr>
            <a:cxnSpLocks/>
          </p:cNvCxnSpPr>
          <p:nvPr/>
        </p:nvCxnSpPr>
        <p:spPr>
          <a:xfrm>
            <a:off x="7623169" y="3641622"/>
            <a:ext cx="0" cy="1828800"/>
          </a:xfrm>
          <a:prstGeom prst="line">
            <a:avLst/>
          </a:prstGeom>
          <a:ln w="19050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" name="文字方塊 3">
            <a:extLst>
              <a:ext uri="{FF2B5EF4-FFF2-40B4-BE49-F238E27FC236}">
                <a16:creationId xmlns:a16="http://schemas.microsoft.com/office/drawing/2014/main" id="{0C10C133-9527-9B64-9DD8-FB80F0D7848E}"/>
              </a:ext>
            </a:extLst>
          </p:cNvPr>
          <p:cNvSpPr txBox="1"/>
          <p:nvPr/>
        </p:nvSpPr>
        <p:spPr>
          <a:xfrm>
            <a:off x="4894749" y="2861663"/>
            <a:ext cx="21434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1800" b="1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包含以下頁面設計</a:t>
            </a:r>
            <a:endParaRPr lang="zh-TW" altLang="en-US"/>
          </a:p>
        </p:txBody>
      </p:sp>
      <p:sp>
        <p:nvSpPr>
          <p:cNvPr id="2" name="矩形: 圓角 1">
            <a:extLst>
              <a:ext uri="{FF2B5EF4-FFF2-40B4-BE49-F238E27FC236}">
                <a16:creationId xmlns:a16="http://schemas.microsoft.com/office/drawing/2014/main" id="{853BB884-5F07-22D6-3F76-E863A69466F5}"/>
              </a:ext>
            </a:extLst>
          </p:cNvPr>
          <p:cNvSpPr/>
          <p:nvPr/>
        </p:nvSpPr>
        <p:spPr>
          <a:xfrm>
            <a:off x="2132371" y="3370005"/>
            <a:ext cx="1582994" cy="519403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i="0" u="none" strike="noStrike" kern="1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</a:rPr>
              <a:t>首頁</a:t>
            </a:r>
            <a:endParaRPr lang="en-US" altLang="zh-TW" sz="2400" b="1" i="0" u="none" strike="noStrike" kern="100" baseline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軟正黑體" panose="020B0604030504040204" pitchFamily="34" charset="-120"/>
            </a:endParaRPr>
          </a:p>
        </p:txBody>
      </p:sp>
      <p:sp>
        <p:nvSpPr>
          <p:cNvPr id="5" name="矩形: 圓角 4">
            <a:extLst>
              <a:ext uri="{FF2B5EF4-FFF2-40B4-BE49-F238E27FC236}">
                <a16:creationId xmlns:a16="http://schemas.microsoft.com/office/drawing/2014/main" id="{C1390DC1-370B-C2DF-79A4-0E29218324D8}"/>
              </a:ext>
            </a:extLst>
          </p:cNvPr>
          <p:cNvSpPr/>
          <p:nvPr/>
        </p:nvSpPr>
        <p:spPr>
          <a:xfrm>
            <a:off x="5086478" y="3381067"/>
            <a:ext cx="1759975" cy="521110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kern="1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</a:rPr>
              <a:t>商品頁面</a:t>
            </a:r>
            <a:endParaRPr lang="en-US" altLang="zh-TW" sz="2400" b="1" kern="1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軟正黑體" panose="020B0604030504040204" pitchFamily="34" charset="-120"/>
            </a:endParaRPr>
          </a:p>
        </p:txBody>
      </p:sp>
      <p:sp>
        <p:nvSpPr>
          <p:cNvPr id="10" name="矩形: 圓角 9">
            <a:extLst>
              <a:ext uri="{FF2B5EF4-FFF2-40B4-BE49-F238E27FC236}">
                <a16:creationId xmlns:a16="http://schemas.microsoft.com/office/drawing/2014/main" id="{44187982-8FD0-7D46-208C-8D00845E3BD7}"/>
              </a:ext>
            </a:extLst>
          </p:cNvPr>
          <p:cNvSpPr/>
          <p:nvPr/>
        </p:nvSpPr>
        <p:spPr>
          <a:xfrm>
            <a:off x="8365473" y="3366568"/>
            <a:ext cx="1615977" cy="519404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kern="1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</a:rPr>
              <a:t>部落格</a:t>
            </a:r>
            <a:endParaRPr lang="en-US" altLang="zh-TW" sz="2400" b="1" kern="1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42007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21E01F-C9F5-B75A-6B52-BE9096B13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E38A4EBF-C1E5-3AFB-24F6-1803D23E1EAF}"/>
              </a:ext>
            </a:extLst>
          </p:cNvPr>
          <p:cNvSpPr/>
          <p:nvPr/>
        </p:nvSpPr>
        <p:spPr>
          <a:xfrm>
            <a:off x="2859956" y="3429000"/>
            <a:ext cx="6213017" cy="99305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53CFBE77-0418-468B-7DBE-B1D128202D64}"/>
              </a:ext>
            </a:extLst>
          </p:cNvPr>
          <p:cNvSpPr txBox="1"/>
          <p:nvPr/>
        </p:nvSpPr>
        <p:spPr>
          <a:xfrm>
            <a:off x="344129" y="324464"/>
            <a:ext cx="699422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網站設計包含以下頁面設計：</a:t>
            </a:r>
          </a:p>
          <a:p>
            <a:pPr marL="800100" lvl="1" indent="-342900">
              <a:buFont typeface="+mj-lt"/>
              <a:buAutoNum type="arabicPeriod"/>
            </a:pP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首頁：品牌故事、產品特色與促銷活動</a:t>
            </a:r>
          </a:p>
          <a:p>
            <a:pPr marL="800100" lvl="1" indent="-342900">
              <a:buFont typeface="+mj-lt"/>
              <a:buAutoNum type="arabicPeriod"/>
            </a:pP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商品頁面：產品圖片、規格與購買按鈕</a:t>
            </a:r>
          </a:p>
          <a:p>
            <a:pPr marL="800100" lvl="1" indent="-342900">
              <a:buFont typeface="+mj-lt"/>
              <a:buAutoNum type="arabicPeriod"/>
            </a:pP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部落格：分享產品背後的故事（如農民的日常、產地特色）</a:t>
            </a:r>
            <a:endParaRPr lang="zh-TW" altLang="en-US" sz="3200" b="1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BA846C07-37B2-159B-30FC-32893CF25EE4}"/>
              </a:ext>
            </a:extLst>
          </p:cNvPr>
          <p:cNvSpPr txBox="1"/>
          <p:nvPr/>
        </p:nvSpPr>
        <p:spPr>
          <a:xfrm>
            <a:off x="3841240" y="1876568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TW" altLang="en-US" sz="4000" b="1" kern="100">
                <a:latin typeface="Arial" panose="020B0604020202020204" pitchFamily="34" charset="0"/>
                <a:ea typeface="微軟正黑體" panose="020B0604030504040204" pitchFamily="34" charset="-120"/>
              </a:rPr>
              <a:t>農特產品</a:t>
            </a:r>
            <a:r>
              <a:rPr lang="zh-TW" altLang="en-US" sz="4000" b="1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網站設計</a:t>
            </a:r>
            <a:endParaRPr lang="zh-TW" altLang="en-US" sz="4000" b="1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1A48AAB3-A95D-0584-A835-D9F4028D3C78}"/>
              </a:ext>
            </a:extLst>
          </p:cNvPr>
          <p:cNvSpPr txBox="1"/>
          <p:nvPr/>
        </p:nvSpPr>
        <p:spPr>
          <a:xfrm>
            <a:off x="2944972" y="3709694"/>
            <a:ext cx="20335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kern="100">
                <a:latin typeface="Arial" panose="020B0604020202020204" pitchFamily="34" charset="0"/>
                <a:ea typeface="微軟正黑體" panose="020B0604030504040204" pitchFamily="34" charset="-120"/>
              </a:rPr>
              <a:t>01</a:t>
            </a:r>
            <a:r>
              <a:rPr lang="zh-TW" altLang="en-US" sz="2800" kern="100">
                <a:latin typeface="Arial" panose="020B0604020202020204" pitchFamily="34" charset="0"/>
                <a:ea typeface="微軟正黑體" panose="020B0604030504040204" pitchFamily="34" charset="-120"/>
              </a:rPr>
              <a:t>品牌故事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75F9970B-6783-BA9D-5851-8E44033F2FC1}"/>
              </a:ext>
            </a:extLst>
          </p:cNvPr>
          <p:cNvSpPr txBox="1"/>
          <p:nvPr/>
        </p:nvSpPr>
        <p:spPr>
          <a:xfrm>
            <a:off x="4894748" y="2615180"/>
            <a:ext cx="21434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TW" altLang="en-US" sz="1800" b="1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包含以下頁面設計</a:t>
            </a:r>
            <a:endParaRPr lang="zh-TW" altLang="en-US"/>
          </a:p>
        </p:txBody>
      </p:sp>
      <p:sp>
        <p:nvSpPr>
          <p:cNvPr id="2" name="矩形: 圓角 1">
            <a:extLst>
              <a:ext uri="{FF2B5EF4-FFF2-40B4-BE49-F238E27FC236}">
                <a16:creationId xmlns:a16="http://schemas.microsoft.com/office/drawing/2014/main" id="{636C9B71-4E0A-0480-7419-F94DD4E67F7E}"/>
              </a:ext>
            </a:extLst>
          </p:cNvPr>
          <p:cNvSpPr/>
          <p:nvPr/>
        </p:nvSpPr>
        <p:spPr>
          <a:xfrm>
            <a:off x="5174967" y="3180347"/>
            <a:ext cx="1582994" cy="519403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400" b="1" i="0" u="none" strike="noStrike" kern="100" baseline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</a:rPr>
              <a:t>首頁</a:t>
            </a:r>
            <a:endParaRPr lang="en-US" altLang="zh-TW" sz="2400" b="1" i="0" u="none" strike="noStrike" kern="100" baseline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軟正黑體" panose="020B0604030504040204" pitchFamily="34" charset="-120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5E309F7C-1961-C5BE-D62A-8DA62A2EC7C6}"/>
              </a:ext>
            </a:extLst>
          </p:cNvPr>
          <p:cNvSpPr/>
          <p:nvPr/>
        </p:nvSpPr>
        <p:spPr>
          <a:xfrm>
            <a:off x="2903199" y="4774164"/>
            <a:ext cx="2848672" cy="119164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C1AC9F12-73AE-BEA4-E69B-813D10B98A44}"/>
              </a:ext>
            </a:extLst>
          </p:cNvPr>
          <p:cNvSpPr txBox="1"/>
          <p:nvPr/>
        </p:nvSpPr>
        <p:spPr>
          <a:xfrm>
            <a:off x="2944971" y="5128878"/>
            <a:ext cx="27636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產品圖片</a:t>
            </a:r>
            <a:r>
              <a:rPr lang="zh-TW" altLang="en-US" sz="2000" b="1" kern="100">
                <a:latin typeface="Arial" panose="020B0604020202020204" pitchFamily="34" charset="0"/>
                <a:ea typeface="微軟正黑體" panose="020B0604030504040204" pitchFamily="34" charset="-120"/>
              </a:rPr>
              <a:t>規格</a:t>
            </a:r>
            <a:r>
              <a:rPr lang="zh-TW" altLang="en-US" sz="2000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與</a:t>
            </a:r>
            <a:r>
              <a:rPr lang="zh-TW" altLang="en-US" sz="2000" b="1" kern="100">
                <a:latin typeface="Arial" panose="020B0604020202020204" pitchFamily="34" charset="0"/>
                <a:ea typeface="微軟正黑體" panose="020B0604030504040204" pitchFamily="34" charset="-120"/>
              </a:rPr>
              <a:t>購買按鈕</a:t>
            </a:r>
          </a:p>
        </p:txBody>
      </p:sp>
      <p:sp>
        <p:nvSpPr>
          <p:cNvPr id="5" name="矩形: 圓角 4">
            <a:extLst>
              <a:ext uri="{FF2B5EF4-FFF2-40B4-BE49-F238E27FC236}">
                <a16:creationId xmlns:a16="http://schemas.microsoft.com/office/drawing/2014/main" id="{EE426A8C-34C8-83F4-787E-6CA718FFFFB4}"/>
              </a:ext>
            </a:extLst>
          </p:cNvPr>
          <p:cNvSpPr/>
          <p:nvPr/>
        </p:nvSpPr>
        <p:spPr>
          <a:xfrm>
            <a:off x="3414992" y="4513608"/>
            <a:ext cx="1759975" cy="483302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kern="1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</a:rPr>
              <a:t>商品頁面</a:t>
            </a:r>
            <a:endParaRPr lang="en-US" altLang="zh-TW" sz="2000" b="1" kern="1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軟正黑體" panose="020B0604030504040204" pitchFamily="34" charset="-12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AB857088-851E-3198-1BC4-1294CB36025D}"/>
              </a:ext>
            </a:extLst>
          </p:cNvPr>
          <p:cNvSpPr/>
          <p:nvPr/>
        </p:nvSpPr>
        <p:spPr>
          <a:xfrm>
            <a:off x="5966464" y="4774164"/>
            <a:ext cx="3095643" cy="119164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2C3752B1-BD5D-29BD-2A6E-1CC3A42967C0}"/>
              </a:ext>
            </a:extLst>
          </p:cNvPr>
          <p:cNvSpPr txBox="1"/>
          <p:nvPr/>
        </p:nvSpPr>
        <p:spPr>
          <a:xfrm>
            <a:off x="6070565" y="5080654"/>
            <a:ext cx="27882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產品背後</a:t>
            </a:r>
            <a:r>
              <a:rPr lang="zh-TW" altLang="en-US" sz="2000" b="1" kern="100">
                <a:latin typeface="Arial" panose="020B0604020202020204" pitchFamily="34" charset="0"/>
                <a:ea typeface="微軟正黑體" panose="020B0604030504040204" pitchFamily="34" charset="-120"/>
              </a:rPr>
              <a:t>故事</a:t>
            </a:r>
            <a:r>
              <a:rPr lang="zh-TW" altLang="en-US" sz="2000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農民的</a:t>
            </a:r>
            <a:r>
              <a:rPr lang="zh-TW" altLang="en-US" sz="2000" b="1" kern="100">
                <a:latin typeface="Arial" panose="020B0604020202020204" pitchFamily="34" charset="0"/>
                <a:ea typeface="微軟正黑體" panose="020B0604030504040204" pitchFamily="34" charset="-120"/>
              </a:rPr>
              <a:t>日常</a:t>
            </a:r>
            <a:r>
              <a:rPr lang="zh-TW" altLang="en-US" sz="2000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產地</a:t>
            </a:r>
            <a:r>
              <a:rPr lang="zh-TW" altLang="en-US" sz="2000" b="1" kern="100">
                <a:latin typeface="Arial" panose="020B0604020202020204" pitchFamily="34" charset="0"/>
                <a:ea typeface="微軟正黑體" panose="020B0604030504040204" pitchFamily="34" charset="-120"/>
              </a:rPr>
              <a:t>特色</a:t>
            </a:r>
          </a:p>
        </p:txBody>
      </p:sp>
      <p:sp>
        <p:nvSpPr>
          <p:cNvPr id="10" name="矩形: 圓角 9">
            <a:extLst>
              <a:ext uri="{FF2B5EF4-FFF2-40B4-BE49-F238E27FC236}">
                <a16:creationId xmlns:a16="http://schemas.microsoft.com/office/drawing/2014/main" id="{05CAB5F0-E4D6-267B-42F4-A2A924110B1C}"/>
              </a:ext>
            </a:extLst>
          </p:cNvPr>
          <p:cNvSpPr/>
          <p:nvPr/>
        </p:nvSpPr>
        <p:spPr>
          <a:xfrm>
            <a:off x="6656725" y="4494646"/>
            <a:ext cx="1615977" cy="471180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kern="1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</a:rPr>
              <a:t>部落格</a:t>
            </a:r>
            <a:endParaRPr lang="en-US" altLang="zh-TW" sz="2000" b="1" kern="1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軟正黑體" panose="020B0604030504040204" pitchFamily="34" charset="-120"/>
            </a:endParaRPr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5E8B1BF2-A8A1-6655-BCB5-A387DA38D5FC}"/>
              </a:ext>
            </a:extLst>
          </p:cNvPr>
          <p:cNvSpPr txBox="1"/>
          <p:nvPr/>
        </p:nvSpPr>
        <p:spPr>
          <a:xfrm>
            <a:off x="4991576" y="3709694"/>
            <a:ext cx="20335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kern="100">
                <a:latin typeface="Arial" panose="020B0604020202020204" pitchFamily="34" charset="0"/>
                <a:ea typeface="微軟正黑體" panose="020B0604030504040204" pitchFamily="34" charset="-120"/>
              </a:rPr>
              <a:t>02</a:t>
            </a:r>
            <a:r>
              <a:rPr lang="zh-TW" altLang="en-US" sz="2800" kern="100">
                <a:latin typeface="Arial" panose="020B0604020202020204" pitchFamily="34" charset="0"/>
                <a:ea typeface="微軟正黑體" panose="020B0604030504040204" pitchFamily="34" charset="-120"/>
              </a:rPr>
              <a:t>產品特色</a:t>
            </a:r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3C9929FB-303C-840C-B81A-767F4FEDD871}"/>
              </a:ext>
            </a:extLst>
          </p:cNvPr>
          <p:cNvSpPr txBox="1"/>
          <p:nvPr/>
        </p:nvSpPr>
        <p:spPr>
          <a:xfrm>
            <a:off x="7038182" y="3709694"/>
            <a:ext cx="20335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kern="100">
                <a:latin typeface="Arial" panose="020B0604020202020204" pitchFamily="34" charset="0"/>
                <a:ea typeface="微軟正黑體" panose="020B0604030504040204" pitchFamily="34" charset="-120"/>
              </a:rPr>
              <a:t>03</a:t>
            </a:r>
            <a:r>
              <a:rPr lang="zh-TW" altLang="en-US" sz="2800" kern="100">
                <a:latin typeface="Arial" panose="020B0604020202020204" pitchFamily="34" charset="0"/>
                <a:ea typeface="微軟正黑體" panose="020B0604030504040204" pitchFamily="34" charset="-120"/>
              </a:rPr>
              <a:t>促銷活動</a:t>
            </a:r>
          </a:p>
        </p:txBody>
      </p:sp>
      <p:cxnSp>
        <p:nvCxnSpPr>
          <p:cNvPr id="20" name="直線接點 19">
            <a:extLst>
              <a:ext uri="{FF2B5EF4-FFF2-40B4-BE49-F238E27FC236}">
                <a16:creationId xmlns:a16="http://schemas.microsoft.com/office/drawing/2014/main" id="{A54AD7B0-F13B-AF1E-1154-4116071CE8CC}"/>
              </a:ext>
            </a:extLst>
          </p:cNvPr>
          <p:cNvCxnSpPr>
            <a:cxnSpLocks/>
          </p:cNvCxnSpPr>
          <p:nvPr/>
        </p:nvCxnSpPr>
        <p:spPr>
          <a:xfrm>
            <a:off x="7025170" y="3767125"/>
            <a:ext cx="0" cy="372256"/>
          </a:xfrm>
          <a:prstGeom prst="line">
            <a:avLst/>
          </a:prstGeom>
          <a:ln w="19050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2" name="直線接點 21">
            <a:extLst>
              <a:ext uri="{FF2B5EF4-FFF2-40B4-BE49-F238E27FC236}">
                <a16:creationId xmlns:a16="http://schemas.microsoft.com/office/drawing/2014/main" id="{06FD343C-D10E-D5A6-DF25-5B9885808E07}"/>
              </a:ext>
            </a:extLst>
          </p:cNvPr>
          <p:cNvCxnSpPr>
            <a:cxnSpLocks/>
          </p:cNvCxnSpPr>
          <p:nvPr/>
        </p:nvCxnSpPr>
        <p:spPr>
          <a:xfrm>
            <a:off x="4965269" y="3767125"/>
            <a:ext cx="0" cy="372256"/>
          </a:xfrm>
          <a:prstGeom prst="line">
            <a:avLst/>
          </a:prstGeom>
          <a:ln w="19050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97390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字方塊 11">
            <a:extLst>
              <a:ext uri="{FF2B5EF4-FFF2-40B4-BE49-F238E27FC236}">
                <a16:creationId xmlns:a16="http://schemas.microsoft.com/office/drawing/2014/main" id="{44417943-F2CD-B98F-C49F-CF584F98B5BD}"/>
              </a:ext>
            </a:extLst>
          </p:cNvPr>
          <p:cNvSpPr txBox="1"/>
          <p:nvPr/>
        </p:nvSpPr>
        <p:spPr>
          <a:xfrm>
            <a:off x="560439" y="548173"/>
            <a:ext cx="6096000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ea"/>
              <a:buAutoNum type="ea1ChtPeriod"/>
            </a:pPr>
            <a:r>
              <a:rPr lang="en-US" altLang="zh-TW"/>
              <a:t>S - </a:t>
            </a:r>
            <a:r>
              <a:rPr lang="zh-TW" altLang="en-US"/>
              <a:t>優勢（</a:t>
            </a:r>
            <a:r>
              <a:rPr lang="en-US" altLang="zh-TW"/>
              <a:t>Strengths</a:t>
            </a:r>
            <a:r>
              <a:rPr lang="zh-TW" altLang="en-US"/>
              <a:t>）</a:t>
            </a:r>
          </a:p>
          <a:p>
            <a:pPr marL="800100" lvl="1" indent="-342900">
              <a:buFont typeface="+mj-lt"/>
              <a:buAutoNum type="arabicPeriod"/>
            </a:pPr>
            <a:r>
              <a:rPr lang="zh-TW" altLang="en-US"/>
              <a:t>地方特色的獨特性</a:t>
            </a:r>
          </a:p>
          <a:p>
            <a:pPr marL="800100" lvl="1" indent="-342900">
              <a:buFont typeface="+mj-lt"/>
              <a:buAutoNum type="arabicPeriod"/>
            </a:pPr>
            <a:r>
              <a:rPr lang="zh-TW" altLang="en-US"/>
              <a:t>成本優勢</a:t>
            </a:r>
          </a:p>
          <a:p>
            <a:pPr marL="800100" lvl="1" indent="-342900">
              <a:buFont typeface="+mj-lt"/>
              <a:buAutoNum type="arabicPeriod"/>
            </a:pPr>
            <a:r>
              <a:rPr lang="zh-TW" altLang="en-US"/>
              <a:t>社群支持</a:t>
            </a:r>
          </a:p>
          <a:p>
            <a:pPr marL="800100" lvl="1" indent="-342900">
              <a:buFont typeface="+mj-lt"/>
              <a:buAutoNum type="arabicPeriod"/>
            </a:pPr>
            <a:r>
              <a:rPr lang="zh-TW" altLang="en-US"/>
              <a:t>現代數位工具的普及</a:t>
            </a:r>
          </a:p>
          <a:p>
            <a:pPr marL="342900" indent="-342900">
              <a:buFont typeface="+mj-ea"/>
              <a:buAutoNum type="ea1ChtPeriod"/>
            </a:pPr>
            <a:r>
              <a:rPr lang="en-US" altLang="zh-TW"/>
              <a:t>W - </a:t>
            </a:r>
            <a:r>
              <a:rPr lang="zh-TW" altLang="en-US"/>
              <a:t>劣勢（</a:t>
            </a:r>
            <a:r>
              <a:rPr lang="en-US" altLang="zh-TW"/>
              <a:t>Weaknesses</a:t>
            </a:r>
            <a:r>
              <a:rPr lang="zh-TW" altLang="en-US"/>
              <a:t>）</a:t>
            </a:r>
          </a:p>
          <a:p>
            <a:pPr marL="800100" lvl="1" indent="-342900">
              <a:buFont typeface="+mj-lt"/>
              <a:buAutoNum type="arabicPeriod"/>
            </a:pPr>
            <a:r>
              <a:rPr lang="zh-TW" altLang="en-US"/>
              <a:t>國際行銷經驗不足</a:t>
            </a:r>
          </a:p>
          <a:p>
            <a:pPr marL="800100" lvl="1" indent="-342900">
              <a:buFont typeface="+mj-lt"/>
              <a:buAutoNum type="arabicPeriod"/>
            </a:pPr>
            <a:r>
              <a:rPr lang="zh-TW" altLang="en-US"/>
              <a:t>資源有限</a:t>
            </a:r>
          </a:p>
          <a:p>
            <a:pPr marL="800100" lvl="1" indent="-342900">
              <a:buFont typeface="+mj-lt"/>
              <a:buAutoNum type="arabicPeriod"/>
            </a:pPr>
            <a:r>
              <a:rPr lang="zh-TW" altLang="en-US"/>
              <a:t>品牌辨識度低</a:t>
            </a:r>
          </a:p>
          <a:p>
            <a:pPr marL="342900" indent="-342900">
              <a:buFont typeface="+mj-ea"/>
              <a:buAutoNum type="ea1ChtPeriod"/>
            </a:pPr>
            <a:r>
              <a:rPr lang="en-US" altLang="zh-TW"/>
              <a:t>O - </a:t>
            </a:r>
            <a:r>
              <a:rPr lang="zh-TW" altLang="en-US"/>
              <a:t>機會（</a:t>
            </a:r>
            <a:r>
              <a:rPr lang="en-US" altLang="zh-TW"/>
              <a:t>Opportunities</a:t>
            </a:r>
            <a:r>
              <a:rPr lang="zh-TW" altLang="en-US"/>
              <a:t>）</a:t>
            </a:r>
          </a:p>
          <a:p>
            <a:pPr marL="800100" lvl="1" indent="-342900">
              <a:buFont typeface="+mj-lt"/>
              <a:buAutoNum type="arabicPeriod"/>
            </a:pPr>
            <a:r>
              <a:rPr lang="zh-TW" altLang="en-US"/>
              <a:t>全球消費趨勢</a:t>
            </a:r>
          </a:p>
          <a:p>
            <a:pPr marL="800100" lvl="1" indent="-342900">
              <a:buFont typeface="+mj-lt"/>
              <a:buAutoNum type="arabicPeriod"/>
            </a:pPr>
            <a:r>
              <a:rPr lang="zh-TW" altLang="en-US"/>
              <a:t>數位工具與平台</a:t>
            </a:r>
          </a:p>
          <a:p>
            <a:pPr marL="800100" lvl="1" indent="-342900">
              <a:buFont typeface="+mj-lt"/>
              <a:buAutoNum type="arabicPeriod"/>
            </a:pPr>
            <a:r>
              <a:rPr lang="zh-TW" altLang="en-US"/>
              <a:t>國際合作與資金</a:t>
            </a:r>
          </a:p>
          <a:p>
            <a:pPr marL="342900" indent="-342900">
              <a:buFont typeface="+mj-ea"/>
              <a:buAutoNum type="ea1ChtPeriod"/>
            </a:pPr>
            <a:r>
              <a:rPr lang="en-US" altLang="zh-TW"/>
              <a:t>T - </a:t>
            </a:r>
            <a:r>
              <a:rPr lang="zh-TW" altLang="en-US"/>
              <a:t>威脅（</a:t>
            </a:r>
            <a:r>
              <a:rPr lang="en-US" altLang="zh-TW"/>
              <a:t>Threats</a:t>
            </a:r>
            <a:r>
              <a:rPr lang="zh-TW" altLang="en-US"/>
              <a:t>）</a:t>
            </a:r>
          </a:p>
          <a:p>
            <a:pPr marL="800100" lvl="1" indent="-342900">
              <a:buFont typeface="+mj-lt"/>
              <a:buAutoNum type="arabicPeriod"/>
            </a:pPr>
            <a:r>
              <a:rPr lang="zh-TW" altLang="en-US"/>
              <a:t>競爭對手的壓力</a:t>
            </a:r>
          </a:p>
          <a:p>
            <a:pPr marL="800100" lvl="1" indent="-342900">
              <a:buFont typeface="+mj-lt"/>
              <a:buAutoNum type="arabicPeriod"/>
            </a:pPr>
            <a:r>
              <a:rPr lang="zh-TW" altLang="en-US"/>
              <a:t>國際市場的不確定性</a:t>
            </a:r>
          </a:p>
          <a:p>
            <a:pPr marL="800100" lvl="1" indent="-342900">
              <a:buFont typeface="+mj-lt"/>
              <a:buAutoNum type="arabicPeriod"/>
            </a:pPr>
            <a:r>
              <a:rPr lang="zh-TW" altLang="en-US"/>
              <a:t>文化理解的差異</a:t>
            </a:r>
          </a:p>
        </p:txBody>
      </p:sp>
    </p:spTree>
    <p:extLst>
      <p:ext uri="{BB962C8B-B14F-4D97-AF65-F5344CB8AC3E}">
        <p14:creationId xmlns:p14="http://schemas.microsoft.com/office/powerpoint/2010/main" val="16181890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411541-1499-96A2-4988-ACC09DFB2E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2B840AFE-E4DF-F653-FB35-AD170CDCB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19525" cy="908050"/>
          </a:xfrm>
        </p:spPr>
        <p:txBody>
          <a:bodyPr/>
          <a:lstStyle/>
          <a:p>
            <a:r>
              <a:rPr lang="zh-TW" altLang="en-US"/>
              <a:t>強弱危機分析</a:t>
            </a:r>
          </a:p>
        </p:txBody>
      </p:sp>
      <p:sp>
        <p:nvSpPr>
          <p:cNvPr id="7" name="內容版面配置區 6">
            <a:extLst>
              <a:ext uri="{FF2B5EF4-FFF2-40B4-BE49-F238E27FC236}">
                <a16:creationId xmlns:a16="http://schemas.microsoft.com/office/drawing/2014/main" id="{E9AEA014-8E30-63C4-6EFA-1FA21D075E7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495425"/>
            <a:ext cx="10515600" cy="4410075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en-US" altLang="zh-TW"/>
              <a:t>S - </a:t>
            </a:r>
            <a:r>
              <a:rPr lang="zh-TW" altLang="zh-TW"/>
              <a:t>優勢（</a:t>
            </a:r>
            <a:r>
              <a:rPr lang="en-US" altLang="zh-TW"/>
              <a:t>Strengths</a:t>
            </a:r>
            <a:r>
              <a:rPr lang="zh-TW" altLang="zh-TW"/>
              <a:t>）</a:t>
            </a:r>
          </a:p>
          <a:p>
            <a:pPr lvl="1"/>
            <a:r>
              <a:rPr lang="zh-TW" altLang="zh-TW"/>
              <a:t>地方特色的獨特性</a:t>
            </a:r>
          </a:p>
          <a:p>
            <a:pPr lvl="1"/>
            <a:r>
              <a:rPr lang="zh-TW" altLang="zh-TW"/>
              <a:t>成本優勢</a:t>
            </a:r>
          </a:p>
          <a:p>
            <a:pPr lvl="1"/>
            <a:r>
              <a:rPr lang="zh-TW" altLang="zh-TW"/>
              <a:t>社群支持</a:t>
            </a:r>
          </a:p>
          <a:p>
            <a:pPr lvl="1"/>
            <a:r>
              <a:rPr lang="zh-TW" altLang="zh-TW"/>
              <a:t>現代數位工具的普及</a:t>
            </a:r>
          </a:p>
          <a:p>
            <a:pPr lvl="0"/>
            <a:r>
              <a:rPr lang="en-US" altLang="zh-TW"/>
              <a:t>W - </a:t>
            </a:r>
            <a:r>
              <a:rPr lang="zh-TW" altLang="zh-TW"/>
              <a:t>劣勢（</a:t>
            </a:r>
            <a:r>
              <a:rPr lang="en-US" altLang="zh-TW"/>
              <a:t>Weaknesses</a:t>
            </a:r>
            <a:r>
              <a:rPr lang="zh-TW" altLang="zh-TW"/>
              <a:t>）</a:t>
            </a:r>
          </a:p>
          <a:p>
            <a:pPr lvl="1"/>
            <a:r>
              <a:rPr lang="zh-TW" altLang="zh-TW"/>
              <a:t>國際行銷經驗不足</a:t>
            </a:r>
          </a:p>
          <a:p>
            <a:pPr lvl="1"/>
            <a:r>
              <a:rPr lang="zh-TW" altLang="zh-TW"/>
              <a:t>資源有限</a:t>
            </a:r>
          </a:p>
          <a:p>
            <a:pPr lvl="1"/>
            <a:r>
              <a:rPr lang="zh-TW" altLang="zh-TW"/>
              <a:t>品牌辨識度低</a:t>
            </a:r>
          </a:p>
          <a:p>
            <a:pPr lvl="0"/>
            <a:r>
              <a:rPr lang="en-US" altLang="zh-TW"/>
              <a:t>O - </a:t>
            </a:r>
            <a:r>
              <a:rPr lang="zh-TW" altLang="zh-TW"/>
              <a:t>機會（</a:t>
            </a:r>
            <a:r>
              <a:rPr lang="en-US" altLang="zh-TW"/>
              <a:t>Opportunities</a:t>
            </a:r>
            <a:r>
              <a:rPr lang="zh-TW" altLang="zh-TW"/>
              <a:t>）</a:t>
            </a:r>
          </a:p>
          <a:p>
            <a:pPr lvl="1"/>
            <a:r>
              <a:rPr lang="zh-TW" altLang="zh-TW"/>
              <a:t>全球消費趨勢</a:t>
            </a:r>
          </a:p>
          <a:p>
            <a:pPr lvl="1"/>
            <a:r>
              <a:rPr lang="zh-TW" altLang="zh-TW"/>
              <a:t>數位工具與平台</a:t>
            </a:r>
          </a:p>
          <a:p>
            <a:pPr lvl="1"/>
            <a:r>
              <a:rPr lang="zh-TW" altLang="zh-TW"/>
              <a:t>國際合作與資金</a:t>
            </a:r>
          </a:p>
          <a:p>
            <a:pPr lvl="0"/>
            <a:r>
              <a:rPr lang="en-US" altLang="zh-TW"/>
              <a:t>T - </a:t>
            </a:r>
            <a:r>
              <a:rPr lang="zh-TW" altLang="zh-TW"/>
              <a:t>威脅（</a:t>
            </a:r>
            <a:r>
              <a:rPr lang="en-US" altLang="zh-TW"/>
              <a:t>Threats</a:t>
            </a:r>
            <a:r>
              <a:rPr lang="zh-TW" altLang="zh-TW"/>
              <a:t>）</a:t>
            </a:r>
          </a:p>
          <a:p>
            <a:pPr lvl="1"/>
            <a:r>
              <a:rPr lang="zh-TW" altLang="zh-TW"/>
              <a:t>競爭對手的壓力</a:t>
            </a:r>
          </a:p>
          <a:p>
            <a:pPr lvl="1"/>
            <a:r>
              <a:rPr lang="zh-TW" altLang="zh-TW"/>
              <a:t>國際市場的不確定性</a:t>
            </a:r>
          </a:p>
          <a:p>
            <a:pPr lvl="1"/>
            <a:r>
              <a:rPr lang="zh-TW" altLang="zh-TW"/>
              <a:t>文化理解的差異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621094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1D55C3-406A-2A88-1F20-4399C7D60B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資料庫圖表 1">
            <a:extLst>
              <a:ext uri="{FF2B5EF4-FFF2-40B4-BE49-F238E27FC236}">
                <a16:creationId xmlns:a16="http://schemas.microsoft.com/office/drawing/2014/main" id="{E31B9B95-6E3D-EA53-EF07-C95AE77C7D3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12667658"/>
              </p:ext>
            </p:extLst>
          </p:nvPr>
        </p:nvGraphicFramePr>
        <p:xfrm>
          <a:off x="1740310" y="302367"/>
          <a:ext cx="8465574" cy="59706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433565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C67FE6-055D-E920-CCC4-12CA620D46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資料庫圖表 1">
            <a:extLst>
              <a:ext uri="{FF2B5EF4-FFF2-40B4-BE49-F238E27FC236}">
                <a16:creationId xmlns:a16="http://schemas.microsoft.com/office/drawing/2014/main" id="{75B9C842-D4E0-52EF-D104-ACAE30AFE33C}"/>
              </a:ext>
            </a:extLst>
          </p:cNvPr>
          <p:cNvGraphicFramePr/>
          <p:nvPr/>
        </p:nvGraphicFramePr>
        <p:xfrm>
          <a:off x="1022554" y="322030"/>
          <a:ext cx="9419303" cy="6019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385807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>
            <a:extLst>
              <a:ext uri="{FF2B5EF4-FFF2-40B4-BE49-F238E27FC236}">
                <a16:creationId xmlns:a16="http://schemas.microsoft.com/office/drawing/2014/main" id="{6A68E278-DEED-3251-B4DD-8305F868466F}"/>
              </a:ext>
            </a:extLst>
          </p:cNvPr>
          <p:cNvGrpSpPr/>
          <p:nvPr/>
        </p:nvGrpSpPr>
        <p:grpSpPr>
          <a:xfrm>
            <a:off x="274397" y="238433"/>
            <a:ext cx="4686687" cy="2944762"/>
            <a:chOff x="682730" y="484238"/>
            <a:chExt cx="4686687" cy="2944762"/>
          </a:xfrm>
        </p:grpSpPr>
        <p:pic>
          <p:nvPicPr>
            <p:cNvPr id="3" name="圖片 2" descr="一張含有 哺乳動物, 羊, 草, 戶外 的圖片&#10;&#10;自動產生的描述">
              <a:extLst>
                <a:ext uri="{FF2B5EF4-FFF2-40B4-BE49-F238E27FC236}">
                  <a16:creationId xmlns:a16="http://schemas.microsoft.com/office/drawing/2014/main" id="{C4F8A973-BDB9-5DE8-E5A1-5AD7AADA76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82730" y="484238"/>
              <a:ext cx="4686687" cy="2944762"/>
            </a:xfrm>
            <a:prstGeom prst="rect">
              <a:avLst/>
            </a:prstGeom>
          </p:spPr>
        </p:pic>
        <p:sp>
          <p:nvSpPr>
            <p:cNvPr id="4" name="文字方塊 3">
              <a:extLst>
                <a:ext uri="{FF2B5EF4-FFF2-40B4-BE49-F238E27FC236}">
                  <a16:creationId xmlns:a16="http://schemas.microsoft.com/office/drawing/2014/main" id="{196B994D-A98F-FFD8-060A-2A5DB0691426}"/>
                </a:ext>
              </a:extLst>
            </p:cNvPr>
            <p:cNvSpPr txBox="1"/>
            <p:nvPr/>
          </p:nvSpPr>
          <p:spPr>
            <a:xfrm>
              <a:off x="1394857" y="1541121"/>
              <a:ext cx="3262432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TW" altLang="en-US" sz="48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可愛動物區</a:t>
              </a:r>
            </a:p>
          </p:txBody>
        </p:sp>
      </p:grpSp>
      <p:grpSp>
        <p:nvGrpSpPr>
          <p:cNvPr id="9" name="群組 8">
            <a:extLst>
              <a:ext uri="{FF2B5EF4-FFF2-40B4-BE49-F238E27FC236}">
                <a16:creationId xmlns:a16="http://schemas.microsoft.com/office/drawing/2014/main" id="{71333A1B-7067-91EB-F036-A52EB316B02D}"/>
              </a:ext>
            </a:extLst>
          </p:cNvPr>
          <p:cNvGrpSpPr/>
          <p:nvPr/>
        </p:nvGrpSpPr>
        <p:grpSpPr>
          <a:xfrm>
            <a:off x="5830528" y="1002891"/>
            <a:ext cx="4686687" cy="2944762"/>
            <a:chOff x="6174657" y="2271252"/>
            <a:chExt cx="4686687" cy="2944762"/>
          </a:xfrm>
        </p:grpSpPr>
        <p:pic>
          <p:nvPicPr>
            <p:cNvPr id="5" name="圖片 4" descr="一張含有 哺乳動物, 羊, 草, 戶外 的圖片">
              <a:extLst>
                <a:ext uri="{FF2B5EF4-FFF2-40B4-BE49-F238E27FC236}">
                  <a16:creationId xmlns:a16="http://schemas.microsoft.com/office/drawing/2014/main" id="{1E5768F5-33C8-F642-68C7-373AA43544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74657" y="2271252"/>
              <a:ext cx="4686687" cy="2944762"/>
            </a:xfrm>
            <a:prstGeom prst="rect">
              <a:avLst/>
            </a:prstGeom>
          </p:spPr>
        </p:pic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E463996E-303C-474C-B910-566EDBB9385F}"/>
                </a:ext>
              </a:extLst>
            </p:cNvPr>
            <p:cNvSpPr/>
            <p:nvPr/>
          </p:nvSpPr>
          <p:spPr>
            <a:xfrm>
              <a:off x="6174657" y="2271252"/>
              <a:ext cx="4686687" cy="2944762"/>
            </a:xfrm>
            <a:prstGeom prst="rect">
              <a:avLst/>
            </a:prstGeom>
            <a:solidFill>
              <a:schemeClr val="accent1">
                <a:alpha val="48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FCDF146E-0975-30E1-983C-F939F98483BA}"/>
                </a:ext>
              </a:extLst>
            </p:cNvPr>
            <p:cNvSpPr txBox="1"/>
            <p:nvPr/>
          </p:nvSpPr>
          <p:spPr>
            <a:xfrm>
              <a:off x="6886784" y="3328135"/>
              <a:ext cx="3262432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TW" altLang="en-US" sz="48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可愛動物區</a:t>
              </a:r>
            </a:p>
          </p:txBody>
        </p:sp>
      </p:grpSp>
      <p:pic>
        <p:nvPicPr>
          <p:cNvPr id="11" name="圖片 10" descr="一張含有 哺乳動物, 羊, 草, 戶外 的圖片">
            <a:extLst>
              <a:ext uri="{FF2B5EF4-FFF2-40B4-BE49-F238E27FC236}">
                <a16:creationId xmlns:a16="http://schemas.microsoft.com/office/drawing/2014/main" id="{794ADD7D-724B-31EC-111A-B7F163C80E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1160" y="3674805"/>
            <a:ext cx="4686687" cy="2944762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3CC7CE37-3DF9-8974-7AE6-EA33FA1D2BF2}"/>
              </a:ext>
            </a:extLst>
          </p:cNvPr>
          <p:cNvSpPr/>
          <p:nvPr/>
        </p:nvSpPr>
        <p:spPr>
          <a:xfrm>
            <a:off x="811160" y="3674805"/>
            <a:ext cx="4686687" cy="294476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12000"/>
                </a:schemeClr>
              </a:gs>
              <a:gs pos="74000">
                <a:schemeClr val="accent1">
                  <a:lumMod val="45000"/>
                  <a:lumOff val="55000"/>
                  <a:alpha val="54000"/>
                </a:schemeClr>
              </a:gs>
              <a:gs pos="100000">
                <a:schemeClr val="accent1">
                  <a:lumMod val="30000"/>
                  <a:lumOff val="70000"/>
                  <a:alpha val="8200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C1C8A10B-88A2-1F31-991B-F763F1B2BA2F}"/>
              </a:ext>
            </a:extLst>
          </p:cNvPr>
          <p:cNvSpPr txBox="1"/>
          <p:nvPr/>
        </p:nvSpPr>
        <p:spPr>
          <a:xfrm>
            <a:off x="1523287" y="4731688"/>
            <a:ext cx="326243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TW" altLang="en-US" sz="4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可愛動物區</a:t>
            </a:r>
          </a:p>
        </p:txBody>
      </p:sp>
    </p:spTree>
    <p:extLst>
      <p:ext uri="{BB962C8B-B14F-4D97-AF65-F5344CB8AC3E}">
        <p14:creationId xmlns:p14="http://schemas.microsoft.com/office/powerpoint/2010/main" val="6005870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A6A8A8D-ABE0-F5AA-41CB-72007193B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2590800" cy="908198"/>
          </a:xfrm>
        </p:spPr>
        <p:txBody>
          <a:bodyPr/>
          <a:lstStyle/>
          <a:p>
            <a:r>
              <a:rPr lang="zh-TW" altLang="en-US"/>
              <a:t>圖片分割</a:t>
            </a:r>
          </a:p>
        </p:txBody>
      </p:sp>
      <p:pic>
        <p:nvPicPr>
          <p:cNvPr id="3074" name="Picture 2" descr="免費 草莓很多 圖庫相片">
            <a:extLst>
              <a:ext uri="{FF2B5EF4-FFF2-40B4-BE49-F238E27FC236}">
                <a16:creationId xmlns:a16="http://schemas.microsoft.com/office/drawing/2014/main" id="{7DAF7234-DE65-9D09-858A-668B23E217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273324"/>
            <a:ext cx="7019925" cy="4663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23396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E22F3C-625B-E0D1-AE4E-07325B677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344BAC5-C9E1-C910-EE30-47E0B881D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2590800" cy="908198"/>
          </a:xfrm>
        </p:spPr>
        <p:txBody>
          <a:bodyPr/>
          <a:lstStyle/>
          <a:p>
            <a:r>
              <a:rPr lang="zh-TW" altLang="en-US"/>
              <a:t>圖片分割</a:t>
            </a:r>
          </a:p>
        </p:txBody>
      </p:sp>
      <p:pic>
        <p:nvPicPr>
          <p:cNvPr id="3074" name="Picture 2" descr="免費 草莓很多 圖庫相片">
            <a:extLst>
              <a:ext uri="{FF2B5EF4-FFF2-40B4-BE49-F238E27FC236}">
                <a16:creationId xmlns:a16="http://schemas.microsoft.com/office/drawing/2014/main" id="{AC5E6560-2893-8EF5-3BAE-9DC04FC8B40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273324"/>
            <a:ext cx="7019925" cy="4663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808FAE22-6350-D0D8-8D5C-7371DB12FF6E}"/>
              </a:ext>
            </a:extLst>
          </p:cNvPr>
          <p:cNvSpPr/>
          <p:nvPr/>
        </p:nvSpPr>
        <p:spPr>
          <a:xfrm>
            <a:off x="5589986" y="1273323"/>
            <a:ext cx="2424111" cy="1841351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F6BECE2-A935-D801-61F9-65805AAC8A5F}"/>
              </a:ext>
            </a:extLst>
          </p:cNvPr>
          <p:cNvSpPr/>
          <p:nvPr/>
        </p:nvSpPr>
        <p:spPr>
          <a:xfrm>
            <a:off x="8108158" y="1273323"/>
            <a:ext cx="2340767" cy="1698477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83271FA-6EA7-511A-F288-0DF5EE9D1218}"/>
              </a:ext>
            </a:extLst>
          </p:cNvPr>
          <p:cNvSpPr/>
          <p:nvPr/>
        </p:nvSpPr>
        <p:spPr>
          <a:xfrm>
            <a:off x="3429000" y="2616349"/>
            <a:ext cx="2066925" cy="1266825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0006E94-FBE2-68B5-1EC6-6BD9F64C1BB6}"/>
              </a:ext>
            </a:extLst>
          </p:cNvPr>
          <p:cNvSpPr/>
          <p:nvPr/>
        </p:nvSpPr>
        <p:spPr>
          <a:xfrm>
            <a:off x="3429000" y="3989272"/>
            <a:ext cx="2563789" cy="1947450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AAE9D08B-3C42-4014-EA45-AE402ECC5AED}"/>
              </a:ext>
            </a:extLst>
          </p:cNvPr>
          <p:cNvSpPr/>
          <p:nvPr/>
        </p:nvSpPr>
        <p:spPr>
          <a:xfrm>
            <a:off x="8105775" y="3076574"/>
            <a:ext cx="2340767" cy="1698477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9C709CED-ACC5-36FE-8603-2C76D36F920C}"/>
              </a:ext>
            </a:extLst>
          </p:cNvPr>
          <p:cNvSpPr/>
          <p:nvPr/>
        </p:nvSpPr>
        <p:spPr>
          <a:xfrm>
            <a:off x="8105775" y="4879825"/>
            <a:ext cx="2340767" cy="1056897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A3CA4BDC-BFD9-E22C-88B6-0575484CF132}"/>
              </a:ext>
            </a:extLst>
          </p:cNvPr>
          <p:cNvSpPr/>
          <p:nvPr/>
        </p:nvSpPr>
        <p:spPr>
          <a:xfrm>
            <a:off x="6096000" y="3989272"/>
            <a:ext cx="1918097" cy="1947450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27889319-4666-3060-A3DE-A26E9F41506D}"/>
              </a:ext>
            </a:extLst>
          </p:cNvPr>
          <p:cNvSpPr/>
          <p:nvPr/>
        </p:nvSpPr>
        <p:spPr>
          <a:xfrm>
            <a:off x="5587603" y="3220773"/>
            <a:ext cx="2426494" cy="662402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BED7DD9A-7329-8951-E32A-FA8FFD1872D3}"/>
              </a:ext>
            </a:extLst>
          </p:cNvPr>
          <p:cNvSpPr/>
          <p:nvPr/>
        </p:nvSpPr>
        <p:spPr>
          <a:xfrm>
            <a:off x="3428999" y="1273323"/>
            <a:ext cx="2066925" cy="1266825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521569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0B099D-6291-62C1-8AC9-49F4117626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251BAC4-EC10-4AE5-5211-B04D24212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2590800" cy="908198"/>
          </a:xfrm>
        </p:spPr>
        <p:txBody>
          <a:bodyPr/>
          <a:lstStyle/>
          <a:p>
            <a:r>
              <a:rPr lang="zh-TW" altLang="en-US"/>
              <a:t>圖片分割</a:t>
            </a:r>
          </a:p>
        </p:txBody>
      </p:sp>
      <p:sp>
        <p:nvSpPr>
          <p:cNvPr id="7" name="手繪多邊形: 圖案 6">
            <a:extLst>
              <a:ext uri="{FF2B5EF4-FFF2-40B4-BE49-F238E27FC236}">
                <a16:creationId xmlns:a16="http://schemas.microsoft.com/office/drawing/2014/main" id="{2C955D02-FC84-C874-715D-2826F1DC02E2}"/>
              </a:ext>
            </a:extLst>
          </p:cNvPr>
          <p:cNvSpPr/>
          <p:nvPr/>
        </p:nvSpPr>
        <p:spPr>
          <a:xfrm>
            <a:off x="3428998" y="1273323"/>
            <a:ext cx="7019926" cy="4663399"/>
          </a:xfrm>
          <a:custGeom>
            <a:avLst/>
            <a:gdLst>
              <a:gd name="connsiteX0" fmla="*/ 4852929 w 7019926"/>
              <a:gd name="connsiteY0" fmla="*/ 3606502 h 4663399"/>
              <a:gd name="connsiteX1" fmla="*/ 6841390 w 7019926"/>
              <a:gd name="connsiteY1" fmla="*/ 3606502 h 4663399"/>
              <a:gd name="connsiteX2" fmla="*/ 7017543 w 7019926"/>
              <a:gd name="connsiteY2" fmla="*/ 3782655 h 4663399"/>
              <a:gd name="connsiteX3" fmla="*/ 7017543 w 7019926"/>
              <a:gd name="connsiteY3" fmla="*/ 4487246 h 4663399"/>
              <a:gd name="connsiteX4" fmla="*/ 6841390 w 7019926"/>
              <a:gd name="connsiteY4" fmla="*/ 4663399 h 4663399"/>
              <a:gd name="connsiteX5" fmla="*/ 4852929 w 7019926"/>
              <a:gd name="connsiteY5" fmla="*/ 4663399 h 4663399"/>
              <a:gd name="connsiteX6" fmla="*/ 4676776 w 7019926"/>
              <a:gd name="connsiteY6" fmla="*/ 4487246 h 4663399"/>
              <a:gd name="connsiteX7" fmla="*/ 4676776 w 7019926"/>
              <a:gd name="connsiteY7" fmla="*/ 3782655 h 4663399"/>
              <a:gd name="connsiteX8" fmla="*/ 4852929 w 7019926"/>
              <a:gd name="connsiteY8" fmla="*/ 3606502 h 4663399"/>
              <a:gd name="connsiteX9" fmla="*/ 2986690 w 7019926"/>
              <a:gd name="connsiteY9" fmla="*/ 2715949 h 4663399"/>
              <a:gd name="connsiteX10" fmla="*/ 4265409 w 7019926"/>
              <a:gd name="connsiteY10" fmla="*/ 2715949 h 4663399"/>
              <a:gd name="connsiteX11" fmla="*/ 4585098 w 7019926"/>
              <a:gd name="connsiteY11" fmla="*/ 3035638 h 4663399"/>
              <a:gd name="connsiteX12" fmla="*/ 4585098 w 7019926"/>
              <a:gd name="connsiteY12" fmla="*/ 4343710 h 4663399"/>
              <a:gd name="connsiteX13" fmla="*/ 4265409 w 7019926"/>
              <a:gd name="connsiteY13" fmla="*/ 4663399 h 4663399"/>
              <a:gd name="connsiteX14" fmla="*/ 2986690 w 7019926"/>
              <a:gd name="connsiteY14" fmla="*/ 4663399 h 4663399"/>
              <a:gd name="connsiteX15" fmla="*/ 2667001 w 7019926"/>
              <a:gd name="connsiteY15" fmla="*/ 4343710 h 4663399"/>
              <a:gd name="connsiteX16" fmla="*/ 2667001 w 7019926"/>
              <a:gd name="connsiteY16" fmla="*/ 3035638 h 4663399"/>
              <a:gd name="connsiteX17" fmla="*/ 2986690 w 7019926"/>
              <a:gd name="connsiteY17" fmla="*/ 2715949 h 4663399"/>
              <a:gd name="connsiteX18" fmla="*/ 324582 w 7019926"/>
              <a:gd name="connsiteY18" fmla="*/ 2715949 h 4663399"/>
              <a:gd name="connsiteX19" fmla="*/ 2239209 w 7019926"/>
              <a:gd name="connsiteY19" fmla="*/ 2715949 h 4663399"/>
              <a:gd name="connsiteX20" fmla="*/ 2563790 w 7019926"/>
              <a:gd name="connsiteY20" fmla="*/ 3040530 h 4663399"/>
              <a:gd name="connsiteX21" fmla="*/ 2563790 w 7019926"/>
              <a:gd name="connsiteY21" fmla="*/ 4338818 h 4663399"/>
              <a:gd name="connsiteX22" fmla="*/ 2239209 w 7019926"/>
              <a:gd name="connsiteY22" fmla="*/ 4663399 h 4663399"/>
              <a:gd name="connsiteX23" fmla="*/ 324582 w 7019926"/>
              <a:gd name="connsiteY23" fmla="*/ 4663399 h 4663399"/>
              <a:gd name="connsiteX24" fmla="*/ 1 w 7019926"/>
              <a:gd name="connsiteY24" fmla="*/ 4338818 h 4663399"/>
              <a:gd name="connsiteX25" fmla="*/ 1 w 7019926"/>
              <a:gd name="connsiteY25" fmla="*/ 3040530 h 4663399"/>
              <a:gd name="connsiteX26" fmla="*/ 324582 w 7019926"/>
              <a:gd name="connsiteY26" fmla="*/ 2715949 h 4663399"/>
              <a:gd name="connsiteX27" fmla="*/ 2269007 w 7019926"/>
              <a:gd name="connsiteY27" fmla="*/ 1947450 h 4663399"/>
              <a:gd name="connsiteX28" fmla="*/ 4474695 w 7019926"/>
              <a:gd name="connsiteY28" fmla="*/ 1947450 h 4663399"/>
              <a:gd name="connsiteX29" fmla="*/ 4585098 w 7019926"/>
              <a:gd name="connsiteY29" fmla="*/ 2057853 h 4663399"/>
              <a:gd name="connsiteX30" fmla="*/ 4585098 w 7019926"/>
              <a:gd name="connsiteY30" fmla="*/ 2499449 h 4663399"/>
              <a:gd name="connsiteX31" fmla="*/ 4474695 w 7019926"/>
              <a:gd name="connsiteY31" fmla="*/ 2609852 h 4663399"/>
              <a:gd name="connsiteX32" fmla="*/ 2269007 w 7019926"/>
              <a:gd name="connsiteY32" fmla="*/ 2609852 h 4663399"/>
              <a:gd name="connsiteX33" fmla="*/ 2158604 w 7019926"/>
              <a:gd name="connsiteY33" fmla="*/ 2499449 h 4663399"/>
              <a:gd name="connsiteX34" fmla="*/ 2158604 w 7019926"/>
              <a:gd name="connsiteY34" fmla="*/ 2057853 h 4663399"/>
              <a:gd name="connsiteX35" fmla="*/ 2269007 w 7019926"/>
              <a:gd name="connsiteY35" fmla="*/ 1947450 h 4663399"/>
              <a:gd name="connsiteX36" fmla="*/ 4959861 w 7019926"/>
              <a:gd name="connsiteY36" fmla="*/ 1803251 h 4663399"/>
              <a:gd name="connsiteX37" fmla="*/ 6734458 w 7019926"/>
              <a:gd name="connsiteY37" fmla="*/ 1803251 h 4663399"/>
              <a:gd name="connsiteX38" fmla="*/ 7017543 w 7019926"/>
              <a:gd name="connsiteY38" fmla="*/ 2086336 h 4663399"/>
              <a:gd name="connsiteX39" fmla="*/ 7017543 w 7019926"/>
              <a:gd name="connsiteY39" fmla="*/ 3218643 h 4663399"/>
              <a:gd name="connsiteX40" fmla="*/ 6734458 w 7019926"/>
              <a:gd name="connsiteY40" fmla="*/ 3501728 h 4663399"/>
              <a:gd name="connsiteX41" fmla="*/ 4959861 w 7019926"/>
              <a:gd name="connsiteY41" fmla="*/ 3501728 h 4663399"/>
              <a:gd name="connsiteX42" fmla="*/ 4676776 w 7019926"/>
              <a:gd name="connsiteY42" fmla="*/ 3218643 h 4663399"/>
              <a:gd name="connsiteX43" fmla="*/ 4676776 w 7019926"/>
              <a:gd name="connsiteY43" fmla="*/ 2086336 h 4663399"/>
              <a:gd name="connsiteX44" fmla="*/ 4959861 w 7019926"/>
              <a:gd name="connsiteY44" fmla="*/ 1803251 h 4663399"/>
              <a:gd name="connsiteX45" fmla="*/ 211143 w 7019926"/>
              <a:gd name="connsiteY45" fmla="*/ 1343026 h 4663399"/>
              <a:gd name="connsiteX46" fmla="*/ 1855784 w 7019926"/>
              <a:gd name="connsiteY46" fmla="*/ 1343026 h 4663399"/>
              <a:gd name="connsiteX47" fmla="*/ 2066926 w 7019926"/>
              <a:gd name="connsiteY47" fmla="*/ 1554168 h 4663399"/>
              <a:gd name="connsiteX48" fmla="*/ 2066926 w 7019926"/>
              <a:gd name="connsiteY48" fmla="*/ 2398709 h 4663399"/>
              <a:gd name="connsiteX49" fmla="*/ 1855784 w 7019926"/>
              <a:gd name="connsiteY49" fmla="*/ 2609851 h 4663399"/>
              <a:gd name="connsiteX50" fmla="*/ 211143 w 7019926"/>
              <a:gd name="connsiteY50" fmla="*/ 2609851 h 4663399"/>
              <a:gd name="connsiteX51" fmla="*/ 1 w 7019926"/>
              <a:gd name="connsiteY51" fmla="*/ 2398709 h 4663399"/>
              <a:gd name="connsiteX52" fmla="*/ 1 w 7019926"/>
              <a:gd name="connsiteY52" fmla="*/ 1554168 h 4663399"/>
              <a:gd name="connsiteX53" fmla="*/ 211143 w 7019926"/>
              <a:gd name="connsiteY53" fmla="*/ 1343026 h 4663399"/>
              <a:gd name="connsiteX54" fmla="*/ 4962244 w 7019926"/>
              <a:gd name="connsiteY54" fmla="*/ 0 h 4663399"/>
              <a:gd name="connsiteX55" fmla="*/ 6736841 w 7019926"/>
              <a:gd name="connsiteY55" fmla="*/ 0 h 4663399"/>
              <a:gd name="connsiteX56" fmla="*/ 7019926 w 7019926"/>
              <a:gd name="connsiteY56" fmla="*/ 283085 h 4663399"/>
              <a:gd name="connsiteX57" fmla="*/ 7019926 w 7019926"/>
              <a:gd name="connsiteY57" fmla="*/ 1415392 h 4663399"/>
              <a:gd name="connsiteX58" fmla="*/ 6736841 w 7019926"/>
              <a:gd name="connsiteY58" fmla="*/ 1698477 h 4663399"/>
              <a:gd name="connsiteX59" fmla="*/ 4962244 w 7019926"/>
              <a:gd name="connsiteY59" fmla="*/ 1698477 h 4663399"/>
              <a:gd name="connsiteX60" fmla="*/ 4679159 w 7019926"/>
              <a:gd name="connsiteY60" fmla="*/ 1415392 h 4663399"/>
              <a:gd name="connsiteX61" fmla="*/ 4679159 w 7019926"/>
              <a:gd name="connsiteY61" fmla="*/ 283085 h 4663399"/>
              <a:gd name="connsiteX62" fmla="*/ 4962244 w 7019926"/>
              <a:gd name="connsiteY62" fmla="*/ 0 h 4663399"/>
              <a:gd name="connsiteX63" fmla="*/ 2467885 w 7019926"/>
              <a:gd name="connsiteY63" fmla="*/ 0 h 4663399"/>
              <a:gd name="connsiteX64" fmla="*/ 4278200 w 7019926"/>
              <a:gd name="connsiteY64" fmla="*/ 0 h 4663399"/>
              <a:gd name="connsiteX65" fmla="*/ 4585098 w 7019926"/>
              <a:gd name="connsiteY65" fmla="*/ 306898 h 4663399"/>
              <a:gd name="connsiteX66" fmla="*/ 4585098 w 7019926"/>
              <a:gd name="connsiteY66" fmla="*/ 1534453 h 4663399"/>
              <a:gd name="connsiteX67" fmla="*/ 4278200 w 7019926"/>
              <a:gd name="connsiteY67" fmla="*/ 1841351 h 4663399"/>
              <a:gd name="connsiteX68" fmla="*/ 2467885 w 7019926"/>
              <a:gd name="connsiteY68" fmla="*/ 1841351 h 4663399"/>
              <a:gd name="connsiteX69" fmla="*/ 2160987 w 7019926"/>
              <a:gd name="connsiteY69" fmla="*/ 1534453 h 4663399"/>
              <a:gd name="connsiteX70" fmla="*/ 2160987 w 7019926"/>
              <a:gd name="connsiteY70" fmla="*/ 306898 h 4663399"/>
              <a:gd name="connsiteX71" fmla="*/ 2467885 w 7019926"/>
              <a:gd name="connsiteY71" fmla="*/ 0 h 4663399"/>
              <a:gd name="connsiteX72" fmla="*/ 211142 w 7019926"/>
              <a:gd name="connsiteY72" fmla="*/ 0 h 4663399"/>
              <a:gd name="connsiteX73" fmla="*/ 1855783 w 7019926"/>
              <a:gd name="connsiteY73" fmla="*/ 0 h 4663399"/>
              <a:gd name="connsiteX74" fmla="*/ 2066925 w 7019926"/>
              <a:gd name="connsiteY74" fmla="*/ 211142 h 4663399"/>
              <a:gd name="connsiteX75" fmla="*/ 2066925 w 7019926"/>
              <a:gd name="connsiteY75" fmla="*/ 1055683 h 4663399"/>
              <a:gd name="connsiteX76" fmla="*/ 1855783 w 7019926"/>
              <a:gd name="connsiteY76" fmla="*/ 1266825 h 4663399"/>
              <a:gd name="connsiteX77" fmla="*/ 211142 w 7019926"/>
              <a:gd name="connsiteY77" fmla="*/ 1266825 h 4663399"/>
              <a:gd name="connsiteX78" fmla="*/ 0 w 7019926"/>
              <a:gd name="connsiteY78" fmla="*/ 1055683 h 4663399"/>
              <a:gd name="connsiteX79" fmla="*/ 0 w 7019926"/>
              <a:gd name="connsiteY79" fmla="*/ 211142 h 4663399"/>
              <a:gd name="connsiteX80" fmla="*/ 211142 w 7019926"/>
              <a:gd name="connsiteY80" fmla="*/ 0 h 4663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7019926" h="4663399">
                <a:moveTo>
                  <a:pt x="4852929" y="3606502"/>
                </a:moveTo>
                <a:lnTo>
                  <a:pt x="6841390" y="3606502"/>
                </a:lnTo>
                <a:cubicBezTo>
                  <a:pt x="6938677" y="3606502"/>
                  <a:pt x="7017543" y="3685368"/>
                  <a:pt x="7017543" y="3782655"/>
                </a:cubicBezTo>
                <a:lnTo>
                  <a:pt x="7017543" y="4487246"/>
                </a:lnTo>
                <a:cubicBezTo>
                  <a:pt x="7017543" y="4584533"/>
                  <a:pt x="6938677" y="4663399"/>
                  <a:pt x="6841390" y="4663399"/>
                </a:cubicBezTo>
                <a:lnTo>
                  <a:pt x="4852929" y="4663399"/>
                </a:lnTo>
                <a:cubicBezTo>
                  <a:pt x="4755642" y="4663399"/>
                  <a:pt x="4676776" y="4584533"/>
                  <a:pt x="4676776" y="4487246"/>
                </a:cubicBezTo>
                <a:lnTo>
                  <a:pt x="4676776" y="3782655"/>
                </a:lnTo>
                <a:cubicBezTo>
                  <a:pt x="4676776" y="3685368"/>
                  <a:pt x="4755642" y="3606502"/>
                  <a:pt x="4852929" y="3606502"/>
                </a:cubicBezTo>
                <a:close/>
                <a:moveTo>
                  <a:pt x="2986690" y="2715949"/>
                </a:moveTo>
                <a:lnTo>
                  <a:pt x="4265409" y="2715949"/>
                </a:lnTo>
                <a:cubicBezTo>
                  <a:pt x="4441968" y="2715949"/>
                  <a:pt x="4585098" y="2859079"/>
                  <a:pt x="4585098" y="3035638"/>
                </a:cubicBezTo>
                <a:lnTo>
                  <a:pt x="4585098" y="4343710"/>
                </a:lnTo>
                <a:cubicBezTo>
                  <a:pt x="4585098" y="4520269"/>
                  <a:pt x="4441968" y="4663399"/>
                  <a:pt x="4265409" y="4663399"/>
                </a:cubicBezTo>
                <a:lnTo>
                  <a:pt x="2986690" y="4663399"/>
                </a:lnTo>
                <a:cubicBezTo>
                  <a:pt x="2810131" y="4663399"/>
                  <a:pt x="2667001" y="4520269"/>
                  <a:pt x="2667001" y="4343710"/>
                </a:cubicBezTo>
                <a:lnTo>
                  <a:pt x="2667001" y="3035638"/>
                </a:lnTo>
                <a:cubicBezTo>
                  <a:pt x="2667001" y="2859079"/>
                  <a:pt x="2810131" y="2715949"/>
                  <a:pt x="2986690" y="2715949"/>
                </a:cubicBezTo>
                <a:close/>
                <a:moveTo>
                  <a:pt x="324582" y="2715949"/>
                </a:moveTo>
                <a:lnTo>
                  <a:pt x="2239209" y="2715949"/>
                </a:lnTo>
                <a:cubicBezTo>
                  <a:pt x="2418470" y="2715949"/>
                  <a:pt x="2563790" y="2861269"/>
                  <a:pt x="2563790" y="3040530"/>
                </a:cubicBezTo>
                <a:lnTo>
                  <a:pt x="2563790" y="4338818"/>
                </a:lnTo>
                <a:cubicBezTo>
                  <a:pt x="2563790" y="4518079"/>
                  <a:pt x="2418470" y="4663399"/>
                  <a:pt x="2239209" y="4663399"/>
                </a:cubicBezTo>
                <a:lnTo>
                  <a:pt x="324582" y="4663399"/>
                </a:lnTo>
                <a:cubicBezTo>
                  <a:pt x="145321" y="4663399"/>
                  <a:pt x="1" y="4518079"/>
                  <a:pt x="1" y="4338818"/>
                </a:cubicBezTo>
                <a:lnTo>
                  <a:pt x="1" y="3040530"/>
                </a:lnTo>
                <a:cubicBezTo>
                  <a:pt x="1" y="2861269"/>
                  <a:pt x="145321" y="2715949"/>
                  <a:pt x="324582" y="2715949"/>
                </a:cubicBezTo>
                <a:close/>
                <a:moveTo>
                  <a:pt x="2269007" y="1947450"/>
                </a:moveTo>
                <a:lnTo>
                  <a:pt x="4474695" y="1947450"/>
                </a:lnTo>
                <a:cubicBezTo>
                  <a:pt x="4535669" y="1947450"/>
                  <a:pt x="4585098" y="1996879"/>
                  <a:pt x="4585098" y="2057853"/>
                </a:cubicBezTo>
                <a:lnTo>
                  <a:pt x="4585098" y="2499449"/>
                </a:lnTo>
                <a:cubicBezTo>
                  <a:pt x="4585098" y="2560423"/>
                  <a:pt x="4535669" y="2609852"/>
                  <a:pt x="4474695" y="2609852"/>
                </a:cubicBezTo>
                <a:lnTo>
                  <a:pt x="2269007" y="2609852"/>
                </a:lnTo>
                <a:cubicBezTo>
                  <a:pt x="2208033" y="2609852"/>
                  <a:pt x="2158604" y="2560423"/>
                  <a:pt x="2158604" y="2499449"/>
                </a:cubicBezTo>
                <a:lnTo>
                  <a:pt x="2158604" y="2057853"/>
                </a:lnTo>
                <a:cubicBezTo>
                  <a:pt x="2158604" y="1996879"/>
                  <a:pt x="2208033" y="1947450"/>
                  <a:pt x="2269007" y="1947450"/>
                </a:cubicBezTo>
                <a:close/>
                <a:moveTo>
                  <a:pt x="4959861" y="1803251"/>
                </a:moveTo>
                <a:lnTo>
                  <a:pt x="6734458" y="1803251"/>
                </a:lnTo>
                <a:cubicBezTo>
                  <a:pt x="6890802" y="1803251"/>
                  <a:pt x="7017543" y="1929992"/>
                  <a:pt x="7017543" y="2086336"/>
                </a:cubicBezTo>
                <a:lnTo>
                  <a:pt x="7017543" y="3218643"/>
                </a:lnTo>
                <a:cubicBezTo>
                  <a:pt x="7017543" y="3374987"/>
                  <a:pt x="6890802" y="3501728"/>
                  <a:pt x="6734458" y="3501728"/>
                </a:cubicBezTo>
                <a:lnTo>
                  <a:pt x="4959861" y="3501728"/>
                </a:lnTo>
                <a:cubicBezTo>
                  <a:pt x="4803517" y="3501728"/>
                  <a:pt x="4676776" y="3374987"/>
                  <a:pt x="4676776" y="3218643"/>
                </a:cubicBezTo>
                <a:lnTo>
                  <a:pt x="4676776" y="2086336"/>
                </a:lnTo>
                <a:cubicBezTo>
                  <a:pt x="4676776" y="1929992"/>
                  <a:pt x="4803517" y="1803251"/>
                  <a:pt x="4959861" y="1803251"/>
                </a:cubicBezTo>
                <a:close/>
                <a:moveTo>
                  <a:pt x="211143" y="1343026"/>
                </a:moveTo>
                <a:lnTo>
                  <a:pt x="1855784" y="1343026"/>
                </a:lnTo>
                <a:cubicBezTo>
                  <a:pt x="1972395" y="1343026"/>
                  <a:pt x="2066926" y="1437557"/>
                  <a:pt x="2066926" y="1554168"/>
                </a:cubicBezTo>
                <a:lnTo>
                  <a:pt x="2066926" y="2398709"/>
                </a:lnTo>
                <a:cubicBezTo>
                  <a:pt x="2066926" y="2515320"/>
                  <a:pt x="1972395" y="2609851"/>
                  <a:pt x="1855784" y="2609851"/>
                </a:cubicBezTo>
                <a:lnTo>
                  <a:pt x="211143" y="2609851"/>
                </a:lnTo>
                <a:cubicBezTo>
                  <a:pt x="94532" y="2609851"/>
                  <a:pt x="1" y="2515320"/>
                  <a:pt x="1" y="2398709"/>
                </a:cubicBezTo>
                <a:lnTo>
                  <a:pt x="1" y="1554168"/>
                </a:lnTo>
                <a:cubicBezTo>
                  <a:pt x="1" y="1437557"/>
                  <a:pt x="94532" y="1343026"/>
                  <a:pt x="211143" y="1343026"/>
                </a:cubicBezTo>
                <a:close/>
                <a:moveTo>
                  <a:pt x="4962244" y="0"/>
                </a:moveTo>
                <a:lnTo>
                  <a:pt x="6736841" y="0"/>
                </a:lnTo>
                <a:cubicBezTo>
                  <a:pt x="6893185" y="0"/>
                  <a:pt x="7019926" y="126741"/>
                  <a:pt x="7019926" y="283085"/>
                </a:cubicBezTo>
                <a:lnTo>
                  <a:pt x="7019926" y="1415392"/>
                </a:lnTo>
                <a:cubicBezTo>
                  <a:pt x="7019926" y="1571736"/>
                  <a:pt x="6893185" y="1698477"/>
                  <a:pt x="6736841" y="1698477"/>
                </a:cubicBezTo>
                <a:lnTo>
                  <a:pt x="4962244" y="1698477"/>
                </a:lnTo>
                <a:cubicBezTo>
                  <a:pt x="4805900" y="1698477"/>
                  <a:pt x="4679159" y="1571736"/>
                  <a:pt x="4679159" y="1415392"/>
                </a:cubicBezTo>
                <a:lnTo>
                  <a:pt x="4679159" y="283085"/>
                </a:lnTo>
                <a:cubicBezTo>
                  <a:pt x="4679159" y="126741"/>
                  <a:pt x="4805900" y="0"/>
                  <a:pt x="4962244" y="0"/>
                </a:cubicBezTo>
                <a:close/>
                <a:moveTo>
                  <a:pt x="2467885" y="0"/>
                </a:moveTo>
                <a:lnTo>
                  <a:pt x="4278200" y="0"/>
                </a:lnTo>
                <a:cubicBezTo>
                  <a:pt x="4447695" y="0"/>
                  <a:pt x="4585098" y="137403"/>
                  <a:pt x="4585098" y="306898"/>
                </a:cubicBezTo>
                <a:lnTo>
                  <a:pt x="4585098" y="1534453"/>
                </a:lnTo>
                <a:cubicBezTo>
                  <a:pt x="4585098" y="1703948"/>
                  <a:pt x="4447695" y="1841351"/>
                  <a:pt x="4278200" y="1841351"/>
                </a:cubicBezTo>
                <a:lnTo>
                  <a:pt x="2467885" y="1841351"/>
                </a:lnTo>
                <a:cubicBezTo>
                  <a:pt x="2298390" y="1841351"/>
                  <a:pt x="2160987" y="1703948"/>
                  <a:pt x="2160987" y="1534453"/>
                </a:cubicBezTo>
                <a:lnTo>
                  <a:pt x="2160987" y="306898"/>
                </a:lnTo>
                <a:cubicBezTo>
                  <a:pt x="2160987" y="137403"/>
                  <a:pt x="2298390" y="0"/>
                  <a:pt x="2467885" y="0"/>
                </a:cubicBezTo>
                <a:close/>
                <a:moveTo>
                  <a:pt x="211142" y="0"/>
                </a:moveTo>
                <a:lnTo>
                  <a:pt x="1855783" y="0"/>
                </a:lnTo>
                <a:cubicBezTo>
                  <a:pt x="1972394" y="0"/>
                  <a:pt x="2066925" y="94531"/>
                  <a:pt x="2066925" y="211142"/>
                </a:cubicBezTo>
                <a:lnTo>
                  <a:pt x="2066925" y="1055683"/>
                </a:lnTo>
                <a:cubicBezTo>
                  <a:pt x="2066925" y="1172294"/>
                  <a:pt x="1972394" y="1266825"/>
                  <a:pt x="1855783" y="1266825"/>
                </a:cubicBezTo>
                <a:lnTo>
                  <a:pt x="211142" y="1266825"/>
                </a:lnTo>
                <a:cubicBezTo>
                  <a:pt x="94531" y="1266825"/>
                  <a:pt x="0" y="1172294"/>
                  <a:pt x="0" y="1055683"/>
                </a:cubicBezTo>
                <a:lnTo>
                  <a:pt x="0" y="211142"/>
                </a:lnTo>
                <a:cubicBezTo>
                  <a:pt x="0" y="94531"/>
                  <a:pt x="94531" y="0"/>
                  <a:pt x="211142" y="0"/>
                </a:cubicBezTo>
                <a:close/>
              </a:path>
            </a:pathLst>
          </a:custGeom>
          <a:blipFill>
            <a:blip r:embed="rId2"/>
            <a:stretch>
              <a:fillRect l="-25000" r="-25000"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980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ED6D32-FDC4-3CF4-33CE-92B5BA7B73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圖片 24">
            <a:extLst>
              <a:ext uri="{FF2B5EF4-FFF2-40B4-BE49-F238E27FC236}">
                <a16:creationId xmlns:a16="http://schemas.microsoft.com/office/drawing/2014/main" id="{57FC954A-14E5-B74A-9436-D552C89C2E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1821" y="1199017"/>
            <a:ext cx="7017104" cy="4657748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8DA62E29-C7DD-17E2-46D9-3CE998043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2590800" cy="908198"/>
          </a:xfrm>
        </p:spPr>
        <p:txBody>
          <a:bodyPr/>
          <a:lstStyle/>
          <a:p>
            <a:r>
              <a:rPr lang="zh-TW" altLang="en-US"/>
              <a:t>圖片分割</a:t>
            </a:r>
          </a:p>
        </p:txBody>
      </p:sp>
      <p:pic>
        <p:nvPicPr>
          <p:cNvPr id="29" name="圖片 28" descr="免費 切片的草莓，香蕉和黑莓 圖庫相片">
            <a:extLst>
              <a:ext uri="{FF2B5EF4-FFF2-40B4-BE49-F238E27FC236}">
                <a16:creationId xmlns:a16="http://schemas.microsoft.com/office/drawing/2014/main" id="{3BE3D005-46EE-FA42-0452-04172FF92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19" t="1595" r="39145" b="49841"/>
          <a:stretch>
            <a:fillRect/>
          </a:stretch>
        </p:blipFill>
        <p:spPr bwMode="auto">
          <a:xfrm>
            <a:off x="1633538" y="1302410"/>
            <a:ext cx="2438400" cy="2262634"/>
          </a:xfrm>
          <a:custGeom>
            <a:avLst/>
            <a:gdLst>
              <a:gd name="connsiteX0" fmla="*/ 1219200 w 2438400"/>
              <a:gd name="connsiteY0" fmla="*/ 0 h 2262634"/>
              <a:gd name="connsiteX1" fmla="*/ 2438400 w 2438400"/>
              <a:gd name="connsiteY1" fmla="*/ 1131317 h 2262634"/>
              <a:gd name="connsiteX2" fmla="*/ 1219200 w 2438400"/>
              <a:gd name="connsiteY2" fmla="*/ 2262634 h 2262634"/>
              <a:gd name="connsiteX3" fmla="*/ 0 w 2438400"/>
              <a:gd name="connsiteY3" fmla="*/ 1131317 h 2262634"/>
              <a:gd name="connsiteX4" fmla="*/ 1219200 w 2438400"/>
              <a:gd name="connsiteY4" fmla="*/ 0 h 2262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8400" h="2262634">
                <a:moveTo>
                  <a:pt x="1219200" y="0"/>
                </a:moveTo>
                <a:cubicBezTo>
                  <a:pt x="1892546" y="0"/>
                  <a:pt x="2438400" y="506508"/>
                  <a:pt x="2438400" y="1131317"/>
                </a:cubicBezTo>
                <a:cubicBezTo>
                  <a:pt x="2438400" y="1756126"/>
                  <a:pt x="1892546" y="2262634"/>
                  <a:pt x="1219200" y="2262634"/>
                </a:cubicBezTo>
                <a:cubicBezTo>
                  <a:pt x="545854" y="2262634"/>
                  <a:pt x="0" y="1756126"/>
                  <a:pt x="0" y="1131317"/>
                </a:cubicBezTo>
                <a:cubicBezTo>
                  <a:pt x="0" y="506508"/>
                  <a:pt x="545854" y="0"/>
                  <a:pt x="1219200" y="0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圖片 27" descr="免費 切片的草莓，香蕉和黑莓 圖庫相片">
            <a:extLst>
              <a:ext uri="{FF2B5EF4-FFF2-40B4-BE49-F238E27FC236}">
                <a16:creationId xmlns:a16="http://schemas.microsoft.com/office/drawing/2014/main" id="{CF4C06F7-A669-3A7E-1E14-3AEEDBD24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88" t="28660" r="10176" b="20843"/>
          <a:stretch>
            <a:fillRect/>
          </a:stretch>
        </p:blipFill>
        <p:spPr bwMode="auto">
          <a:xfrm>
            <a:off x="9504008" y="3995857"/>
            <a:ext cx="2438400" cy="2352676"/>
          </a:xfrm>
          <a:custGeom>
            <a:avLst/>
            <a:gdLst>
              <a:gd name="connsiteX0" fmla="*/ 1219200 w 2438400"/>
              <a:gd name="connsiteY0" fmla="*/ 0 h 2352676"/>
              <a:gd name="connsiteX1" fmla="*/ 2438400 w 2438400"/>
              <a:gd name="connsiteY1" fmla="*/ 1176338 h 2352676"/>
              <a:gd name="connsiteX2" fmla="*/ 1219200 w 2438400"/>
              <a:gd name="connsiteY2" fmla="*/ 2352676 h 2352676"/>
              <a:gd name="connsiteX3" fmla="*/ 0 w 2438400"/>
              <a:gd name="connsiteY3" fmla="*/ 1176338 h 2352676"/>
              <a:gd name="connsiteX4" fmla="*/ 1219200 w 2438400"/>
              <a:gd name="connsiteY4" fmla="*/ 0 h 2352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8400" h="2352676">
                <a:moveTo>
                  <a:pt x="1219200" y="0"/>
                </a:moveTo>
                <a:cubicBezTo>
                  <a:pt x="1892546" y="0"/>
                  <a:pt x="2438400" y="526664"/>
                  <a:pt x="2438400" y="1176338"/>
                </a:cubicBezTo>
                <a:cubicBezTo>
                  <a:pt x="2438400" y="1826012"/>
                  <a:pt x="1892546" y="2352676"/>
                  <a:pt x="1219200" y="2352676"/>
                </a:cubicBezTo>
                <a:cubicBezTo>
                  <a:pt x="545854" y="2352676"/>
                  <a:pt x="0" y="1826012"/>
                  <a:pt x="0" y="1176338"/>
                </a:cubicBezTo>
                <a:cubicBezTo>
                  <a:pt x="0" y="526664"/>
                  <a:pt x="545854" y="0"/>
                  <a:pt x="1219200" y="0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圖片 26" descr="免費 切片的草莓，香蕉和黑莓 圖庫相片">
            <a:extLst>
              <a:ext uri="{FF2B5EF4-FFF2-40B4-BE49-F238E27FC236}">
                <a16:creationId xmlns:a16="http://schemas.microsoft.com/office/drawing/2014/main" id="{FE0E939F-B974-16AD-8C7A-ACD21A6252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86" t="62787" r="42062"/>
          <a:stretch>
            <a:fillRect/>
          </a:stretch>
        </p:blipFill>
        <p:spPr bwMode="auto">
          <a:xfrm>
            <a:off x="1938338" y="4305300"/>
            <a:ext cx="1828800" cy="1733791"/>
          </a:xfrm>
          <a:custGeom>
            <a:avLst/>
            <a:gdLst>
              <a:gd name="connsiteX0" fmla="*/ 914400 w 1828800"/>
              <a:gd name="connsiteY0" fmla="*/ 0 h 1733791"/>
              <a:gd name="connsiteX1" fmla="*/ 1828800 w 1828800"/>
              <a:gd name="connsiteY1" fmla="*/ 866896 h 1733791"/>
              <a:gd name="connsiteX2" fmla="*/ 1007892 w 1828800"/>
              <a:gd name="connsiteY2" fmla="*/ 1729316 h 1733791"/>
              <a:gd name="connsiteX3" fmla="*/ 914421 w 1828800"/>
              <a:gd name="connsiteY3" fmla="*/ 1733791 h 1733791"/>
              <a:gd name="connsiteX4" fmla="*/ 914379 w 1828800"/>
              <a:gd name="connsiteY4" fmla="*/ 1733791 h 1733791"/>
              <a:gd name="connsiteX5" fmla="*/ 820908 w 1828800"/>
              <a:gd name="connsiteY5" fmla="*/ 1729316 h 1733791"/>
              <a:gd name="connsiteX6" fmla="*/ 0 w 1828800"/>
              <a:gd name="connsiteY6" fmla="*/ 866896 h 1733791"/>
              <a:gd name="connsiteX7" fmla="*/ 914400 w 1828800"/>
              <a:gd name="connsiteY7" fmla="*/ 0 h 1733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28800" h="1733791">
                <a:moveTo>
                  <a:pt x="914400" y="0"/>
                </a:moveTo>
                <a:cubicBezTo>
                  <a:pt x="1419409" y="0"/>
                  <a:pt x="1828800" y="388123"/>
                  <a:pt x="1828800" y="866896"/>
                </a:cubicBezTo>
                <a:cubicBezTo>
                  <a:pt x="1828800" y="1315746"/>
                  <a:pt x="1468984" y="1684923"/>
                  <a:pt x="1007892" y="1729316"/>
                </a:cubicBezTo>
                <a:lnTo>
                  <a:pt x="914421" y="1733791"/>
                </a:lnTo>
                <a:lnTo>
                  <a:pt x="914379" y="1733791"/>
                </a:lnTo>
                <a:lnTo>
                  <a:pt x="820908" y="1729316"/>
                </a:lnTo>
                <a:cubicBezTo>
                  <a:pt x="359817" y="1684923"/>
                  <a:pt x="0" y="1315746"/>
                  <a:pt x="0" y="866896"/>
                </a:cubicBezTo>
                <a:cubicBezTo>
                  <a:pt x="0" y="388123"/>
                  <a:pt x="409391" y="0"/>
                  <a:pt x="914400" y="0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7399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>
            <a:extLst>
              <a:ext uri="{FF2B5EF4-FFF2-40B4-BE49-F238E27FC236}">
                <a16:creationId xmlns:a16="http://schemas.microsoft.com/office/drawing/2014/main" id="{E07EFE31-977F-FB78-704D-E6DA7964B3A3}"/>
              </a:ext>
            </a:extLst>
          </p:cNvPr>
          <p:cNvGrpSpPr/>
          <p:nvPr/>
        </p:nvGrpSpPr>
        <p:grpSpPr>
          <a:xfrm>
            <a:off x="4041058" y="1445342"/>
            <a:ext cx="167148" cy="3106994"/>
            <a:chOff x="4041058" y="1445342"/>
            <a:chExt cx="167148" cy="3106994"/>
          </a:xfrm>
        </p:grpSpPr>
        <p:sp>
          <p:nvSpPr>
            <p:cNvPr id="2" name="等腰三角形 1">
              <a:extLst>
                <a:ext uri="{FF2B5EF4-FFF2-40B4-BE49-F238E27FC236}">
                  <a16:creationId xmlns:a16="http://schemas.microsoft.com/office/drawing/2014/main" id="{3E67B43D-C886-7C58-010D-136773844F32}"/>
                </a:ext>
              </a:extLst>
            </p:cNvPr>
            <p:cNvSpPr/>
            <p:nvPr/>
          </p:nvSpPr>
          <p:spPr>
            <a:xfrm>
              <a:off x="4041058" y="1445342"/>
              <a:ext cx="167148" cy="1553497"/>
            </a:xfrm>
            <a:prstGeom prst="triangl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" name="等腰三角形 2">
              <a:extLst>
                <a:ext uri="{FF2B5EF4-FFF2-40B4-BE49-F238E27FC236}">
                  <a16:creationId xmlns:a16="http://schemas.microsoft.com/office/drawing/2014/main" id="{D3815290-5AE5-A5D4-6AEA-B376F0CB5DA8}"/>
                </a:ext>
              </a:extLst>
            </p:cNvPr>
            <p:cNvSpPr/>
            <p:nvPr/>
          </p:nvSpPr>
          <p:spPr>
            <a:xfrm flipV="1">
              <a:off x="4041058" y="2998839"/>
              <a:ext cx="167148" cy="1553497"/>
            </a:xfrm>
            <a:prstGeom prst="triangl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178588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F9B246-F6F9-7051-9E3C-5A771E5EB8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0F6A7EE-3B76-A4F6-538D-81BE71B8E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專案內容</a:t>
            </a:r>
            <a:endParaRPr lang="zh-TW" altLang="en-US" b="0" i="0" u="none" strike="noStrike" kern="100" baseline="0">
              <a:latin typeface="Times New Roman" panose="02020603050405020304" pitchFamily="18" charset="0"/>
              <a:ea typeface="微軟正黑體" panose="020B0604030504040204" pitchFamily="34" charset="-120"/>
            </a:endParaRP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DF4E0D13-12CF-3482-4ADC-4CDD986C59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970262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3F59C-4216-489C-0558-7F17371484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6323FA0-C78C-AC3C-840E-7F161B3AF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專案內容</a:t>
            </a:r>
            <a:endParaRPr lang="zh-TW" altLang="en-US" b="0" i="0" u="none" strike="noStrike" kern="100" baseline="0">
              <a:latin typeface="Times New Roman" panose="02020603050405020304" pitchFamily="18" charset="0"/>
              <a:ea typeface="微軟正黑體" panose="020B0604030504040204" pitchFamily="34" charset="-120"/>
            </a:endParaRP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42863303-A598-F63F-7DC3-F884EF3EEF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R="0" lvl="0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品牌定位與市場分析</a:t>
            </a:r>
          </a:p>
          <a:p>
            <a:pPr marR="0" lvl="0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工具：使用</a:t>
            </a:r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WordPress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或</a:t>
            </a:r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Wix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建立簡單的電子商務網站</a:t>
            </a:r>
          </a:p>
          <a:p>
            <a:pPr marR="0" lvl="0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內容行銷與社群經營</a:t>
            </a:r>
          </a:p>
          <a:p>
            <a:pPr marR="0" lvl="0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策劃三大內容類型</a:t>
            </a:r>
          </a:p>
          <a:p>
            <a:pPr marR="0" lvl="0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廣告投放與效益追蹤</a:t>
            </a:r>
          </a:p>
          <a:p>
            <a:pPr marR="0" lvl="0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專案成果展示</a:t>
            </a:r>
          </a:p>
        </p:txBody>
      </p:sp>
    </p:spTree>
    <p:extLst>
      <p:ext uri="{BB962C8B-B14F-4D97-AF65-F5344CB8AC3E}">
        <p14:creationId xmlns:p14="http://schemas.microsoft.com/office/powerpoint/2010/main" val="8979350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3BCD49-81C5-CB8C-1F31-1B2929E070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8A94539-D6A0-F4AF-1A74-6F761D60F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專案內容</a:t>
            </a:r>
            <a:endParaRPr lang="zh-TW" altLang="en-US" b="0" i="0" u="none" strike="noStrike" kern="100" baseline="0">
              <a:latin typeface="Times New Roman" panose="02020603050405020304" pitchFamily="18" charset="0"/>
              <a:ea typeface="微軟正黑體" panose="020B0604030504040204" pitchFamily="34" charset="-120"/>
            </a:endParaRP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C7790D06-6C96-E86F-BDC8-1B4823F8C2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7524" y="1825625"/>
            <a:ext cx="9987116" cy="3392724"/>
          </a:xfrm>
        </p:spPr>
        <p:txBody>
          <a:bodyPr>
            <a:spAutoFit/>
          </a:bodyPr>
          <a:lstStyle/>
          <a:p>
            <a:pPr marL="0" marR="0" lvl="0" indent="0" rtl="0">
              <a:buNone/>
            </a:pPr>
            <a:r>
              <a:rPr lang="zh-TW" altLang="en-US" sz="3200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品牌定位與市場分析</a:t>
            </a:r>
          </a:p>
          <a:p>
            <a:pPr marL="0" marR="0" lvl="0" indent="0" rtl="0">
              <a:buNone/>
            </a:pPr>
            <a:r>
              <a:rPr lang="zh-TW" altLang="en-US" sz="3200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建立電子商務網站</a:t>
            </a:r>
          </a:p>
          <a:p>
            <a:pPr marL="0" marR="0" lvl="0" indent="0" rtl="0">
              <a:buNone/>
            </a:pPr>
            <a:r>
              <a:rPr lang="zh-TW" altLang="en-US" sz="3200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內容行銷與社群經營</a:t>
            </a:r>
          </a:p>
          <a:p>
            <a:pPr marL="0" marR="0" lvl="0" indent="0" rtl="0">
              <a:buNone/>
            </a:pPr>
            <a:r>
              <a:rPr lang="zh-TW" altLang="en-US" sz="3200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策劃三大內容類型</a:t>
            </a:r>
          </a:p>
          <a:p>
            <a:pPr marL="0" marR="0" lvl="0" indent="0" rtl="0">
              <a:buNone/>
            </a:pPr>
            <a:r>
              <a:rPr lang="zh-TW" altLang="en-US" sz="3200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廣告投放與效益追蹤</a:t>
            </a:r>
          </a:p>
          <a:p>
            <a:pPr marL="0" marR="0" lvl="0" indent="0" rtl="0">
              <a:buNone/>
            </a:pPr>
            <a:r>
              <a:rPr lang="zh-TW" altLang="en-US" sz="3200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專案成果展示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5641D084-D6F1-CF83-25EA-FAA2D4136FF2}"/>
              </a:ext>
            </a:extLst>
          </p:cNvPr>
          <p:cNvSpPr/>
          <p:nvPr/>
        </p:nvSpPr>
        <p:spPr>
          <a:xfrm>
            <a:off x="1032387" y="1870586"/>
            <a:ext cx="176981" cy="3232355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421086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B91F0D0-C7E5-5167-92F2-A9F00483F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7229030" cy="908198"/>
          </a:xfrm>
        </p:spPr>
        <p:txBody>
          <a:bodyPr/>
          <a:lstStyle/>
          <a:p>
            <a:pPr lvl="0"/>
            <a:r>
              <a:rPr lang="zh-TW" altLang="en-US"/>
              <a:t>品牌定位與市場分析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F1663AC-3D0F-8574-3B74-6C9FE882BE6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495425"/>
            <a:ext cx="10515600" cy="4410075"/>
          </a:xfrm>
        </p:spPr>
        <p:txBody>
          <a:bodyPr>
            <a:normAutofit/>
          </a:bodyPr>
          <a:lstStyle/>
          <a:p>
            <a:pPr lvl="1"/>
            <a:r>
              <a:rPr lang="zh-TW" altLang="en-US">
                <a:latin typeface="微軟正黑體" panose="020B0604030504040204" pitchFamily="34" charset="-120"/>
                <a:ea typeface="微軟正黑體" panose="020B0604030504040204" pitchFamily="34" charset="-120"/>
              </a:rPr>
              <a:t>定義產品的品牌價值與目標消費者群（例如年輕環保族群、養生族群）</a:t>
            </a:r>
          </a:p>
          <a:p>
            <a:pPr lvl="1"/>
            <a:r>
              <a:rPr lang="zh-TW" altLang="en-US">
                <a:latin typeface="微軟正黑體" panose="020B0604030504040204" pitchFamily="34" charset="-120"/>
                <a:ea typeface="微軟正黑體" panose="020B0604030504040204" pitchFamily="34" charset="-120"/>
              </a:rPr>
              <a:t>使用免費工具（如</a:t>
            </a:r>
            <a:r>
              <a:rPr lang="en-US" altLang="zh-TW">
                <a:latin typeface="微軟正黑體" panose="020B0604030504040204" pitchFamily="34" charset="-120"/>
                <a:ea typeface="微軟正黑體" panose="020B0604030504040204" pitchFamily="34" charset="-120"/>
              </a:rPr>
              <a:t>Google Trends</a:t>
            </a:r>
            <a:r>
              <a:rPr lang="zh-TW" altLang="en-US">
                <a:latin typeface="微軟正黑體" panose="020B0604030504040204" pitchFamily="34" charset="-120"/>
                <a:ea typeface="微軟正黑體" panose="020B0604030504040204" pitchFamily="34" charset="-120"/>
              </a:rPr>
              <a:t>）分析產品相關的市場需求與趨勢</a:t>
            </a:r>
          </a:p>
          <a:p>
            <a:pPr lvl="1"/>
            <a:r>
              <a:rPr lang="zh-TW" altLang="en-US">
                <a:latin typeface="微軟正黑體" panose="020B0604030504040204" pitchFamily="34" charset="-120"/>
                <a:ea typeface="微軟正黑體" panose="020B0604030504040204" pitchFamily="34" charset="-120"/>
              </a:rPr>
              <a:t>網站建置與</a:t>
            </a:r>
            <a:r>
              <a:rPr lang="en-US" altLang="zh-TW">
                <a:latin typeface="微軟正黑體" panose="020B0604030504040204" pitchFamily="34" charset="-120"/>
                <a:ea typeface="微軟正黑體" panose="020B0604030504040204" pitchFamily="34" charset="-120"/>
              </a:rPr>
              <a:t>SEO</a:t>
            </a:r>
            <a:r>
              <a:rPr lang="zh-TW" altLang="en-US">
                <a:latin typeface="微軟正黑體" panose="020B0604030504040204" pitchFamily="34" charset="-120"/>
                <a:ea typeface="微軟正黑體" panose="020B0604030504040204" pitchFamily="34" charset="-120"/>
              </a:rPr>
              <a:t>優化</a:t>
            </a:r>
          </a:p>
        </p:txBody>
      </p: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309ABFFD-BC7B-2317-DB10-A35B6E996491}"/>
              </a:ext>
            </a:extLst>
          </p:cNvPr>
          <p:cNvGrpSpPr/>
          <p:nvPr/>
        </p:nvGrpSpPr>
        <p:grpSpPr>
          <a:xfrm>
            <a:off x="1540669" y="3495674"/>
            <a:ext cx="9422606" cy="1114425"/>
            <a:chOff x="1540669" y="3495674"/>
            <a:chExt cx="9422606" cy="1114425"/>
          </a:xfrm>
        </p:grpSpPr>
        <p:sp>
          <p:nvSpPr>
            <p:cNvPr id="4" name="矩形: 圓角 3">
              <a:extLst>
                <a:ext uri="{FF2B5EF4-FFF2-40B4-BE49-F238E27FC236}">
                  <a16:creationId xmlns:a16="http://schemas.microsoft.com/office/drawing/2014/main" id="{D0524932-3B23-BE4E-E5EA-43C53F1EE97C}"/>
                </a:ext>
              </a:extLst>
            </p:cNvPr>
            <p:cNvSpPr/>
            <p:nvPr/>
          </p:nvSpPr>
          <p:spPr>
            <a:xfrm>
              <a:off x="1540669" y="3495674"/>
              <a:ext cx="1200150" cy="1114425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b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競爭分析</a:t>
              </a:r>
            </a:p>
          </p:txBody>
        </p:sp>
        <p:sp>
          <p:nvSpPr>
            <p:cNvPr id="5" name="矩形: 圓角 4">
              <a:extLst>
                <a:ext uri="{FF2B5EF4-FFF2-40B4-BE49-F238E27FC236}">
                  <a16:creationId xmlns:a16="http://schemas.microsoft.com/office/drawing/2014/main" id="{8225F4EB-90A0-257E-C93B-08624F6F57D7}"/>
                </a:ext>
              </a:extLst>
            </p:cNvPr>
            <p:cNvSpPr/>
            <p:nvPr/>
          </p:nvSpPr>
          <p:spPr>
            <a:xfrm>
              <a:off x="9763125" y="3495674"/>
              <a:ext cx="1200150" cy="1114425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2400" b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行銷策略</a:t>
              </a:r>
            </a:p>
          </p:txBody>
        </p:sp>
        <p:sp>
          <p:nvSpPr>
            <p:cNvPr id="11" name="箭號: 向右 10">
              <a:extLst>
                <a:ext uri="{FF2B5EF4-FFF2-40B4-BE49-F238E27FC236}">
                  <a16:creationId xmlns:a16="http://schemas.microsoft.com/office/drawing/2014/main" id="{455EE371-AEB8-E918-7589-A48DF8F8AFF5}"/>
                </a:ext>
              </a:extLst>
            </p:cNvPr>
            <p:cNvSpPr/>
            <p:nvPr/>
          </p:nvSpPr>
          <p:spPr>
            <a:xfrm>
              <a:off x="2865239" y="3762374"/>
              <a:ext cx="685800" cy="581025"/>
            </a:xfrm>
            <a:prstGeom prst="rightArrow">
              <a:avLst/>
            </a:prstGeom>
            <a:ln>
              <a:noFill/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12" name="箭號: 向右 11">
              <a:extLst>
                <a:ext uri="{FF2B5EF4-FFF2-40B4-BE49-F238E27FC236}">
                  <a16:creationId xmlns:a16="http://schemas.microsoft.com/office/drawing/2014/main" id="{9EAFFC95-1013-83B1-AA94-AB1B31604BAA}"/>
                </a:ext>
              </a:extLst>
            </p:cNvPr>
            <p:cNvSpPr/>
            <p:nvPr/>
          </p:nvSpPr>
          <p:spPr>
            <a:xfrm>
              <a:off x="8952904" y="3762374"/>
              <a:ext cx="685800" cy="581025"/>
            </a:xfrm>
            <a:prstGeom prst="rightArrow">
              <a:avLst/>
            </a:prstGeom>
            <a:ln>
              <a:noFill/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grpSp>
          <p:nvGrpSpPr>
            <p:cNvPr id="15" name="群組 14">
              <a:extLst>
                <a:ext uri="{FF2B5EF4-FFF2-40B4-BE49-F238E27FC236}">
                  <a16:creationId xmlns:a16="http://schemas.microsoft.com/office/drawing/2014/main" id="{28F3ECD0-EA44-1B2E-7587-F0FBA4CEFF57}"/>
                </a:ext>
              </a:extLst>
            </p:cNvPr>
            <p:cNvGrpSpPr/>
            <p:nvPr/>
          </p:nvGrpSpPr>
          <p:grpSpPr>
            <a:xfrm>
              <a:off x="3675459" y="3495674"/>
              <a:ext cx="5153025" cy="1114425"/>
              <a:chOff x="3675459" y="3495674"/>
              <a:chExt cx="5153025" cy="1114425"/>
            </a:xfrm>
          </p:grpSpPr>
          <p:sp>
            <p:nvSpPr>
              <p:cNvPr id="9" name="矩形: 圓角 8">
                <a:extLst>
                  <a:ext uri="{FF2B5EF4-FFF2-40B4-BE49-F238E27FC236}">
                    <a16:creationId xmlns:a16="http://schemas.microsoft.com/office/drawing/2014/main" id="{5F12B2D2-08B5-BE7A-0854-9960A53AE7E6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675459" y="3495674"/>
                <a:ext cx="5153025" cy="1114425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4">
                  <a:shade val="15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sz="2400" b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6" name="矩形: 圓角 5">
                <a:extLst>
                  <a:ext uri="{FF2B5EF4-FFF2-40B4-BE49-F238E27FC236}">
                    <a16:creationId xmlns:a16="http://schemas.microsoft.com/office/drawing/2014/main" id="{AD5124A6-8A5E-FCCE-82FD-D63A0070B7F0}"/>
                  </a:ext>
                </a:extLst>
              </p:cNvPr>
              <p:cNvSpPr/>
              <p:nvPr/>
            </p:nvSpPr>
            <p:spPr>
              <a:xfrm>
                <a:off x="4055268" y="3763564"/>
                <a:ext cx="1066800" cy="581025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b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區隔</a:t>
                </a:r>
              </a:p>
            </p:txBody>
          </p:sp>
          <p:sp>
            <p:nvSpPr>
              <p:cNvPr id="7" name="矩形: 圓角 6">
                <a:extLst>
                  <a:ext uri="{FF2B5EF4-FFF2-40B4-BE49-F238E27FC236}">
                    <a16:creationId xmlns:a16="http://schemas.microsoft.com/office/drawing/2014/main" id="{FADB3CE9-8B11-5D09-390F-75B4CE8998D1}"/>
                  </a:ext>
                </a:extLst>
              </p:cNvPr>
              <p:cNvSpPr/>
              <p:nvPr/>
            </p:nvSpPr>
            <p:spPr>
              <a:xfrm>
                <a:off x="5753694" y="3763564"/>
                <a:ext cx="1066800" cy="581025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b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目標</a:t>
                </a:r>
              </a:p>
            </p:txBody>
          </p:sp>
          <p:sp>
            <p:nvSpPr>
              <p:cNvPr id="8" name="矩形: 圓角 7">
                <a:extLst>
                  <a:ext uri="{FF2B5EF4-FFF2-40B4-BE49-F238E27FC236}">
                    <a16:creationId xmlns:a16="http://schemas.microsoft.com/office/drawing/2014/main" id="{E437CCB2-A40F-7E98-B52A-53BC61A4C83F}"/>
                  </a:ext>
                </a:extLst>
              </p:cNvPr>
              <p:cNvSpPr/>
              <p:nvPr/>
            </p:nvSpPr>
            <p:spPr>
              <a:xfrm>
                <a:off x="7452122" y="3763564"/>
                <a:ext cx="1066800" cy="581025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b="1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定位</a:t>
                </a:r>
              </a:p>
            </p:txBody>
          </p:sp>
          <p:sp>
            <p:nvSpPr>
              <p:cNvPr id="13" name="箭號: 向右 12">
                <a:extLst>
                  <a:ext uri="{FF2B5EF4-FFF2-40B4-BE49-F238E27FC236}">
                    <a16:creationId xmlns:a16="http://schemas.microsoft.com/office/drawing/2014/main" id="{2946A1B6-E2C5-1072-62EF-20B6B8A9EE38}"/>
                  </a:ext>
                </a:extLst>
              </p:cNvPr>
              <p:cNvSpPr/>
              <p:nvPr/>
            </p:nvSpPr>
            <p:spPr>
              <a:xfrm>
                <a:off x="5280719" y="3763564"/>
                <a:ext cx="314324" cy="581025"/>
              </a:xfrm>
              <a:prstGeom prst="rightArrow">
                <a:avLst/>
              </a:prstGeom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6">
                  <a:shade val="15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b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4" name="箭號: 向右 13">
                <a:extLst>
                  <a:ext uri="{FF2B5EF4-FFF2-40B4-BE49-F238E27FC236}">
                    <a16:creationId xmlns:a16="http://schemas.microsoft.com/office/drawing/2014/main" id="{23B9DEFF-AF12-D462-4D42-17A68552E2F2}"/>
                  </a:ext>
                </a:extLst>
              </p:cNvPr>
              <p:cNvSpPr/>
              <p:nvPr/>
            </p:nvSpPr>
            <p:spPr>
              <a:xfrm>
                <a:off x="6979146" y="3763564"/>
                <a:ext cx="314324" cy="581025"/>
              </a:xfrm>
              <a:prstGeom prst="rightArrow">
                <a:avLst/>
              </a:prstGeom>
              <a:ln>
                <a:noFill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6">
                  <a:shade val="15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 b="1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1972573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AC26A4B-AD34-08D4-43E8-69F3F3CEB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lvl="0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工具：使用</a:t>
            </a:r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WordPress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或</a:t>
            </a:r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Wix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建立簡單的電子商務網站</a:t>
            </a:r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66D2071-C487-405D-E29C-A7F2C951AE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R="0" lvl="1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包含以下頁面設計：</a:t>
            </a:r>
          </a:p>
          <a:p>
            <a:pPr marR="0" lvl="2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首頁：品牌故事、產品特色與促銷活動</a:t>
            </a:r>
          </a:p>
          <a:p>
            <a:pPr lvl="2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商品頁面：產品圖片、規格與購買按鈕</a:t>
            </a:r>
          </a:p>
          <a:p>
            <a:pPr lvl="2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部落格：分享產品背後的故事（如農民的日常、產地特色）</a:t>
            </a:r>
          </a:p>
          <a:p>
            <a:pPr marR="0" lvl="1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搜尋引擎優化（</a:t>
            </a:r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SEO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）：設計產品關鍵字並撰寫</a:t>
            </a:r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Meta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描述，提高網站曝光度</a:t>
            </a:r>
          </a:p>
        </p:txBody>
      </p:sp>
    </p:spTree>
    <p:extLst>
      <p:ext uri="{BB962C8B-B14F-4D97-AF65-F5344CB8AC3E}">
        <p14:creationId xmlns:p14="http://schemas.microsoft.com/office/powerpoint/2010/main" val="18501690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ABDEF5-211E-210B-208B-A7D8B4AA8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BF87E09-F0D1-AB7C-B8DD-C0EBBA2AB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zh-TW" altLang="en-US" b="0" kern="100">
                <a:latin typeface="Arial" panose="020B0604020202020204" pitchFamily="34" charset="0"/>
              </a:rPr>
              <a:t>使用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工具</a:t>
            </a:r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6F88924-49F3-D39E-A0DB-DFCCA3CF175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19125" y="1435100"/>
            <a:ext cx="10515600" cy="4351338"/>
          </a:xfrm>
        </p:spPr>
        <p:txBody>
          <a:bodyPr>
            <a:normAutofit/>
          </a:bodyPr>
          <a:lstStyle/>
          <a:p>
            <a:pPr marR="0" lvl="1" rtl="0"/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WordPress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或</a:t>
            </a:r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Wix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建立簡單的電子商務網站</a:t>
            </a:r>
            <a:endParaRPr lang="en-US" altLang="zh-TW" b="0" i="0" u="none" strike="noStrike" kern="100" baseline="0">
              <a:latin typeface="Arial" panose="020B0604020202020204" pitchFamily="34" charset="0"/>
              <a:ea typeface="微軟正黑體" panose="020B0604030504040204" pitchFamily="34" charset="-120"/>
            </a:endParaRPr>
          </a:p>
          <a:p>
            <a:pPr marR="0" lvl="1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頁面設計：</a:t>
            </a:r>
          </a:p>
          <a:p>
            <a:pPr marR="0" lvl="2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首頁：品牌故事、產品特色與促銷活動</a:t>
            </a:r>
          </a:p>
          <a:p>
            <a:pPr lvl="2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商品頁面：產品圖片、規格與購買按鈕</a:t>
            </a:r>
          </a:p>
          <a:p>
            <a:pPr lvl="2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部落格：分享產品背後的故事（如農民的日常、產地特色）</a:t>
            </a:r>
          </a:p>
          <a:p>
            <a:pPr marR="0" lvl="1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搜尋引擎優化（</a:t>
            </a:r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SEO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）</a:t>
            </a:r>
            <a:endParaRPr lang="en-US" altLang="zh-TW" b="0" i="0" u="none" strike="noStrike" kern="100" baseline="0">
              <a:latin typeface="Arial" panose="020B0604020202020204" pitchFamily="34" charset="0"/>
              <a:ea typeface="微軟正黑體" panose="020B0604030504040204" pitchFamily="34" charset="-120"/>
            </a:endParaRPr>
          </a:p>
          <a:p>
            <a:pPr lvl="2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設計產品關鍵字</a:t>
            </a:r>
            <a:endParaRPr lang="en-US" altLang="zh-TW" b="0" i="0" u="none" strike="noStrike" kern="100" baseline="0">
              <a:latin typeface="Arial" panose="020B0604020202020204" pitchFamily="34" charset="0"/>
              <a:ea typeface="微軟正黑體" panose="020B0604030504040204" pitchFamily="34" charset="-120"/>
            </a:endParaRPr>
          </a:p>
          <a:p>
            <a:pPr lvl="2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撰寫</a:t>
            </a:r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Meta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描述</a:t>
            </a:r>
            <a:endParaRPr lang="en-US" altLang="zh-TW" b="0" i="0" u="none" strike="noStrike" kern="100" baseline="0">
              <a:latin typeface="Arial" panose="020B0604020202020204" pitchFamily="34" charset="0"/>
              <a:ea typeface="微軟正黑體" panose="020B0604030504040204" pitchFamily="34" charset="-120"/>
            </a:endParaRPr>
          </a:p>
          <a:p>
            <a:pPr lvl="2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提高網站曝光度</a:t>
            </a:r>
          </a:p>
        </p:txBody>
      </p:sp>
    </p:spTree>
    <p:extLst>
      <p:ext uri="{BB962C8B-B14F-4D97-AF65-F5344CB8AC3E}">
        <p14:creationId xmlns:p14="http://schemas.microsoft.com/office/powerpoint/2010/main" val="203991799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C74FBD-D857-0A85-10B6-E4F14D7317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8175C55-502B-BC6A-FBD0-5175D3A20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2752725" cy="908198"/>
          </a:xfrm>
        </p:spPr>
        <p:txBody>
          <a:bodyPr>
            <a:normAutofit/>
          </a:bodyPr>
          <a:lstStyle/>
          <a:p>
            <a:pPr lvl="0"/>
            <a:r>
              <a:rPr lang="zh-TW" altLang="en-US" b="0" kern="100">
                <a:latin typeface="Arial" panose="020B0604020202020204" pitchFamily="34" charset="0"/>
              </a:rPr>
              <a:t>使用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工具</a:t>
            </a:r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E9B3874-AF28-2535-377C-38547D85BED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R="0" lvl="1" rtl="0"/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WordPress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或</a:t>
            </a:r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Wix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建立簡單的電子商務網站</a:t>
            </a:r>
            <a:endParaRPr lang="en-US" altLang="zh-TW" b="0" i="0" u="none" strike="noStrike" kern="100" baseline="0">
              <a:latin typeface="Arial" panose="020B0604020202020204" pitchFamily="34" charset="0"/>
              <a:ea typeface="微軟正黑體" panose="020B0604030504040204" pitchFamily="34" charset="-120"/>
            </a:endParaRPr>
          </a:p>
          <a:p>
            <a:pPr marR="0" lvl="1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頁面設計：</a:t>
            </a:r>
          </a:p>
          <a:p>
            <a:pPr marR="0" lvl="2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首頁：品牌故事、產品特色與促銷活動</a:t>
            </a:r>
          </a:p>
          <a:p>
            <a:pPr lvl="2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商品頁面：產品圖片、規格與購買按鈕</a:t>
            </a:r>
          </a:p>
          <a:p>
            <a:pPr lvl="2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部落格：分享產品背後的故事（如農民的日常、產地特色）</a:t>
            </a:r>
          </a:p>
          <a:p>
            <a:pPr marR="0" lvl="1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搜尋引擎優化（</a:t>
            </a:r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SEO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）</a:t>
            </a:r>
            <a:endParaRPr lang="en-US" altLang="zh-TW" b="0" i="0" u="none" strike="noStrike" kern="100" baseline="0">
              <a:latin typeface="Arial" panose="020B0604020202020204" pitchFamily="34" charset="0"/>
              <a:ea typeface="微軟正黑體" panose="020B0604030504040204" pitchFamily="34" charset="-120"/>
            </a:endParaRPr>
          </a:p>
          <a:p>
            <a:pPr lvl="2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設計產品關鍵字</a:t>
            </a:r>
            <a:endParaRPr lang="en-US" altLang="zh-TW" b="0" i="0" u="none" strike="noStrike" kern="100" baseline="0">
              <a:latin typeface="Arial" panose="020B0604020202020204" pitchFamily="34" charset="0"/>
              <a:ea typeface="微軟正黑體" panose="020B0604030504040204" pitchFamily="34" charset="-120"/>
            </a:endParaRPr>
          </a:p>
          <a:p>
            <a:pPr lvl="2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撰寫</a:t>
            </a:r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Meta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描述</a:t>
            </a:r>
            <a:endParaRPr lang="en-US" altLang="zh-TW" b="0" i="0" u="none" strike="noStrike" kern="100" baseline="0">
              <a:latin typeface="Arial" panose="020B0604020202020204" pitchFamily="34" charset="0"/>
              <a:ea typeface="微軟正黑體" panose="020B0604030504040204" pitchFamily="34" charset="-120"/>
            </a:endParaRPr>
          </a:p>
          <a:p>
            <a:pPr lvl="2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提高網站曝光度</a:t>
            </a:r>
          </a:p>
        </p:txBody>
      </p:sp>
    </p:spTree>
    <p:extLst>
      <p:ext uri="{BB962C8B-B14F-4D97-AF65-F5344CB8AC3E}">
        <p14:creationId xmlns:p14="http://schemas.microsoft.com/office/powerpoint/2010/main" val="11221416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C59DCC-69D4-2561-D018-C55BE4259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9220507-74DF-D3FC-F04E-2DA325DB80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2724150" cy="908198"/>
          </a:xfrm>
        </p:spPr>
        <p:txBody>
          <a:bodyPr>
            <a:normAutofit/>
          </a:bodyPr>
          <a:lstStyle/>
          <a:p>
            <a:pPr lvl="0"/>
            <a:r>
              <a:rPr lang="zh-TW" altLang="en-US" b="0" kern="100">
                <a:latin typeface="Arial" panose="020B0604020202020204" pitchFamily="34" charset="0"/>
              </a:rPr>
              <a:t>使用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工具</a:t>
            </a:r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98C9196-A190-439A-E6E0-6E84C993A33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85799" y="1273325"/>
            <a:ext cx="10582275" cy="3946721"/>
          </a:xfrm>
        </p:spPr>
        <p:txBody>
          <a:bodyPr wrap="square">
            <a:spAutoFit/>
          </a:bodyPr>
          <a:lstStyle/>
          <a:p>
            <a:pPr lvl="1"/>
            <a:r>
              <a:rPr lang="zh-TW" altLang="en-US" kern="100">
                <a:latin typeface="Arial" panose="020B0604020202020204" pitchFamily="34" charset="0"/>
                <a:ea typeface="微軟正黑體" panose="020B0604030504040204" pitchFamily="34" charset="-120"/>
              </a:rPr>
              <a:t>建立網站</a:t>
            </a:r>
            <a:endParaRPr lang="en-US" altLang="zh-TW" kern="100">
              <a:latin typeface="Arial" panose="020B0604020202020204" pitchFamily="34" charset="0"/>
              <a:ea typeface="微軟正黑體" panose="020B0604030504040204" pitchFamily="34" charset="-120"/>
            </a:endParaRPr>
          </a:p>
          <a:p>
            <a:pPr lvl="2"/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WordPress</a:t>
            </a:r>
          </a:p>
          <a:p>
            <a:pPr lvl="2"/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Wix</a:t>
            </a:r>
          </a:p>
          <a:p>
            <a:pPr marR="0" lvl="1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頁面設計：</a:t>
            </a:r>
          </a:p>
          <a:p>
            <a:pPr marR="0" lvl="2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首頁：品牌故事、產品特色與促銷活動</a:t>
            </a:r>
          </a:p>
          <a:p>
            <a:pPr lvl="2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商品頁面：產品圖片、規格與購買按鈕</a:t>
            </a:r>
          </a:p>
          <a:p>
            <a:pPr lvl="2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部落格：分享產品背後的故事（如農民的日常、產地特色）</a:t>
            </a:r>
          </a:p>
          <a:p>
            <a:pPr marR="0" lvl="1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搜尋引擎優化（</a:t>
            </a:r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SEO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）</a:t>
            </a:r>
            <a:endParaRPr lang="en-US" altLang="zh-TW" b="0" i="0" u="none" strike="noStrike" kern="100" baseline="0">
              <a:latin typeface="Arial" panose="020B0604020202020204" pitchFamily="34" charset="0"/>
              <a:ea typeface="微軟正黑體" panose="020B0604030504040204" pitchFamily="34" charset="-120"/>
            </a:endParaRPr>
          </a:p>
          <a:p>
            <a:pPr lvl="2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設計產品關鍵字</a:t>
            </a:r>
            <a:endParaRPr lang="en-US" altLang="zh-TW" b="0" i="0" u="none" strike="noStrike" kern="100" baseline="0">
              <a:latin typeface="Arial" panose="020B0604020202020204" pitchFamily="34" charset="0"/>
              <a:ea typeface="微軟正黑體" panose="020B0604030504040204" pitchFamily="34" charset="-120"/>
            </a:endParaRPr>
          </a:p>
          <a:p>
            <a:pPr lvl="2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撰寫</a:t>
            </a:r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Meta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描述</a:t>
            </a:r>
            <a:endParaRPr lang="en-US" altLang="zh-TW" b="0" i="0" u="none" strike="noStrike" kern="100" baseline="0">
              <a:latin typeface="Arial" panose="020B0604020202020204" pitchFamily="34" charset="0"/>
              <a:ea typeface="微軟正黑體" panose="020B0604030504040204" pitchFamily="34" charset="-120"/>
            </a:endParaRPr>
          </a:p>
          <a:p>
            <a:pPr lvl="2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提高網站曝光度</a:t>
            </a:r>
          </a:p>
        </p:txBody>
      </p:sp>
    </p:spTree>
    <p:extLst>
      <p:ext uri="{BB962C8B-B14F-4D97-AF65-F5344CB8AC3E}">
        <p14:creationId xmlns:p14="http://schemas.microsoft.com/office/powerpoint/2010/main" val="349694977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F46DD9-CE43-394C-7FE8-588BDDEDA9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971F979-7C8B-DA8F-D275-E0917D362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2724150" cy="908198"/>
          </a:xfrm>
        </p:spPr>
        <p:txBody>
          <a:bodyPr>
            <a:normAutofit/>
          </a:bodyPr>
          <a:lstStyle/>
          <a:p>
            <a:pPr lvl="0"/>
            <a:r>
              <a:rPr lang="zh-TW" altLang="en-US" b="0" kern="100">
                <a:latin typeface="Arial" panose="020B0604020202020204" pitchFamily="34" charset="0"/>
              </a:rPr>
              <a:t>使用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工具</a:t>
            </a:r>
            <a:endParaRPr lang="zh-TW" altLang="en-US"/>
          </a:p>
        </p:txBody>
      </p:sp>
      <p:graphicFrame>
        <p:nvGraphicFramePr>
          <p:cNvPr id="4" name="內容版面配置區 3">
            <a:extLst>
              <a:ext uri="{FF2B5EF4-FFF2-40B4-BE49-F238E27FC236}">
                <a16:creationId xmlns:a16="http://schemas.microsoft.com/office/drawing/2014/main" id="{8811F00A-29D8-58B7-4A84-24C6A7B3E882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607922680"/>
              </p:ext>
            </p:extLst>
          </p:nvPr>
        </p:nvGraphicFramePr>
        <p:xfrm>
          <a:off x="685799" y="1455639"/>
          <a:ext cx="10582275" cy="39467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404492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B83577-242C-8742-1802-968FB8C847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974910B-C05A-C708-F3D0-41D6E8E44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2724150" cy="908198"/>
          </a:xfrm>
        </p:spPr>
        <p:txBody>
          <a:bodyPr>
            <a:normAutofit/>
          </a:bodyPr>
          <a:lstStyle/>
          <a:p>
            <a:pPr lvl="0"/>
            <a:r>
              <a:rPr lang="zh-TW" altLang="en-US" b="0" kern="100">
                <a:latin typeface="Arial" panose="020B0604020202020204" pitchFamily="34" charset="0"/>
              </a:rPr>
              <a:t>使用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工具</a:t>
            </a:r>
            <a:endParaRPr lang="zh-TW" altLang="en-US"/>
          </a:p>
        </p:txBody>
      </p:sp>
      <p:pic>
        <p:nvPicPr>
          <p:cNvPr id="21" name="圖片 20">
            <a:extLst>
              <a:ext uri="{FF2B5EF4-FFF2-40B4-BE49-F238E27FC236}">
                <a16:creationId xmlns:a16="http://schemas.microsoft.com/office/drawing/2014/main" id="{7B29A200-55F3-D5AB-40B2-AF441A0EE8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7090" y="2132017"/>
            <a:ext cx="2926334" cy="3444539"/>
          </a:xfrm>
          <a:prstGeom prst="rect">
            <a:avLst/>
          </a:prstGeom>
        </p:spPr>
      </p:pic>
      <p:pic>
        <p:nvPicPr>
          <p:cNvPr id="22" name="圖片 21">
            <a:extLst>
              <a:ext uri="{FF2B5EF4-FFF2-40B4-BE49-F238E27FC236}">
                <a16:creationId xmlns:a16="http://schemas.microsoft.com/office/drawing/2014/main" id="{9DDB8FF8-E101-429A-8F3D-4A39F69AE3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23297" y="2132017"/>
            <a:ext cx="2926334" cy="3444539"/>
          </a:xfrm>
          <a:prstGeom prst="rect">
            <a:avLst/>
          </a:prstGeom>
        </p:spPr>
      </p:pic>
      <p:pic>
        <p:nvPicPr>
          <p:cNvPr id="23" name="圖片 22">
            <a:extLst>
              <a:ext uri="{FF2B5EF4-FFF2-40B4-BE49-F238E27FC236}">
                <a16:creationId xmlns:a16="http://schemas.microsoft.com/office/drawing/2014/main" id="{1510D045-46F8-E1C7-77F0-519BC2DDDF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59631" y="1281443"/>
            <a:ext cx="3641344" cy="4295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1363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24E9AA0-1307-030F-6B28-CEF611578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lvl="0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內容行銷與社群經營</a:t>
            </a:r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BCCB7A6-13B8-BD11-AF97-F019C28186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R="0" lvl="1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平台選擇：</a:t>
            </a:r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Facebook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、</a:t>
            </a:r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Instagram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與</a:t>
            </a:r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YouTube</a:t>
            </a:r>
          </a:p>
        </p:txBody>
      </p:sp>
    </p:spTree>
    <p:extLst>
      <p:ext uri="{BB962C8B-B14F-4D97-AF65-F5344CB8AC3E}">
        <p14:creationId xmlns:p14="http://schemas.microsoft.com/office/powerpoint/2010/main" val="289606196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FBD05AA-8ABB-77BC-998F-D878DA876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lvl="0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策劃三大內容類型</a:t>
            </a:r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2564008-0374-AB6F-2602-2FD78FEC1D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R="0" lvl="1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視覺吸引力：拍攝短影片展示產品（如「</a:t>
            </a:r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5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秒快速沖泡有機茶」）</a:t>
            </a:r>
          </a:p>
          <a:p>
            <a:pPr marR="0" lvl="1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使用者故事：分享忠實顧客的心得</a:t>
            </a:r>
          </a:p>
          <a:p>
            <a:pPr marR="0" lvl="1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專業知識：撰寫關於產品價值（如「如何挑選高品質蜂蜜」）</a:t>
            </a:r>
          </a:p>
          <a:p>
            <a:pPr marR="0" lvl="1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排程每日或每周的發文，並使用免費工具（如</a:t>
            </a:r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Canva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）製作精美貼文圖片</a:t>
            </a:r>
          </a:p>
        </p:txBody>
      </p:sp>
    </p:spTree>
    <p:extLst>
      <p:ext uri="{BB962C8B-B14F-4D97-AF65-F5344CB8AC3E}">
        <p14:creationId xmlns:p14="http://schemas.microsoft.com/office/powerpoint/2010/main" val="307702928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08B4BB-B99A-EA9E-6320-8E038BCF8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F39E31F-B254-0893-C324-C891964E4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lvl="0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策劃三大內容類型</a:t>
            </a:r>
            <a:endParaRPr lang="zh-TW" altLang="en-US"/>
          </a:p>
        </p:txBody>
      </p:sp>
      <p:graphicFrame>
        <p:nvGraphicFramePr>
          <p:cNvPr id="6" name="內容版面配置區 5">
            <a:extLst>
              <a:ext uri="{FF2B5EF4-FFF2-40B4-BE49-F238E27FC236}">
                <a16:creationId xmlns:a16="http://schemas.microsoft.com/office/drawing/2014/main" id="{C7408BF3-B8EB-7E53-B439-222B0BCC8B03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5633551"/>
              </p:ext>
            </p:extLst>
          </p:nvPr>
        </p:nvGraphicFramePr>
        <p:xfrm>
          <a:off x="838200" y="1495425"/>
          <a:ext cx="10515600" cy="4410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8513150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34F5D5-5BA2-C9C2-2752-36CF3E687F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FC869D5-91BD-A076-4AC2-E17C6F9B3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5029200" cy="908198"/>
          </a:xfrm>
        </p:spPr>
        <p:txBody>
          <a:bodyPr/>
          <a:lstStyle/>
          <a:p>
            <a:pPr marR="0" lvl="0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策劃三大內容類型</a:t>
            </a:r>
            <a:endParaRPr lang="zh-TW" altLang="en-US"/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A02F287B-F063-24CA-0721-2A6D2AE4CB85}"/>
              </a:ext>
            </a:extLst>
          </p:cNvPr>
          <p:cNvSpPr txBox="1"/>
          <p:nvPr/>
        </p:nvSpPr>
        <p:spPr>
          <a:xfrm>
            <a:off x="1019175" y="1484868"/>
            <a:ext cx="1723549" cy="461665"/>
          </a:xfrm>
          <a:prstGeom prst="rect">
            <a:avLst/>
          </a:prstGeom>
          <a:solidFill>
            <a:srgbClr val="156082"/>
          </a:solidFill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zh-TW" altLang="en-US" sz="2400" b="0" i="0" u="none" strike="noStrike" kern="100" baseline="0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</a:rPr>
              <a:t>視覺吸引力</a:t>
            </a:r>
            <a:endParaRPr lang="zh-TW" altLang="en-US" sz="2400">
              <a:solidFill>
                <a:schemeClr val="tx1"/>
              </a:solidFill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32C20726-B09C-6426-3457-A43AB165DF47}"/>
              </a:ext>
            </a:extLst>
          </p:cNvPr>
          <p:cNvSpPr txBox="1"/>
          <p:nvPr/>
        </p:nvSpPr>
        <p:spPr>
          <a:xfrm>
            <a:off x="1019175" y="2559073"/>
            <a:ext cx="1723549" cy="461665"/>
          </a:xfrm>
          <a:prstGeom prst="rect">
            <a:avLst/>
          </a:prstGeom>
          <a:solidFill>
            <a:srgbClr val="156082"/>
          </a:solidFill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zh-TW" altLang="en-US" sz="2400" b="0" i="0" u="none" strike="noStrike" kern="100" baseline="0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</a:rPr>
              <a:t>使用者故事</a:t>
            </a:r>
            <a:endParaRPr lang="zh-TW" altLang="en-US" sz="2400">
              <a:solidFill>
                <a:schemeClr val="tx1"/>
              </a:solidFill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C74D7768-74E8-75F5-05E6-6ACA8F03983B}"/>
              </a:ext>
            </a:extLst>
          </p:cNvPr>
          <p:cNvSpPr txBox="1"/>
          <p:nvPr/>
        </p:nvSpPr>
        <p:spPr>
          <a:xfrm>
            <a:off x="1019175" y="3633278"/>
            <a:ext cx="1415772" cy="461665"/>
          </a:xfrm>
          <a:prstGeom prst="rect">
            <a:avLst/>
          </a:prstGeom>
          <a:solidFill>
            <a:srgbClr val="156082"/>
          </a:solidFill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zh-TW" altLang="en-US" sz="2400" b="0" i="0" u="none" strike="noStrike" kern="100" baseline="0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</a:rPr>
              <a:t>專業知識</a:t>
            </a:r>
            <a:endParaRPr lang="zh-TW" altLang="en-US" sz="2400">
              <a:solidFill>
                <a:schemeClr val="tx1"/>
              </a:solidFill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05610616-29C1-9BA2-5262-41DD888A38C8}"/>
              </a:ext>
            </a:extLst>
          </p:cNvPr>
          <p:cNvSpPr txBox="1"/>
          <p:nvPr/>
        </p:nvSpPr>
        <p:spPr>
          <a:xfrm>
            <a:off x="1019175" y="4707483"/>
            <a:ext cx="1415772" cy="461665"/>
          </a:xfrm>
          <a:prstGeom prst="rect">
            <a:avLst/>
          </a:prstGeom>
          <a:solidFill>
            <a:srgbClr val="156082"/>
          </a:solidFill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zh-TW" altLang="en-US" sz="2400" b="0" i="0" u="none" strike="noStrike" kern="100" baseline="0">
                <a:solidFill>
                  <a:schemeClr val="tx1"/>
                </a:solidFill>
                <a:latin typeface="Arial" panose="020B0604020202020204" pitchFamily="34" charset="0"/>
                <a:ea typeface="微軟正黑體" panose="020B0604030504040204" pitchFamily="34" charset="-120"/>
              </a:rPr>
              <a:t>排程發文</a:t>
            </a:r>
            <a:endParaRPr lang="zh-TW" altLang="en-US" sz="2400">
              <a:solidFill>
                <a:schemeClr val="tx1"/>
              </a:solidFill>
            </a:endParaRP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7E6C26FD-3B00-019F-6796-A642F0115C8A}"/>
              </a:ext>
            </a:extLst>
          </p:cNvPr>
          <p:cNvSpPr txBox="1"/>
          <p:nvPr/>
        </p:nvSpPr>
        <p:spPr>
          <a:xfrm>
            <a:off x="1695450" y="2068137"/>
            <a:ext cx="5160387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拍攝短影片展示產品（如「</a:t>
            </a:r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5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秒快速沖泡有機茶」</a:t>
            </a:r>
            <a:endParaRPr lang="zh-TW" altLang="en-US"/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C5687DE3-471C-23D1-BBD7-1808BD971D2D}"/>
              </a:ext>
            </a:extLst>
          </p:cNvPr>
          <p:cNvSpPr txBox="1"/>
          <p:nvPr/>
        </p:nvSpPr>
        <p:spPr>
          <a:xfrm>
            <a:off x="1695450" y="3142342"/>
            <a:ext cx="234230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分享忠實顧客的心得</a:t>
            </a:r>
            <a:endParaRPr lang="zh-TW" altLang="en-US"/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6154D836-6581-3519-5E1D-C1819D479BD6}"/>
              </a:ext>
            </a:extLst>
          </p:cNvPr>
          <p:cNvSpPr txBox="1"/>
          <p:nvPr/>
        </p:nvSpPr>
        <p:spPr>
          <a:xfrm>
            <a:off x="1695450" y="4216547"/>
            <a:ext cx="5112297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撰寫關於產品價值（如「如何挑選高品質蜂蜜」</a:t>
            </a:r>
            <a:endParaRPr lang="zh-TW" altLang="en-US"/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E72389B5-218F-A5A1-CE09-CA5982E816C2}"/>
              </a:ext>
            </a:extLst>
          </p:cNvPr>
          <p:cNvSpPr txBox="1"/>
          <p:nvPr/>
        </p:nvSpPr>
        <p:spPr>
          <a:xfrm>
            <a:off x="1695450" y="5306634"/>
            <a:ext cx="5086649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並使用免費工具（如</a:t>
            </a:r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Canva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）製作精美貼文圖片</a:t>
            </a:r>
            <a:endParaRPr lang="zh-TW" altLang="en-US"/>
          </a:p>
        </p:txBody>
      </p:sp>
      <p:pic>
        <p:nvPicPr>
          <p:cNvPr id="23" name="圖片 22">
            <a:extLst>
              <a:ext uri="{FF2B5EF4-FFF2-40B4-BE49-F238E27FC236}">
                <a16:creationId xmlns:a16="http://schemas.microsoft.com/office/drawing/2014/main" id="{5E94BD48-CF5B-B1B9-3C8F-6E4B094DD7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1252" y="4168305"/>
            <a:ext cx="1937600" cy="1455066"/>
          </a:xfrm>
          <a:prstGeom prst="rect">
            <a:avLst/>
          </a:prstGeom>
        </p:spPr>
      </p:pic>
      <p:pic>
        <p:nvPicPr>
          <p:cNvPr id="27" name="圖片 26">
            <a:extLst>
              <a:ext uri="{FF2B5EF4-FFF2-40B4-BE49-F238E27FC236}">
                <a16:creationId xmlns:a16="http://schemas.microsoft.com/office/drawing/2014/main" id="{CFD8BF8F-D9D4-434A-80E9-2102D53EEE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5711" y="3142341"/>
            <a:ext cx="1668764" cy="2533625"/>
          </a:xfrm>
          <a:prstGeom prst="rect">
            <a:avLst/>
          </a:prstGeom>
        </p:spPr>
      </p:pic>
      <p:pic>
        <p:nvPicPr>
          <p:cNvPr id="1026" name="Picture 2" descr="免費 展出的什錦辣椒 圖庫相片">
            <a:extLst>
              <a:ext uri="{FF2B5EF4-FFF2-40B4-BE49-F238E27FC236}">
                <a16:creationId xmlns:a16="http://schemas.microsoft.com/office/drawing/2014/main" id="{7E794017-1E97-3151-40AF-9A8B119F51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8217"/>
          <a:stretch/>
        </p:blipFill>
        <p:spPr bwMode="auto">
          <a:xfrm>
            <a:off x="9271252" y="3142341"/>
            <a:ext cx="1955962" cy="9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圖片 28">
            <a:extLst>
              <a:ext uri="{FF2B5EF4-FFF2-40B4-BE49-F238E27FC236}">
                <a16:creationId xmlns:a16="http://schemas.microsoft.com/office/drawing/2014/main" id="{12D592F4-3EDC-1406-F6A8-137189BE77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5711" y="1493245"/>
            <a:ext cx="3731503" cy="1556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10266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F465ABE-1333-A771-EEE2-E8704EC62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lvl="0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廣告投放與效益追蹤</a:t>
            </a:r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3FD06C2-7A56-2463-611B-9B15D72484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R="0" lvl="1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在</a:t>
            </a:r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Facebook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與</a:t>
            </a:r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Google Ads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上投放小額廣告，設計不同的目標（如提升點擊率或產生轉換）</a:t>
            </a:r>
          </a:p>
          <a:p>
            <a:pPr marR="0" lvl="1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分析廣告成效：學習使用</a:t>
            </a:r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Google Analytics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或</a:t>
            </a:r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Meta Business Suite</a:t>
            </a:r>
          </a:p>
        </p:txBody>
      </p:sp>
    </p:spTree>
    <p:extLst>
      <p:ext uri="{BB962C8B-B14F-4D97-AF65-F5344CB8AC3E}">
        <p14:creationId xmlns:p14="http://schemas.microsoft.com/office/powerpoint/2010/main" val="239000642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A04E7B3-5DAE-D88A-AEB5-73651A54D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lvl="0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專案成果展示</a:t>
            </a:r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6A54273-B5C1-45A1-F281-95E42061C0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R="0" lvl="1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透過報告或影片展示專案的過程與成效</a:t>
            </a:r>
          </a:p>
          <a:p>
            <a:pPr marR="0" lvl="1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網站流量數據與</a:t>
            </a:r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SEO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改善成果</a:t>
            </a:r>
          </a:p>
          <a:p>
            <a:pPr marR="0" lvl="1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社群媒體成長（追蹤者數量、互動率）</a:t>
            </a:r>
          </a:p>
          <a:p>
            <a:pPr marR="0" lvl="1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廣告投放的投資報酬率（</a:t>
            </a:r>
            <a:r>
              <a:rPr lang="en-US" altLang="zh-TW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ROI</a:t>
            </a:r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）</a:t>
            </a:r>
          </a:p>
          <a:p>
            <a:pPr marR="0" lvl="1" rtl="0"/>
            <a:r>
              <a:rPr lang="zh-TW" altLang="en-US" b="0" i="0" u="none" strike="noStrike" kern="100" baseline="0">
                <a:latin typeface="Arial" panose="020B0604020202020204" pitchFamily="34" charset="0"/>
                <a:ea typeface="微軟正黑體" panose="020B0604030504040204" pitchFamily="34" charset="-120"/>
              </a:rPr>
              <a:t>實際銷售成果（如模擬訂單或實際購買紀錄）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040854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sz="3200" b="1" smtClean="0">
            <a:solidFill>
              <a:schemeClr val="accent6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微軟正黑體" panose="020B0604030504040204" pitchFamily="34" charset="-120"/>
            <a:ea typeface="微軟正黑體" panose="020B0604030504040204" pitchFamily="34" charset="-12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1323</TotalTime>
  <Words>2585</Words>
  <Application>Microsoft Office PowerPoint</Application>
  <PresentationFormat>寬螢幕</PresentationFormat>
  <Paragraphs>390</Paragraphs>
  <Slides>49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49</vt:i4>
      </vt:variant>
    </vt:vector>
  </HeadingPairs>
  <TitlesOfParts>
    <vt:vector size="56" baseType="lpstr">
      <vt:lpstr>微軟正黑體</vt:lpstr>
      <vt:lpstr>Aptos</vt:lpstr>
      <vt:lpstr>Aptos Display</vt:lpstr>
      <vt:lpstr>Arial</vt:lpstr>
      <vt:lpstr>Bodoni MT Black</vt:lpstr>
      <vt:lpstr>Times New Roman</vt:lpstr>
      <vt:lpstr>Office 佈景主題</vt:lpstr>
      <vt:lpstr>結訓專題範例：地方農特產品的數位行銷方案</vt:lpstr>
      <vt:lpstr>地方農特產品數位行銷方案</vt:lpstr>
      <vt:lpstr>專案名稱：讓地方特色走向世界</vt:lpstr>
      <vt:lpstr>讓地方特色走向世界</vt:lpstr>
      <vt:lpstr>讓地方特色走向世界</vt:lpstr>
      <vt:lpstr>讓地方特色走向世界</vt:lpstr>
      <vt:lpstr>讓地方特色走向世界</vt:lpstr>
      <vt:lpstr>專案內容</vt:lpstr>
      <vt:lpstr>製作流程圖</vt:lpstr>
      <vt:lpstr>各節點所需工具</vt:lpstr>
      <vt:lpstr>文字與圖案合併</vt:lpstr>
      <vt:lpstr>文字與圖案合併 – 分割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強弱危機分析</vt:lpstr>
      <vt:lpstr>PowerPoint 簡報</vt:lpstr>
      <vt:lpstr>PowerPoint 簡報</vt:lpstr>
      <vt:lpstr>PowerPoint 簡報</vt:lpstr>
      <vt:lpstr>圖片分割</vt:lpstr>
      <vt:lpstr>圖片分割</vt:lpstr>
      <vt:lpstr>圖片分割</vt:lpstr>
      <vt:lpstr>圖片分割</vt:lpstr>
      <vt:lpstr>PowerPoint 簡報</vt:lpstr>
      <vt:lpstr>專案內容</vt:lpstr>
      <vt:lpstr>專案內容</vt:lpstr>
      <vt:lpstr>專案內容</vt:lpstr>
      <vt:lpstr>品牌定位與市場分析</vt:lpstr>
      <vt:lpstr>工具：使用WordPress或Wix建立簡單的電子商務網站</vt:lpstr>
      <vt:lpstr>使用工具</vt:lpstr>
      <vt:lpstr>使用工具</vt:lpstr>
      <vt:lpstr>使用工具</vt:lpstr>
      <vt:lpstr>使用工具</vt:lpstr>
      <vt:lpstr>使用工具</vt:lpstr>
      <vt:lpstr>內容行銷與社群經營</vt:lpstr>
      <vt:lpstr>策劃三大內容類型</vt:lpstr>
      <vt:lpstr>策劃三大內容類型</vt:lpstr>
      <vt:lpstr>策劃三大內容類型</vt:lpstr>
      <vt:lpstr>廣告投放與效益追蹤</vt:lpstr>
      <vt:lpstr>專案成果展示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圓 莊</dc:creator>
  <cp:lastModifiedBy>圓 莊</cp:lastModifiedBy>
  <cp:revision>74</cp:revision>
  <dcterms:created xsi:type="dcterms:W3CDTF">2025-01-15T05:55:54Z</dcterms:created>
  <dcterms:modified xsi:type="dcterms:W3CDTF">2025-01-22T13:12:41Z</dcterms:modified>
</cp:coreProperties>
</file>